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A7B-D035-397C-9F46-72BD66A73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C586C-C90A-64FD-8C7E-B33C5C97B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E154-1BE3-AB45-3B66-F70C14C0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43C4-035F-B063-B4A9-06461606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56BF-D2EA-1F52-E5B7-1C24A21A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5D36-8377-F379-F71B-1E102A9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D9650-B140-B65A-EA4F-BAA494808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FD34-9326-48CE-4DA4-3C108E5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47CF-39D1-A5E6-8558-785D9228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D300-237B-1E45-49C7-F9DD1BD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A685-2C7E-83B2-ACF5-F5013C882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8E5F-FCF6-EA0C-503B-90E2496C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2FFAB-A374-D778-684B-8E4687B9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73D2-6B77-6E4A-F0CD-801D3D3E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61A0-0D66-1BB8-7EB7-09A0FD2E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8ACF-9541-2D47-3719-99A8DB4E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ED21-5E60-D6DF-BAE1-3310756A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FF1E-73F2-5C45-0455-13200700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529E-D7E9-9CC7-ED48-2660592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0705-1043-5996-B789-31ACD31B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ABEA-1679-958F-8B2E-8CDEB662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F76D-0EC9-C8AA-F8B8-EF27243F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1470-347A-D0EF-3C16-5407CD3A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5006-D388-C1FF-EAA4-0FC20AA9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B5DD-6449-C527-2B61-512F62C7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6636-5E98-BBF8-84AB-2A31536B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ECE-5DC1-6EFF-EE82-540B1615D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B437C-6525-E1CB-60DC-B6682DEA0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1C38-6834-6A2E-C0D1-183B56D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9B94-0107-585A-377E-F012B5D9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4CA96-4259-A0E5-15A9-10D4D6C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750D-67B4-CD41-94AC-1B2CBA39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DCC04-70BD-CF09-C93A-6682E6A3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8C04-7D86-E41C-C3BF-69DB4902D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6AF45-2618-168D-9D76-3E0A0342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227D3-68FF-69DD-4E06-FD4512AA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085C1-75AF-05A0-AD63-0F0936EC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9E1E-3E0A-AC6D-BECC-F2B2B37C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4D2C0-D110-CA6A-3095-07FFA259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F848-E5C3-49DB-BA68-EFF1A32F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77908-44A3-6677-A53F-EA3C4520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AED2-2945-0D72-421C-153E09BA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7305D-68EB-3F9F-6970-CFA12921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B07E-B611-EE71-2850-AF07B8B8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F5ADC-8CFB-7AB0-DD01-8DBC6864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58B54-3C63-CB6B-4E91-7D3BC89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7F0-7A45-F26A-B3A3-1AA2B88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A809-FC32-8A29-8332-53CB91EB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50545-0256-3FD7-6120-B5C01BA4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F8A9-27E6-5786-C475-5B83203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4EFB-1812-62BC-2779-2F1F7E6F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4B39A-0D2F-D469-C3AD-63355A0C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F75E-3BB6-6F99-901B-DEEC0D49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B35BF-38A6-6FA9-0A6A-0B68AC323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BB680-547D-EC20-D7B8-73A5E335A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242AB-06F7-C066-A00A-8610C0F0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BE2FA-EA8C-D70E-FA7A-6B8336D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86CC-48E9-C44F-0FBA-B77EF24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B9448-C36C-289E-AD87-9E8965F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718B-7DB7-302B-A8D8-D5F5BD42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E3D3-ECE3-70C5-6206-5527802EC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8BD2-27FB-4206-BD94-855CFBDF0F48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072C-1B08-6A6D-CBB3-E88D9B7B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66EB-171F-1BC3-E26B-B6D661A65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139E-05B3-4A39-94EA-78CC6C72B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D8067A-B52A-7E1D-68FE-E32D611C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44" y="1304422"/>
            <a:ext cx="1574591" cy="1932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29202-3180-A23A-E8CA-AF23457153BE}"/>
              </a:ext>
            </a:extLst>
          </p:cNvPr>
          <p:cNvSpPr txBox="1"/>
          <p:nvPr/>
        </p:nvSpPr>
        <p:spPr>
          <a:xfrm>
            <a:off x="629727" y="354486"/>
            <a:ext cx="11800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333333"/>
                </a:solidFill>
                <a:effectLst/>
                <a:latin typeface="Helvetica Neue"/>
              </a:rPr>
              <a:t>MAIB-Class-016: Foundation of Quantum Mechanism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1C7B8-5B5E-8D1C-5386-D42E95DC8E9C}"/>
              </a:ext>
            </a:extLst>
          </p:cNvPr>
          <p:cNvSpPr txBox="1"/>
          <p:nvPr/>
        </p:nvSpPr>
        <p:spPr>
          <a:xfrm>
            <a:off x="286038" y="1216241"/>
            <a:ext cx="773652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</a:pPr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L="0" marR="0" algn="just">
              <a:spcBef>
                <a:spcPts val="0"/>
              </a:spcBef>
            </a:pP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 is a rapidly accelerating field with the power to revolutionize artificial intelligence (AI) and machine learning (ML). </a:t>
            </a:r>
          </a:p>
          <a:p>
            <a:pPr marL="0" marR="0" algn="just">
              <a:spcBef>
                <a:spcPts val="0"/>
              </a:spcBef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Rooted in parallelization and able to manage far more complex algorithms, quantum computers will be the key to unlocking the next generation of AI and ML models.</a:t>
            </a:r>
          </a:p>
          <a:p>
            <a:pPr marL="0" marR="0" algn="just">
              <a:spcBef>
                <a:spcPts val="0"/>
              </a:spcBef>
            </a:pP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 grows very quickly. It is reported that IBM has over 20 quantum systems available on the cloud from their Poughkeepsie and Yorktown locations. In 2024, IBM will add a new cloud data center with 100+ qubit quantum systems in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Ehningen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Germany.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computing can significantly accelerate the drug discovery process. Its computational power allows for complex molecular simulations, predicting drug-target interactions, understanding mechanisms of action, and designing more effective drugs. </a:t>
            </a:r>
          </a:p>
          <a:p>
            <a:pPr marL="0" marR="0" algn="just">
              <a:spcBef>
                <a:spcPts val="0"/>
              </a:spcBef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summary, quantum computing will redefine the drug discovery.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lecture discuss the basics of quantum computing, how it differs from classical computing, and its potential applications in addressing current challenges.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0DD1F-A224-EB78-4C99-777ABB6CA5E5}"/>
              </a:ext>
            </a:extLst>
          </p:cNvPr>
          <p:cNvSpPr txBox="1"/>
          <p:nvPr/>
        </p:nvSpPr>
        <p:spPr>
          <a:xfrm>
            <a:off x="7875915" y="3378285"/>
            <a:ext cx="3900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 Qi</a:t>
            </a:r>
          </a:p>
          <a:p>
            <a:pPr algn="ctr"/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Assistant Professor in the Department of Computer Science at Hong Kong Baptist University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qr code with text&#10;&#10;Description automatically generated">
            <a:extLst>
              <a:ext uri="{FF2B5EF4-FFF2-40B4-BE49-F238E27FC236}">
                <a16:creationId xmlns:a16="http://schemas.microsoft.com/office/drawing/2014/main" id="{D3320384-94F3-61B3-8AE9-FA13506D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47" y="4394501"/>
            <a:ext cx="3420030" cy="22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8</cp:revision>
  <dcterms:created xsi:type="dcterms:W3CDTF">2023-09-02T19:58:04Z</dcterms:created>
  <dcterms:modified xsi:type="dcterms:W3CDTF">2023-09-02T20:53:50Z</dcterms:modified>
</cp:coreProperties>
</file>