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373" autoAdjust="0"/>
  </p:normalViewPr>
  <p:slideViewPr>
    <p:cSldViewPr snapToGrid="0">
      <p:cViewPr varScale="1">
        <p:scale>
          <a:sx n="102" d="100"/>
          <a:sy n="102" d="100"/>
        </p:scale>
        <p:origin x="95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45EA4-D4C2-4DBD-8B8B-33E8FDC9EA63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CBC75-E9A7-46ED-83BD-A47D0DC3B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87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CBC75-E9A7-46ED-83BD-A47D0DC3B9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38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8/13/2023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8/13/2023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8/13/2023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8/13/2023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8/13/2023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8/13/2023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8/13/2023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8/13/2023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8/13/2023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8/13/2023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8/13/2023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hyperlink" Target="https://ai2healthcare.github.io/" TargetMode="Externa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pace.bilibili.com/2056525058" TargetMode="External"/><Relationship Id="rId11" Type="http://schemas.openxmlformats.org/officeDocument/2006/relationships/image" Target="../media/image5.jfif"/><Relationship Id="rId5" Type="http://schemas.openxmlformats.org/officeDocument/2006/relationships/hyperlink" Target="http://ai2healthcareweeklyonlinem899/" TargetMode="Externa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hyperlink" Target="https://github.com/Ai2healthcare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66D610D0-2E6C-6E3C-F7E8-B998EB69B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880086"/>
              </p:ext>
            </p:extLst>
          </p:nvPr>
        </p:nvGraphicFramePr>
        <p:xfrm>
          <a:off x="402280" y="2417374"/>
          <a:ext cx="10034615" cy="3297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2967">
                  <a:extLst>
                    <a:ext uri="{9D8B030D-6E8A-4147-A177-3AD203B41FA5}">
                      <a16:colId xmlns:a16="http://schemas.microsoft.com/office/drawing/2014/main" val="244172976"/>
                    </a:ext>
                  </a:extLst>
                </a:gridCol>
                <a:gridCol w="2512967">
                  <a:extLst>
                    <a:ext uri="{9D8B030D-6E8A-4147-A177-3AD203B41FA5}">
                      <a16:colId xmlns:a16="http://schemas.microsoft.com/office/drawing/2014/main" val="109599775"/>
                    </a:ext>
                  </a:extLst>
                </a:gridCol>
                <a:gridCol w="2512967">
                  <a:extLst>
                    <a:ext uri="{9D8B030D-6E8A-4147-A177-3AD203B41FA5}">
                      <a16:colId xmlns:a16="http://schemas.microsoft.com/office/drawing/2014/main" val="1399789355"/>
                    </a:ext>
                  </a:extLst>
                </a:gridCol>
                <a:gridCol w="2495714">
                  <a:extLst>
                    <a:ext uri="{9D8B030D-6E8A-4147-A177-3AD203B41FA5}">
                      <a16:colId xmlns:a16="http://schemas.microsoft.com/office/drawing/2014/main" val="3088587661"/>
                    </a:ext>
                  </a:extLst>
                </a:gridCol>
              </a:tblGrid>
              <a:tr h="7582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395377"/>
                  </a:ext>
                </a:extLst>
              </a:tr>
              <a:tr h="21738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8766166"/>
                  </a:ext>
                </a:extLst>
              </a:tr>
              <a:tr h="3364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702341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132A288-6B08-E5BD-CF76-DD9E2D263522}"/>
              </a:ext>
            </a:extLst>
          </p:cNvPr>
          <p:cNvSpPr txBox="1"/>
          <p:nvPr/>
        </p:nvSpPr>
        <p:spPr>
          <a:xfrm>
            <a:off x="350527" y="5395511"/>
            <a:ext cx="102588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https://ai2healthcare.github.io/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https://github.com/Ai2healthcare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200" i="0" dirty="0">
                <a:solidFill>
                  <a:srgbClr val="606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a</a:t>
            </a:r>
            <a:r>
              <a:rPr lang="en-US" sz="1200" dirty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i2healthcareweeklyonlinem899</a:t>
            </a:r>
            <a:r>
              <a:rPr lang="en-US" sz="1200" dirty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https://space.bilibili.com/2056525058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28F10E26-BE28-1984-69EF-D778491580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972" y="3175525"/>
            <a:ext cx="2172257" cy="21722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1E3B9E-1DCF-2C76-42FF-EB81FDCAEF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58786" y="2425999"/>
            <a:ext cx="2187131" cy="725295"/>
          </a:xfrm>
          <a:prstGeom prst="rect">
            <a:avLst/>
          </a:prstGeom>
        </p:spPr>
      </p:pic>
      <p:pic>
        <p:nvPicPr>
          <p:cNvPr id="10" name="Picture 9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D9CB586F-75D0-A507-580A-69714B08A7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56" y="3231811"/>
            <a:ext cx="2103240" cy="21032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DB866C-E72A-DDC3-E449-AAC134A3E7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43803" y="2518528"/>
            <a:ext cx="1493632" cy="624140"/>
          </a:xfrm>
          <a:prstGeom prst="rect">
            <a:avLst/>
          </a:prstGeom>
        </p:spPr>
      </p:pic>
      <p:pic>
        <p:nvPicPr>
          <p:cNvPr id="14" name="Picture 13" descr="A logo of a yin yang symbol&#10;&#10;Description automatically generated">
            <a:extLst>
              <a:ext uri="{FF2B5EF4-FFF2-40B4-BE49-F238E27FC236}">
                <a16:creationId xmlns:a16="http://schemas.microsoft.com/office/drawing/2014/main" id="{EE0796AA-7FB8-48FD-743A-E81E2FE38A2E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1" t="23018" r="20136" b="20285"/>
          <a:stretch/>
        </p:blipFill>
        <p:spPr>
          <a:xfrm>
            <a:off x="468728" y="2423654"/>
            <a:ext cx="764969" cy="7338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8E03054-CA29-4E1F-1D65-98D98B15720E}"/>
              </a:ext>
            </a:extLst>
          </p:cNvPr>
          <p:cNvSpPr txBox="1"/>
          <p:nvPr/>
        </p:nvSpPr>
        <p:spPr>
          <a:xfrm>
            <a:off x="1216262" y="2595354"/>
            <a:ext cx="904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SAIR</a:t>
            </a:r>
          </a:p>
        </p:txBody>
      </p:sp>
      <p:pic>
        <p:nvPicPr>
          <p:cNvPr id="17" name="Picture 1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DD48AE6F-FAF0-3F0B-72C4-7D604BD0C00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84" y="3190372"/>
            <a:ext cx="2144680" cy="2144680"/>
          </a:xfrm>
          <a:prstGeom prst="rect">
            <a:avLst/>
          </a:prstGeom>
        </p:spPr>
      </p:pic>
      <p:pic>
        <p:nvPicPr>
          <p:cNvPr id="19" name="Picture 18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2814E2CE-B9B0-8828-969B-94AAFAA84CB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294" y="3190371"/>
            <a:ext cx="2144680" cy="21446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654D3B-C6C4-ADF9-00E8-B772EB268BA0}"/>
              </a:ext>
            </a:extLst>
          </p:cNvPr>
          <p:cNvSpPr txBox="1"/>
          <p:nvPr/>
        </p:nvSpPr>
        <p:spPr>
          <a:xfrm>
            <a:off x="338236" y="5818309"/>
            <a:ext cx="107624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Time: Saturday 10:00pm EST / Sunday 10:00am Beijing Time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Zoom ID:  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933 1613 9423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Zoom Passwd: 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416262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97F4DD-472D-44B7-BA5C-0296D39AC64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73133" y="3222649"/>
            <a:ext cx="2111841" cy="2111841"/>
          </a:xfrm>
          <a:prstGeom prst="rect">
            <a:avLst/>
          </a:prstGeom>
        </p:spPr>
      </p:pic>
      <p:pic>
        <p:nvPicPr>
          <p:cNvPr id="1026" name="Picture 2" descr="Zoom Like a Pro | 2020-03-30 | Walls &amp; Ceilings">
            <a:extLst>
              <a:ext uri="{FF2B5EF4-FFF2-40B4-BE49-F238E27FC236}">
                <a16:creationId xmlns:a16="http://schemas.microsoft.com/office/drawing/2014/main" id="{8A750314-6B42-50C1-EE3A-42AB9424DE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1" t="34301" r="16077" b="31574"/>
          <a:stretch/>
        </p:blipFill>
        <p:spPr bwMode="auto">
          <a:xfrm>
            <a:off x="2988877" y="2518528"/>
            <a:ext cx="1802922" cy="56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FAAC95-141D-E432-4E10-F64C5437E581}"/>
              </a:ext>
            </a:extLst>
          </p:cNvPr>
          <p:cNvSpPr txBox="1"/>
          <p:nvPr/>
        </p:nvSpPr>
        <p:spPr>
          <a:xfrm>
            <a:off x="808008" y="208694"/>
            <a:ext cx="948330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Society of artificial intelligence Research (SAIR)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2D022B-2C8C-A1DF-CFEC-9FBF9C7BF080}"/>
              </a:ext>
            </a:extLst>
          </p:cNvPr>
          <p:cNvSpPr txBox="1"/>
          <p:nvPr/>
        </p:nvSpPr>
        <p:spPr>
          <a:xfrm>
            <a:off x="350527" y="1118197"/>
            <a:ext cx="1036774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Online Weekend Seminar Events - MAIB-Talk-025. Dr.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Yucong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Duan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34668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Funky shapes</Template>
  <TotalTime>291</TotalTime>
  <Words>66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Source Sans Pro</vt:lpstr>
      <vt:lpstr>FunkyShapesVTI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Shicheng Guo</dc:creator>
  <cp:lastModifiedBy>Shicheng Guo</cp:lastModifiedBy>
  <cp:revision>43</cp:revision>
  <dcterms:created xsi:type="dcterms:W3CDTF">2023-07-29T22:38:08Z</dcterms:created>
  <dcterms:modified xsi:type="dcterms:W3CDTF">2023-08-13T20:21:23Z</dcterms:modified>
</cp:coreProperties>
</file>