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739F-7377-4575-AD10-77A692D2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8047C-95E4-4939-BA5E-567784663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EEFAF-330D-45AB-A4B0-71DF9C5F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8EC2B-94FF-4BEC-8358-0F4B626B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97C86-7179-4B2E-B9D5-8604AA95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2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5F23-F346-425C-9928-F3129034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B35C9-F2AF-4418-B1FA-BCB1245C6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D9BF-2E97-41C2-9EDA-8C00774D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5B25-5CB9-4C51-AF7D-71FB08D5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01B91-5D37-403A-94D2-D62577C0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8D74C-B81A-453C-BA4B-86C86C8307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9999B-73FD-425F-AF54-C8EDA235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0A2E-405A-4213-9FBF-DD7249C4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C645B-CC0F-4201-B567-942D918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84883-F674-4C93-A5AD-AE709FFD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8546-BB51-4C2E-BD54-9FAF9F2B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D1DB0-66BE-4F66-8802-8029630CB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FFD18-02F6-4F08-A587-D646B45E0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D3714-FCDC-4193-A762-7026130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E8E06-59EF-45C7-A4FA-77E84278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DB841-E46A-46C1-BE18-87ED9701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2329F-58F9-4B27-BDFA-9BF5470DB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FCB24-EC4A-406E-97D0-A408721B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015A-AF6A-4163-9578-6CAAEC5C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DB54-DB69-4ED8-B73C-F687875D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DD225-99B8-455B-A771-E66C318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E7043-6CF3-4C2C-AF56-E72699F41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8FEB1-DC0E-4A17-A8A9-F2A5BF59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079-8DE5-4696-BA2E-963260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BB166-FFA8-464D-A0F0-CA40808C8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5573F-6AE1-4840-9902-99CD1953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5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960-25A3-4C5A-9579-5286ECE1B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E9927-321C-4CB3-A3CD-8F8E3BEB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1DB95-514F-4E47-9079-A37DCD1A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D9AE-AA82-44EF-A175-A89DA5A81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3219-3692-4641-858E-53EB6810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29398-F2BE-4882-93A5-169DDB78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BA2D5-DE00-4037-AF7C-A06A76DD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B3BD-9FF1-4A75-9C2A-EEFDC3D7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F33BA-938B-479F-8C06-5E7A76B77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9D07B-5C34-4A14-ACC7-DC140C8D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DC6BA-FF54-43CA-8DA6-0CF864BA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CCFB8-10F3-4504-84DB-D81FBEA0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1F0EA-F37B-4FCD-BA76-8DD79401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E5EA8-12B2-4CD7-BA09-CB1811FB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819DB-0C32-45B3-955A-D4436AB5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DEAC9-FEB2-4849-9818-159BC92C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67B-5E16-4DE2-91F8-FF848F86B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FD69D-071A-497F-A7A4-E171ABC53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05B85-9CCF-49C9-9651-008583FB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F65528-7282-4EF6-B97F-B809CB53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F936-EA25-4A4F-8ECE-A5E41F5F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1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1D05-7E5D-449D-98F1-F150233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34300-B1A7-45EB-B4B4-94633D4BE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0D7C3-96F7-4FCD-8052-86E377972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45A5F-D3D9-4386-AA00-AD1E5F1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CBF8E-2C7E-4523-A3E0-FE1BDD25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0BD80-66FB-4A67-B88A-B0DD0F16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0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BF239-829C-4CDB-A6FC-DA6B1A9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6A103-A3C4-4D62-9940-A63A1E334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607FF-A286-4597-A713-26FE32E5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E0A0A-91B5-465A-BD1D-8CFA8734FEE6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A080-E8FA-48C0-BF58-C2C6340F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D380-6A1F-487D-B292-AC2F307F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38465-52EB-43CD-AB06-ACF2B14F8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8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necktie, suit, person&#10;&#10;Description automatically generated">
            <a:extLst>
              <a:ext uri="{FF2B5EF4-FFF2-40B4-BE49-F238E27FC236}">
                <a16:creationId xmlns:a16="http://schemas.microsoft.com/office/drawing/2014/main" id="{23D453BB-08C7-084D-9222-B3FBDBFDB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950" r="10076"/>
          <a:stretch/>
        </p:blipFill>
        <p:spPr>
          <a:xfrm>
            <a:off x="275137" y="2179950"/>
            <a:ext cx="1427034" cy="1762321"/>
          </a:xfrm>
          <a:prstGeom prst="rect">
            <a:avLst/>
          </a:prstGeom>
        </p:spPr>
      </p:pic>
      <p:pic>
        <p:nvPicPr>
          <p:cNvPr id="5" name="Picture 4" descr="A person wearing glasses&#10;&#10;Description automatically generated with low confidence">
            <a:extLst>
              <a:ext uri="{FF2B5EF4-FFF2-40B4-BE49-F238E27FC236}">
                <a16:creationId xmlns:a16="http://schemas.microsoft.com/office/drawing/2014/main" id="{FB1450CB-BC80-F4C9-F2E0-E77E6CC7B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247633"/>
            <a:ext cx="1428750" cy="184785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4E80021-89DB-890A-FE9C-3CF7A7B0A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0" t="23625" r="21740" b="6917"/>
          <a:stretch/>
        </p:blipFill>
        <p:spPr bwMode="auto">
          <a:xfrm>
            <a:off x="1865744" y="247632"/>
            <a:ext cx="1459309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1BD9B389-E41B-6B8A-EC56-A99345A0983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3"/>
          <a:stretch/>
        </p:blipFill>
        <p:spPr>
          <a:xfrm>
            <a:off x="1865744" y="2179950"/>
            <a:ext cx="1391765" cy="1762322"/>
          </a:xfrm>
          <a:prstGeom prst="rect">
            <a:avLst/>
          </a:prstGeom>
        </p:spPr>
      </p:pic>
      <p:pic>
        <p:nvPicPr>
          <p:cNvPr id="6" name="Picture 5" descr="A person in a striped shirt&#10;&#10;Description automatically generated with medium confidence">
            <a:extLst>
              <a:ext uri="{FF2B5EF4-FFF2-40B4-BE49-F238E27FC236}">
                <a16:creationId xmlns:a16="http://schemas.microsoft.com/office/drawing/2014/main" id="{E6C9F3FF-EF93-5EDF-3111-34D48AAD0D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082" y="247633"/>
            <a:ext cx="1463643" cy="1847850"/>
          </a:xfrm>
          <a:prstGeom prst="rect">
            <a:avLst/>
          </a:prstGeom>
        </p:spPr>
      </p:pic>
      <p:pic>
        <p:nvPicPr>
          <p:cNvPr id="7" name="Picture 6" descr="A picture containing person, necktie, person, wearing&#10;&#10;Description automatically generated">
            <a:extLst>
              <a:ext uri="{FF2B5EF4-FFF2-40B4-BE49-F238E27FC236}">
                <a16:creationId xmlns:a16="http://schemas.microsoft.com/office/drawing/2014/main" id="{9E65ABC3-A4E9-23B0-7315-DEE4AEF9CC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36" y="4091878"/>
            <a:ext cx="1325905" cy="1762321"/>
          </a:xfrm>
          <a:prstGeom prst="rect">
            <a:avLst/>
          </a:prstGeom>
        </p:spPr>
      </p:pic>
      <p:pic>
        <p:nvPicPr>
          <p:cNvPr id="8" name="Picture 7" descr="A person sitting on a statue&#10;&#10;Description automatically generated with low confidence">
            <a:extLst>
              <a:ext uri="{FF2B5EF4-FFF2-40B4-BE49-F238E27FC236}">
                <a16:creationId xmlns:a16="http://schemas.microsoft.com/office/drawing/2014/main" id="{77C38456-3E41-C95E-2378-1C7665AB3837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0" t="23005" r="9385" b="24528"/>
          <a:stretch/>
        </p:blipFill>
        <p:spPr>
          <a:xfrm>
            <a:off x="3457020" y="2179949"/>
            <a:ext cx="1410544" cy="1786100"/>
          </a:xfrm>
          <a:prstGeom prst="rect">
            <a:avLst/>
          </a:prstGeom>
        </p:spPr>
      </p:pic>
      <p:pic>
        <p:nvPicPr>
          <p:cNvPr id="2" name="图片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5230" t="6718" r="28634" b="10768"/>
          <a:stretch/>
        </p:blipFill>
        <p:spPr>
          <a:xfrm>
            <a:off x="1899515" y="4091876"/>
            <a:ext cx="1391765" cy="17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SHICHENG GUO</dc:creator>
  <cp:lastModifiedBy>SHICHENG GUO</cp:lastModifiedBy>
  <cp:revision>105</cp:revision>
  <dcterms:created xsi:type="dcterms:W3CDTF">2022-04-09T03:14:10Z</dcterms:created>
  <dcterms:modified xsi:type="dcterms:W3CDTF">2023-03-03T05:22:34Z</dcterms:modified>
</cp:coreProperties>
</file>