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  <p:pic>
        <p:nvPicPr>
          <p:cNvPr id="6" name="Picture 5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E6C9F3FF-EF93-5EDF-3111-34D48AA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47633"/>
            <a:ext cx="1463643" cy="1847850"/>
          </a:xfrm>
          <a:prstGeom prst="rect">
            <a:avLst/>
          </a:prstGeom>
        </p:spPr>
      </p:pic>
      <p:pic>
        <p:nvPicPr>
          <p:cNvPr id="7" name="Picture 6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9E65ABC3-A4E9-23B0-7315-DEE4AEF9C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4091878"/>
            <a:ext cx="1325905" cy="1762321"/>
          </a:xfrm>
          <a:prstGeom prst="rect">
            <a:avLst/>
          </a:prstGeom>
        </p:spPr>
      </p:pic>
      <p:pic>
        <p:nvPicPr>
          <p:cNvPr id="8" name="Picture 7" descr="A person sitting on a statue&#10;&#10;Description automatically generated with low confidence">
            <a:extLst>
              <a:ext uri="{FF2B5EF4-FFF2-40B4-BE49-F238E27FC236}">
                <a16:creationId xmlns:a16="http://schemas.microsoft.com/office/drawing/2014/main" id="{77C38456-3E41-C95E-2378-1C7665AB38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0" t="23005" r="9385" b="24528"/>
          <a:stretch/>
        </p:blipFill>
        <p:spPr>
          <a:xfrm>
            <a:off x="3457020" y="2179949"/>
            <a:ext cx="1410544" cy="178610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230" t="6718" r="28634" b="10768"/>
          <a:stretch/>
        </p:blipFill>
        <p:spPr>
          <a:xfrm>
            <a:off x="1899515" y="4091876"/>
            <a:ext cx="1391765" cy="1762323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C7A0F9E-7FBF-4615-1127-08B854EC9E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08" y="4025730"/>
            <a:ext cx="1393572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106</cp:revision>
  <dcterms:created xsi:type="dcterms:W3CDTF">2022-04-09T03:14:10Z</dcterms:created>
  <dcterms:modified xsi:type="dcterms:W3CDTF">2023-03-05T03:07:26Z</dcterms:modified>
</cp:coreProperties>
</file>