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5BC-FAA3-5948-A425-52D3611F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9FFA7-3EC1-CB59-78B0-CF6577D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AF0-C090-C60B-1F08-83182AB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13E-DB9A-B45B-F50D-C9A6E2E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13D0-F738-18FA-0377-42B01B90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D-A3AA-BEB6-7478-B0CD0107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6543D-E939-F0B2-676A-7E7E1AE9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DE10-3CD5-F150-CC5B-7292E561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C62-D3AB-5B3B-AE67-0C2CF49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F0B0-2F48-5294-C107-7E9032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B5FE-6D65-C492-2734-09DE254A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0FFB-819C-BBBE-97EC-C6307B00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9375-0052-ABC0-D07A-19E4A114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2C89-473B-CBCD-4D18-C39270DC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F61C-2034-6426-F8A9-133F755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B326-B10E-3B17-266A-ECA3017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2636-7D62-AD2A-10A9-5F2860A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0C4F-7CB7-F0BD-E94E-CC70EEC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D8F4-5C06-FCD5-296B-8609BB5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714E-5278-A875-5FC5-9FAEE43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99C6-444D-D631-BE2C-5DAEDEEB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5EA8-F11F-B767-DB6D-9A7942E3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89C2-E55A-9E7D-DDBC-4585CBC5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6911-3E93-5481-3352-0084DB8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B514-EF1B-5762-47AE-913FB6A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D48B-DBE8-2128-DB38-5573693F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F944-EDEC-0825-E12C-462479F4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B307-D31F-362A-D624-A2570EE6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D4FB-396C-4084-9EB6-2C9E63A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13B8-520C-7D73-A69C-A9ECC6DC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31DF-C832-0C6E-F682-AB255405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AC8-77BF-F663-18CE-0354658F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D921-CD0A-B52D-0970-48C4C84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EBB8-F8DF-9AA8-6E26-11C61EDB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25B53-1280-B3BC-B17F-86A53EC1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3789E-746C-C39A-20A7-840F059ED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39F6B-9134-D878-4B0E-33B18F94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BCE7-D222-C5C6-C2A7-3833ACA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D99E3-60DA-495A-1DD3-544467D3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6F-797F-4822-8A99-F5FA4F3F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51F5-6F5F-0137-3082-683C8E8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5FDC2-42DE-EB50-6B1A-4F82225F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95436-2B5C-3C49-ED48-3C49F95C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A937-EC34-1693-266F-D9D73C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C881-4A81-7A41-A49A-7F7CCFE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CAE2-733D-E8EF-7AE5-90D8343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379-4DA7-F0DA-D3E9-7416B2D3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469D-CC3B-2F41-D673-A48664C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D735-4FBE-D2F4-9B14-DA3072D4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B80-3C5D-D2FD-AB4B-74905E4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A3B7-E3DF-7C95-5E85-673A0C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FEED-2F42-CDA8-DE36-19B51DC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F058-0304-69B0-7D60-871D2C43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10048-A3AE-ED5A-5270-EF74D809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5B320-81C9-4065-C02E-EF88B3A2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BABA-4B9D-BA81-DDFA-93D05364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003D-B073-5BA4-C449-B30EE7B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7332-C4EA-B889-62A4-6A31513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257A-D2E3-2CB5-FD95-03DC1335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ABFC-218B-D9C1-CF5F-ACFF823F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D911-E31D-B684-61CB-F0A11640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9D0A-32D3-4643-9398-1C21902BAD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B40F-7AF5-5765-B5CD-FBA207BC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0A6C-B892-2E79-CEF7-FA74FEEFE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ai2healthcare.github.io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ce.bilibili.com/2056525058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ai2healthcareweeklyonlinem899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jfif"/><Relationship Id="rId4" Type="http://schemas.openxmlformats.org/officeDocument/2006/relationships/hyperlink" Target="https://github.com/Ai2healthcare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8C60231-D233-C62B-C168-F4223083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32" y="1510626"/>
            <a:ext cx="2172257" cy="2172257"/>
          </a:xfrm>
          <a:prstGeom prst="rect">
            <a:avLst/>
          </a:prstGeom>
        </p:spPr>
      </p:pic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4DBC3627-985F-418E-3CDC-554240E9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1520"/>
              </p:ext>
            </p:extLst>
          </p:nvPr>
        </p:nvGraphicFramePr>
        <p:xfrm>
          <a:off x="957632" y="743849"/>
          <a:ext cx="10034615" cy="329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758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1738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23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3BBD12-2BB2-1840-C85F-EAC939A1D17F}"/>
              </a:ext>
            </a:extLst>
          </p:cNvPr>
          <p:cNvSpPr txBox="1"/>
          <p:nvPr/>
        </p:nvSpPr>
        <p:spPr>
          <a:xfrm>
            <a:off x="905879" y="3721986"/>
            <a:ext cx="1025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https://ai2healthcare.github.io/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https://github.com/Ai2healthcare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i="0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i2healthcareweeklyonlinem899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https://space.bilibili.com/2056525058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C5EAD-BCBE-746F-A92A-FDEE8FA6C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138" y="752474"/>
            <a:ext cx="2187131" cy="725295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44333EF-EEFF-83DA-8DA9-1FA11E89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8" y="1558286"/>
            <a:ext cx="2103240" cy="210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5C447-98E0-EE7C-1312-A4044A959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155" y="845003"/>
            <a:ext cx="1493632" cy="624140"/>
          </a:xfrm>
          <a:prstGeom prst="rect">
            <a:avLst/>
          </a:prstGeom>
        </p:spPr>
      </p:pic>
      <p:pic>
        <p:nvPicPr>
          <p:cNvPr id="10" name="Picture 9" descr="A logo of a yin yang symbol&#10;&#10;Description automatically generated">
            <a:extLst>
              <a:ext uri="{FF2B5EF4-FFF2-40B4-BE49-F238E27FC236}">
                <a16:creationId xmlns:a16="http://schemas.microsoft.com/office/drawing/2014/main" id="{DC051394-E1B3-975D-7BA2-4E86CC6C5D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t="23018" r="20136" b="20285"/>
          <a:stretch/>
        </p:blipFill>
        <p:spPr>
          <a:xfrm>
            <a:off x="1024080" y="750129"/>
            <a:ext cx="764969" cy="733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9CC3A-E15C-5BDC-07D8-17F26B7EDBCC}"/>
              </a:ext>
            </a:extLst>
          </p:cNvPr>
          <p:cNvSpPr txBox="1"/>
          <p:nvPr/>
        </p:nvSpPr>
        <p:spPr>
          <a:xfrm>
            <a:off x="1771614" y="921829"/>
            <a:ext cx="9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SAIR</a:t>
            </a:r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BE16486-7607-F8FA-13D4-3171B427D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6" y="1516847"/>
            <a:ext cx="2144680" cy="2144680"/>
          </a:xfrm>
          <a:prstGeom prst="rect">
            <a:avLst/>
          </a:prstGeom>
        </p:spPr>
      </p:pic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3E180AF-EC91-F3D7-B8A5-8E40EF4C0C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6" y="1516846"/>
            <a:ext cx="2144680" cy="2144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1E6A4-A9C1-4B56-2457-0287034151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8485" y="1549124"/>
            <a:ext cx="2111841" cy="2111841"/>
          </a:xfrm>
          <a:prstGeom prst="rect">
            <a:avLst/>
          </a:prstGeom>
        </p:spPr>
      </p:pic>
      <p:pic>
        <p:nvPicPr>
          <p:cNvPr id="16" name="Picture 2" descr="Zoom Like a Pro | 2020-03-30 | Walls &amp; Ceilings">
            <a:extLst>
              <a:ext uri="{FF2B5EF4-FFF2-40B4-BE49-F238E27FC236}">
                <a16:creationId xmlns:a16="http://schemas.microsoft.com/office/drawing/2014/main" id="{A0F8A571-3F6B-6FB2-85B5-3736D076E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34301" r="16077" b="31574"/>
          <a:stretch/>
        </p:blipFill>
        <p:spPr bwMode="auto">
          <a:xfrm>
            <a:off x="3544229" y="845003"/>
            <a:ext cx="1802922" cy="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E6D4D7-2542-6114-C770-D7CB0F78DF82}"/>
              </a:ext>
            </a:extLst>
          </p:cNvPr>
          <p:cNvSpPr txBox="1"/>
          <p:nvPr/>
        </p:nvSpPr>
        <p:spPr>
          <a:xfrm>
            <a:off x="1194002" y="-220945"/>
            <a:ext cx="94833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55F34507-16E7-1F3C-857E-E74E04085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81988"/>
              </p:ext>
            </p:extLst>
          </p:nvPr>
        </p:nvGraphicFramePr>
        <p:xfrm>
          <a:off x="957632" y="4206287"/>
          <a:ext cx="10034615" cy="252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491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029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76B2847-12DF-E608-309C-B551182D581A}"/>
              </a:ext>
            </a:extLst>
          </p:cNvPr>
          <p:cNvSpPr txBox="1"/>
          <p:nvPr/>
        </p:nvSpPr>
        <p:spPr>
          <a:xfrm>
            <a:off x="8594447" y="4172165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4240D-0067-C26D-6FC6-FF34511B293C}"/>
              </a:ext>
            </a:extLst>
          </p:cNvPr>
          <p:cNvSpPr txBox="1"/>
          <p:nvPr/>
        </p:nvSpPr>
        <p:spPr>
          <a:xfrm>
            <a:off x="6024116" y="4175785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76D8D-EE05-A9B0-4EDB-E62D319CF02E}"/>
              </a:ext>
            </a:extLst>
          </p:cNvPr>
          <p:cNvSpPr txBox="1"/>
          <p:nvPr/>
        </p:nvSpPr>
        <p:spPr>
          <a:xfrm>
            <a:off x="984503" y="4172165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17EF0-4DD7-D5B2-9B76-3E24179AD286}"/>
              </a:ext>
            </a:extLst>
          </p:cNvPr>
          <p:cNvSpPr txBox="1"/>
          <p:nvPr/>
        </p:nvSpPr>
        <p:spPr>
          <a:xfrm>
            <a:off x="3477295" y="419174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71881-C8F0-88B1-4545-F9C648F27E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6451" y="4733858"/>
            <a:ext cx="1950047" cy="1950047"/>
          </a:xfrm>
          <a:prstGeom prst="rect">
            <a:avLst/>
          </a:prstGeom>
        </p:spPr>
      </p:pic>
      <p:pic>
        <p:nvPicPr>
          <p:cNvPr id="22" name="Picture 2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D6ED579-7CF6-D241-281B-A6A11260B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44" y="4741314"/>
            <a:ext cx="1909777" cy="1909777"/>
          </a:xfrm>
          <a:prstGeom prst="rect">
            <a:avLst/>
          </a:prstGeom>
        </p:spPr>
      </p:pic>
      <p:pic>
        <p:nvPicPr>
          <p:cNvPr id="29" name="Picture 28" descr="A qr code with black squares&#10;&#10;Description automatically generated">
            <a:extLst>
              <a:ext uri="{FF2B5EF4-FFF2-40B4-BE49-F238E27FC236}">
                <a16:creationId xmlns:a16="http://schemas.microsoft.com/office/drawing/2014/main" id="{7402D67D-8B5B-5D4E-C906-6506A381BB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1" y="4741314"/>
            <a:ext cx="1950048" cy="1950048"/>
          </a:xfrm>
          <a:prstGeom prst="rect">
            <a:avLst/>
          </a:prstGeom>
        </p:spPr>
      </p:pic>
      <p:pic>
        <p:nvPicPr>
          <p:cNvPr id="31" name="Picture 30" descr="A qr code with black squares&#10;&#10;Description automatically generated">
            <a:extLst>
              <a:ext uri="{FF2B5EF4-FFF2-40B4-BE49-F238E27FC236}">
                <a16:creationId xmlns:a16="http://schemas.microsoft.com/office/drawing/2014/main" id="{81E919E4-96C0-5902-3EE4-98144CCC5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2" y="4752798"/>
            <a:ext cx="1950046" cy="19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14</cp:revision>
  <dcterms:created xsi:type="dcterms:W3CDTF">2023-08-19T05:47:22Z</dcterms:created>
  <dcterms:modified xsi:type="dcterms:W3CDTF">2023-08-30T05:21:41Z</dcterms:modified>
</cp:coreProperties>
</file>