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391765" cy="1762322"/>
          </a:xfrm>
          <a:prstGeom prst="rect">
            <a:avLst/>
          </a:prstGeom>
        </p:spPr>
      </p:pic>
      <p:pic>
        <p:nvPicPr>
          <p:cNvPr id="6" name="Picture 5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E6C9F3FF-EF93-5EDF-3111-34D48AAD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82" y="247633"/>
            <a:ext cx="1463643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102</cp:revision>
  <dcterms:created xsi:type="dcterms:W3CDTF">2022-04-09T03:14:10Z</dcterms:created>
  <dcterms:modified xsi:type="dcterms:W3CDTF">2023-01-25T07:42:31Z</dcterms:modified>
</cp:coreProperties>
</file>