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06" r:id="rId2"/>
    <p:sldId id="5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FC73-452C-151C-0343-BD5431BF6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F38F-A033-EEA5-81CB-F485C5BFC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C6D6-F7D5-5969-EB4C-D5A29EF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CFB6A-F732-2ADB-80D5-A7713779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5118-7208-2412-87BD-3C32DA3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420-E2D2-420D-5CDD-EC1DDACB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F1F2C-C679-F30E-7BF8-8553881C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97546-7188-8B60-4059-AC6D4840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2A4B-CEE6-C449-CC36-52D811D6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D6AB-3B9D-AE5C-79BB-161FFD27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04779-9571-0EAC-79F2-66029A21A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51199-7AA9-FE45-3085-26B1092A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4284-A376-F325-9B36-471B86A8F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3E8B-586C-0DE8-B3D5-F9795AB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2FC2E-EBBA-9823-654D-7A04CD81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2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526A-7584-0D85-6456-8A7A2718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0C74-FB3B-6DF4-4C4E-5CA21D25E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53AB5-01D4-AF62-A305-83400C11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1AEC1-D5DE-93D2-23E4-882F6D7F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17BA-F429-669E-72F2-FF919F3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9EBE-8240-50B2-423F-62589604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67FF3-A2D4-D3F9-1E76-B2110BF9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29FDA-3204-F2F7-263B-FF73A766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D6A-A49D-3450-DFBA-E87D7D2B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12C5-2D21-28A9-E7AD-26B44CED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2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B1EE-D52D-CFF2-DFF6-F86BD644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D2A0-9F6B-B639-4DCE-B77211C6B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E3EEA-6AF3-4C33-073A-8CD1E8D0C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CA94D-BFAB-F8B5-3137-6F349C03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B3F2C-93C0-5A64-443F-B0BDF25D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D174-14C6-6578-343C-03A157EF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2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1F8C-B25D-BE9C-8F52-7911F5DC2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87DEB-7EDF-B39C-8B7A-A5B4DE360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F0A3-46E3-B20E-ECFD-3567904B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51F57-B6FF-FE1E-20BA-22A0E56FC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D3414-760F-6600-588E-F287095A2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958C4-B3D5-D7AF-38A3-EE81FB6A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50C8A-2780-D60E-CE12-19FF1F3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D7B78-FFD1-D249-436A-D048A284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2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ED9D-BFFC-65A7-69F8-18B80BB0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D2B8F-63B1-EFF1-2F2F-72CC84E0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7E54-47F0-D476-6ED1-21183A56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48D99-E87A-5B6C-41DA-862D10DE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1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BFCCB-A642-4308-9CC8-77B30FD34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BDB70-E4B1-4494-2652-34B808BB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21BD-81CB-9BC3-A154-247A51C4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3CECF-2769-BF1C-D28A-743A30B80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3D38-3B16-781E-2B8A-74E7D50FA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5E6DD-8601-DDAA-D741-61F5DC4B3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2B7B5-FC1C-8D58-4A35-15DE4ED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9B873-1FC1-D5AF-E9BC-BA4422E1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2687-A349-6432-6A3C-10585D02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8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1949-7175-C24A-E7AD-C590CF81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8F8AE-CCDB-D236-E30D-0C5EB3161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E5E0A-5436-A478-A9C2-98B7B8B9A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1485A-B716-16BE-ECA6-31963309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9B031-8823-0014-9F93-4907A25F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C65C-61EE-D3A3-667A-A0AB8390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3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17241-8264-C004-F27C-D30978F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E3978-A41F-9534-082E-0033F63F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661E8-9694-2AB0-A7DB-B0A61270B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65BC3-C116-4F50-A9D0-2D84EC17AA7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CFE1B-8D8B-896A-B3AB-A127C37F1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2CC7-9435-9FD0-EB92-BED1E5549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76D4F-D22A-4D15-B7DB-EA8605C0B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wmadison.zoom.us/w/93316139423?tk=wfbmsTfN2fgERto_HI1WKtBzh94d3HO02XVRDCexqd8.DQMAAAAVuhNJnxZ2dGVCbllIYlR3ZWJBNHl5LXlYMjBnAAAAAAAAAAAAAAAAAAAAAAAAAAAAAA&amp;pwd=Q0NVWFYvRFg5RmxCNkwxMmYrbW41dz09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E97A1B-7A67-8F53-7EE1-AEBCDC9FBC25}"/>
              </a:ext>
            </a:extLst>
          </p:cNvPr>
          <p:cNvSpPr txBox="1"/>
          <p:nvPr/>
        </p:nvSpPr>
        <p:spPr>
          <a:xfrm>
            <a:off x="155663" y="175067"/>
            <a:ext cx="11951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Manifold Learning and Artificial Intelligence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4A525-0549-83A5-4648-2F915C9F6E1F}"/>
              </a:ext>
            </a:extLst>
          </p:cNvPr>
          <p:cNvSpPr txBox="1"/>
          <p:nvPr/>
        </p:nvSpPr>
        <p:spPr>
          <a:xfrm>
            <a:off x="39757" y="769107"/>
            <a:ext cx="11508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Lecture 7</a:t>
            </a:r>
          </a:p>
          <a:p>
            <a:pPr algn="ctr"/>
            <a:r>
              <a:rPr lang="en-US" sz="4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 AI (5)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SDE, Kolmogorov Differential Equation and the probability flow ODE 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40745-3B1B-0A8B-3C74-1330F1040269}"/>
              </a:ext>
            </a:extLst>
          </p:cNvPr>
          <p:cNvSpPr txBox="1"/>
          <p:nvPr/>
        </p:nvSpPr>
        <p:spPr>
          <a:xfrm>
            <a:off x="476186" y="3562256"/>
            <a:ext cx="12228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Time: 9:00 pm, US East Time, 01/14/2023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10:00 am, Beijing Time. 01/15/2023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Zoom</a:t>
            </a:r>
          </a:p>
          <a:p>
            <a:r>
              <a:rPr lang="en-US" sz="2400" b="0" i="0" dirty="0">
                <a:solidFill>
                  <a:srgbClr val="232333"/>
                </a:solidFill>
                <a:effectLst/>
                <a:latin typeface="Almaden Sans"/>
              </a:rPr>
              <a:t> </a:t>
            </a:r>
            <a:r>
              <a:rPr lang="en-US" sz="2400" b="0" i="0" u="sng" dirty="0">
                <a:solidFill>
                  <a:srgbClr val="001F45"/>
                </a:solidFill>
                <a:effectLst/>
                <a:latin typeface="Almaden Sans"/>
                <a:hlinkClick r:id="rId2"/>
              </a:rPr>
              <a:t>https://uwmadison.zoom.us/w/93316139423?tk=wfbmsTfN2fgERto_HI1WKtBzh94d3HO02XVRDCexqd8.DQMAAAAVuhNJnxZ2dGVCbllIYlR3ZWJBNHl5LXlYMjBnAAAAAAAAAAAAAAAAAAAAAAAAAAAAAA&amp;pwd=Q0NVWFYvRFg5RmxCNkwxMmYrbW41dz09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D06EF-E566-CC8C-7598-8CEF268501B9}"/>
              </a:ext>
            </a:extLst>
          </p:cNvPr>
          <p:cNvSpPr txBox="1"/>
          <p:nvPr/>
        </p:nvSpPr>
        <p:spPr>
          <a:xfrm>
            <a:off x="2845602" y="5990626"/>
            <a:ext cx="7271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Address: https://ai2healthcare.github.io/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31F88-972D-CB78-EB39-CD52453B5767}"/>
              </a:ext>
            </a:extLst>
          </p:cNvPr>
          <p:cNvSpPr txBox="1"/>
          <p:nvPr/>
        </p:nvSpPr>
        <p:spPr>
          <a:xfrm>
            <a:off x="2609022" y="2834080"/>
            <a:ext cx="8567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Momiao Xiong, University of Texas School of Public Health</a:t>
            </a:r>
          </a:p>
        </p:txBody>
      </p:sp>
    </p:spTree>
    <p:extLst>
      <p:ext uri="{BB962C8B-B14F-4D97-AF65-F5344CB8AC3E}">
        <p14:creationId xmlns:p14="http://schemas.microsoft.com/office/powerpoint/2010/main" val="299895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2B6D13-64AD-9402-F2A2-6B0635FD4A61}"/>
              </a:ext>
            </a:extLst>
          </p:cNvPr>
          <p:cNvSpPr txBox="1"/>
          <p:nvPr/>
        </p:nvSpPr>
        <p:spPr>
          <a:xfrm>
            <a:off x="1278421" y="570708"/>
            <a:ext cx="8133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Stochastic Differential Equations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509C8-69DA-9239-8DC0-9FA93427F437}"/>
              </a:ext>
            </a:extLst>
          </p:cNvPr>
          <p:cNvSpPr txBox="1"/>
          <p:nvPr/>
        </p:nvSpPr>
        <p:spPr>
          <a:xfrm>
            <a:off x="1278421" y="1201843"/>
            <a:ext cx="6095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 – Time SDE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F5A63-5373-2397-5636-EFA7896FD6DB}"/>
              </a:ext>
            </a:extLst>
          </p:cNvPr>
          <p:cNvSpPr txBox="1"/>
          <p:nvPr/>
        </p:nvSpPr>
        <p:spPr>
          <a:xfrm>
            <a:off x="1276556" y="1801745"/>
            <a:ext cx="7418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of Matrix-valued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2F828-E548-194C-8821-290B54FA4741}"/>
              </a:ext>
            </a:extLst>
          </p:cNvPr>
          <p:cNvSpPr txBox="1"/>
          <p:nvPr/>
        </p:nvSpPr>
        <p:spPr>
          <a:xfrm>
            <a:off x="1278421" y="2356198"/>
            <a:ext cx="6095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Itô’s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Formula 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6545E-E6FC-3189-6B67-E69E8C0299AC}"/>
              </a:ext>
            </a:extLst>
          </p:cNvPr>
          <p:cNvSpPr txBox="1"/>
          <p:nvPr/>
        </p:nvSpPr>
        <p:spPr>
          <a:xfrm>
            <a:off x="1276556" y="2910651"/>
            <a:ext cx="9247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Kolmogorov Backward Differential Equation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705A62-4FB0-28F9-5778-02BD85289768}"/>
              </a:ext>
            </a:extLst>
          </p:cNvPr>
          <p:cNvSpPr txBox="1"/>
          <p:nvPr/>
        </p:nvSpPr>
        <p:spPr>
          <a:xfrm>
            <a:off x="1276556" y="3699951"/>
            <a:ext cx="82879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Kolmogorov Forward Differential Equation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C5E0C1-497F-0C59-E934-D31D24129195}"/>
              </a:ext>
            </a:extLst>
          </p:cNvPr>
          <p:cNvSpPr txBox="1"/>
          <p:nvPr/>
        </p:nvSpPr>
        <p:spPr>
          <a:xfrm>
            <a:off x="1278421" y="4388920"/>
            <a:ext cx="9245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Probability Flow Ordinary Differential Equation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88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116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Almaden Sans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Xiong, Momiao</dc:creator>
  <cp:lastModifiedBy>SHICHENG GUO</cp:lastModifiedBy>
  <cp:revision>1</cp:revision>
  <dcterms:created xsi:type="dcterms:W3CDTF">2023-01-11T21:14:53Z</dcterms:created>
  <dcterms:modified xsi:type="dcterms:W3CDTF">2023-01-13T04:30:15Z</dcterms:modified>
</cp:coreProperties>
</file>