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2A7B-D035-397C-9F46-72BD66A730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9C586C-C90A-64FD-8C7E-B33C5C97B4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52E154-1BE3-AB45-3B66-F70C14C0ADB0}"/>
              </a:ext>
            </a:extLst>
          </p:cNvPr>
          <p:cNvSpPr>
            <a:spLocks noGrp="1"/>
          </p:cNvSpPr>
          <p:nvPr>
            <p:ph type="dt" sz="half" idx="10"/>
          </p:nvPr>
        </p:nvSpPr>
        <p:spPr/>
        <p:txBody>
          <a:bodyPr/>
          <a:lstStyle/>
          <a:p>
            <a:fld id="{E2918BD2-27FB-4206-BD94-855CFBDF0F48}" type="datetimeFigureOut">
              <a:rPr lang="en-US" smtClean="0"/>
              <a:t>9/2/2023</a:t>
            </a:fld>
            <a:endParaRPr lang="en-US"/>
          </a:p>
        </p:txBody>
      </p:sp>
      <p:sp>
        <p:nvSpPr>
          <p:cNvPr id="5" name="Footer Placeholder 4">
            <a:extLst>
              <a:ext uri="{FF2B5EF4-FFF2-40B4-BE49-F238E27FC236}">
                <a16:creationId xmlns:a16="http://schemas.microsoft.com/office/drawing/2014/main" id="{9C4943C4-035F-B063-B4A9-06461606D1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156BF-D2EA-1F52-E5B7-1C24A21ACA28}"/>
              </a:ext>
            </a:extLst>
          </p:cNvPr>
          <p:cNvSpPr>
            <a:spLocks noGrp="1"/>
          </p:cNvSpPr>
          <p:nvPr>
            <p:ph type="sldNum" sz="quarter" idx="12"/>
          </p:nvPr>
        </p:nvSpPr>
        <p:spPr/>
        <p:txBody>
          <a:bodyPr/>
          <a:lstStyle/>
          <a:p>
            <a:fld id="{E7BE139E-05B3-4A39-94EA-78CC6C72B22A}" type="slidenum">
              <a:rPr lang="en-US" smtClean="0"/>
              <a:t>‹#›</a:t>
            </a:fld>
            <a:endParaRPr lang="en-US"/>
          </a:p>
        </p:txBody>
      </p:sp>
    </p:spTree>
    <p:extLst>
      <p:ext uri="{BB962C8B-B14F-4D97-AF65-F5344CB8AC3E}">
        <p14:creationId xmlns:p14="http://schemas.microsoft.com/office/powerpoint/2010/main" val="2343443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45D36-8377-F379-F71B-1E102A95CA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5D9650-B140-B65A-EA4F-BAA494808F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1FD34-9326-48CE-4DA4-3C108E550A15}"/>
              </a:ext>
            </a:extLst>
          </p:cNvPr>
          <p:cNvSpPr>
            <a:spLocks noGrp="1"/>
          </p:cNvSpPr>
          <p:nvPr>
            <p:ph type="dt" sz="half" idx="10"/>
          </p:nvPr>
        </p:nvSpPr>
        <p:spPr/>
        <p:txBody>
          <a:bodyPr/>
          <a:lstStyle/>
          <a:p>
            <a:fld id="{E2918BD2-27FB-4206-BD94-855CFBDF0F48}" type="datetimeFigureOut">
              <a:rPr lang="en-US" smtClean="0"/>
              <a:t>9/2/2023</a:t>
            </a:fld>
            <a:endParaRPr lang="en-US"/>
          </a:p>
        </p:txBody>
      </p:sp>
      <p:sp>
        <p:nvSpPr>
          <p:cNvPr id="5" name="Footer Placeholder 4">
            <a:extLst>
              <a:ext uri="{FF2B5EF4-FFF2-40B4-BE49-F238E27FC236}">
                <a16:creationId xmlns:a16="http://schemas.microsoft.com/office/drawing/2014/main" id="{387B47CF-39D1-A5E6-8558-785D9228E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6D300-237B-1E45-49C7-F9DD1BD4E8AE}"/>
              </a:ext>
            </a:extLst>
          </p:cNvPr>
          <p:cNvSpPr>
            <a:spLocks noGrp="1"/>
          </p:cNvSpPr>
          <p:nvPr>
            <p:ph type="sldNum" sz="quarter" idx="12"/>
          </p:nvPr>
        </p:nvSpPr>
        <p:spPr/>
        <p:txBody>
          <a:bodyPr/>
          <a:lstStyle/>
          <a:p>
            <a:fld id="{E7BE139E-05B3-4A39-94EA-78CC6C72B22A}" type="slidenum">
              <a:rPr lang="en-US" smtClean="0"/>
              <a:t>‹#›</a:t>
            </a:fld>
            <a:endParaRPr lang="en-US"/>
          </a:p>
        </p:txBody>
      </p:sp>
    </p:spTree>
    <p:extLst>
      <p:ext uri="{BB962C8B-B14F-4D97-AF65-F5344CB8AC3E}">
        <p14:creationId xmlns:p14="http://schemas.microsoft.com/office/powerpoint/2010/main" val="2817573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17A685-2C7E-83B2-ACF5-F5013C882E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138E5F-FCF6-EA0C-503B-90E2496C27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2FFAB-A374-D778-684B-8E4687B9DDC7}"/>
              </a:ext>
            </a:extLst>
          </p:cNvPr>
          <p:cNvSpPr>
            <a:spLocks noGrp="1"/>
          </p:cNvSpPr>
          <p:nvPr>
            <p:ph type="dt" sz="half" idx="10"/>
          </p:nvPr>
        </p:nvSpPr>
        <p:spPr/>
        <p:txBody>
          <a:bodyPr/>
          <a:lstStyle/>
          <a:p>
            <a:fld id="{E2918BD2-27FB-4206-BD94-855CFBDF0F48}" type="datetimeFigureOut">
              <a:rPr lang="en-US" smtClean="0"/>
              <a:t>9/2/2023</a:t>
            </a:fld>
            <a:endParaRPr lang="en-US"/>
          </a:p>
        </p:txBody>
      </p:sp>
      <p:sp>
        <p:nvSpPr>
          <p:cNvPr id="5" name="Footer Placeholder 4">
            <a:extLst>
              <a:ext uri="{FF2B5EF4-FFF2-40B4-BE49-F238E27FC236}">
                <a16:creationId xmlns:a16="http://schemas.microsoft.com/office/drawing/2014/main" id="{049873D2-6B77-6E4A-F0CD-801D3D3E6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961A0-0D66-1BB8-7EB7-09A0FD2E8464}"/>
              </a:ext>
            </a:extLst>
          </p:cNvPr>
          <p:cNvSpPr>
            <a:spLocks noGrp="1"/>
          </p:cNvSpPr>
          <p:nvPr>
            <p:ph type="sldNum" sz="quarter" idx="12"/>
          </p:nvPr>
        </p:nvSpPr>
        <p:spPr/>
        <p:txBody>
          <a:bodyPr/>
          <a:lstStyle/>
          <a:p>
            <a:fld id="{E7BE139E-05B3-4A39-94EA-78CC6C72B22A}" type="slidenum">
              <a:rPr lang="en-US" smtClean="0"/>
              <a:t>‹#›</a:t>
            </a:fld>
            <a:endParaRPr lang="en-US"/>
          </a:p>
        </p:txBody>
      </p:sp>
    </p:spTree>
    <p:extLst>
      <p:ext uri="{BB962C8B-B14F-4D97-AF65-F5344CB8AC3E}">
        <p14:creationId xmlns:p14="http://schemas.microsoft.com/office/powerpoint/2010/main" val="160199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58ACF-9541-2D47-3719-99A8DB4E70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44ED21-5E60-D6DF-BAE1-3310756A6E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1EFF1E-73F2-5C45-0455-13200700D0E1}"/>
              </a:ext>
            </a:extLst>
          </p:cNvPr>
          <p:cNvSpPr>
            <a:spLocks noGrp="1"/>
          </p:cNvSpPr>
          <p:nvPr>
            <p:ph type="dt" sz="half" idx="10"/>
          </p:nvPr>
        </p:nvSpPr>
        <p:spPr/>
        <p:txBody>
          <a:bodyPr/>
          <a:lstStyle/>
          <a:p>
            <a:fld id="{E2918BD2-27FB-4206-BD94-855CFBDF0F48}" type="datetimeFigureOut">
              <a:rPr lang="en-US" smtClean="0"/>
              <a:t>9/2/2023</a:t>
            </a:fld>
            <a:endParaRPr lang="en-US"/>
          </a:p>
        </p:txBody>
      </p:sp>
      <p:sp>
        <p:nvSpPr>
          <p:cNvPr id="5" name="Footer Placeholder 4">
            <a:extLst>
              <a:ext uri="{FF2B5EF4-FFF2-40B4-BE49-F238E27FC236}">
                <a16:creationId xmlns:a16="http://schemas.microsoft.com/office/drawing/2014/main" id="{F866529E-D7E9-9CC7-ED48-2660592CF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70705-1043-5996-B789-31ACD31B6A62}"/>
              </a:ext>
            </a:extLst>
          </p:cNvPr>
          <p:cNvSpPr>
            <a:spLocks noGrp="1"/>
          </p:cNvSpPr>
          <p:nvPr>
            <p:ph type="sldNum" sz="quarter" idx="12"/>
          </p:nvPr>
        </p:nvSpPr>
        <p:spPr/>
        <p:txBody>
          <a:bodyPr/>
          <a:lstStyle/>
          <a:p>
            <a:fld id="{E7BE139E-05B3-4A39-94EA-78CC6C72B22A}" type="slidenum">
              <a:rPr lang="en-US" smtClean="0"/>
              <a:t>‹#›</a:t>
            </a:fld>
            <a:endParaRPr lang="en-US"/>
          </a:p>
        </p:txBody>
      </p:sp>
    </p:spTree>
    <p:extLst>
      <p:ext uri="{BB962C8B-B14F-4D97-AF65-F5344CB8AC3E}">
        <p14:creationId xmlns:p14="http://schemas.microsoft.com/office/powerpoint/2010/main" val="231915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ABEA-1679-958F-8B2E-8CDEB662A8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A2F76D-0EC9-C8AA-F8B8-EF27243F8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C51470-347A-D0EF-3C16-5407CD3A0251}"/>
              </a:ext>
            </a:extLst>
          </p:cNvPr>
          <p:cNvSpPr>
            <a:spLocks noGrp="1"/>
          </p:cNvSpPr>
          <p:nvPr>
            <p:ph type="dt" sz="half" idx="10"/>
          </p:nvPr>
        </p:nvSpPr>
        <p:spPr/>
        <p:txBody>
          <a:bodyPr/>
          <a:lstStyle/>
          <a:p>
            <a:fld id="{E2918BD2-27FB-4206-BD94-855CFBDF0F48}" type="datetimeFigureOut">
              <a:rPr lang="en-US" smtClean="0"/>
              <a:t>9/2/2023</a:t>
            </a:fld>
            <a:endParaRPr lang="en-US"/>
          </a:p>
        </p:txBody>
      </p:sp>
      <p:sp>
        <p:nvSpPr>
          <p:cNvPr id="5" name="Footer Placeholder 4">
            <a:extLst>
              <a:ext uri="{FF2B5EF4-FFF2-40B4-BE49-F238E27FC236}">
                <a16:creationId xmlns:a16="http://schemas.microsoft.com/office/drawing/2014/main" id="{3BDF5006-D388-C1FF-EAA4-0FC20AA98E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CB5DD-6449-C527-2B61-512F62C7F670}"/>
              </a:ext>
            </a:extLst>
          </p:cNvPr>
          <p:cNvSpPr>
            <a:spLocks noGrp="1"/>
          </p:cNvSpPr>
          <p:nvPr>
            <p:ph type="sldNum" sz="quarter" idx="12"/>
          </p:nvPr>
        </p:nvSpPr>
        <p:spPr/>
        <p:txBody>
          <a:bodyPr/>
          <a:lstStyle/>
          <a:p>
            <a:fld id="{E7BE139E-05B3-4A39-94EA-78CC6C72B22A}" type="slidenum">
              <a:rPr lang="en-US" smtClean="0"/>
              <a:t>‹#›</a:t>
            </a:fld>
            <a:endParaRPr lang="en-US"/>
          </a:p>
        </p:txBody>
      </p:sp>
    </p:spTree>
    <p:extLst>
      <p:ext uri="{BB962C8B-B14F-4D97-AF65-F5344CB8AC3E}">
        <p14:creationId xmlns:p14="http://schemas.microsoft.com/office/powerpoint/2010/main" val="2626050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6636-5E98-BBF8-84AB-2A31536B3B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6D8ECE-5DC1-6EFF-EE82-540B1615D4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EB437C-6525-E1CB-60DC-B6682DEA0F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C51C38-6834-6A2E-C0D1-183B56DDF61D}"/>
              </a:ext>
            </a:extLst>
          </p:cNvPr>
          <p:cNvSpPr>
            <a:spLocks noGrp="1"/>
          </p:cNvSpPr>
          <p:nvPr>
            <p:ph type="dt" sz="half" idx="10"/>
          </p:nvPr>
        </p:nvSpPr>
        <p:spPr/>
        <p:txBody>
          <a:bodyPr/>
          <a:lstStyle/>
          <a:p>
            <a:fld id="{E2918BD2-27FB-4206-BD94-855CFBDF0F48}" type="datetimeFigureOut">
              <a:rPr lang="en-US" smtClean="0"/>
              <a:t>9/2/2023</a:t>
            </a:fld>
            <a:endParaRPr lang="en-US"/>
          </a:p>
        </p:txBody>
      </p:sp>
      <p:sp>
        <p:nvSpPr>
          <p:cNvPr id="6" name="Footer Placeholder 5">
            <a:extLst>
              <a:ext uri="{FF2B5EF4-FFF2-40B4-BE49-F238E27FC236}">
                <a16:creationId xmlns:a16="http://schemas.microsoft.com/office/drawing/2014/main" id="{98519B94-0107-585A-377E-F012B5D953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4CA96-4259-A0E5-15A9-10D4D6C903B8}"/>
              </a:ext>
            </a:extLst>
          </p:cNvPr>
          <p:cNvSpPr>
            <a:spLocks noGrp="1"/>
          </p:cNvSpPr>
          <p:nvPr>
            <p:ph type="sldNum" sz="quarter" idx="12"/>
          </p:nvPr>
        </p:nvSpPr>
        <p:spPr/>
        <p:txBody>
          <a:bodyPr/>
          <a:lstStyle/>
          <a:p>
            <a:fld id="{E7BE139E-05B3-4A39-94EA-78CC6C72B22A}" type="slidenum">
              <a:rPr lang="en-US" smtClean="0"/>
              <a:t>‹#›</a:t>
            </a:fld>
            <a:endParaRPr lang="en-US"/>
          </a:p>
        </p:txBody>
      </p:sp>
    </p:spTree>
    <p:extLst>
      <p:ext uri="{BB962C8B-B14F-4D97-AF65-F5344CB8AC3E}">
        <p14:creationId xmlns:p14="http://schemas.microsoft.com/office/powerpoint/2010/main" val="500415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750D-67B4-CD41-94AC-1B2CBA394D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3DCC04-70BD-CF09-C93A-6682E6A39A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ED8C04-7D86-E41C-C3BF-69DB4902D1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D6AF45-2618-168D-9D76-3E0A0342D2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227D3-68FF-69DD-4E06-FD4512AAC6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0085C1-75AF-05A0-AD63-0F0936ECF79F}"/>
              </a:ext>
            </a:extLst>
          </p:cNvPr>
          <p:cNvSpPr>
            <a:spLocks noGrp="1"/>
          </p:cNvSpPr>
          <p:nvPr>
            <p:ph type="dt" sz="half" idx="10"/>
          </p:nvPr>
        </p:nvSpPr>
        <p:spPr/>
        <p:txBody>
          <a:bodyPr/>
          <a:lstStyle/>
          <a:p>
            <a:fld id="{E2918BD2-27FB-4206-BD94-855CFBDF0F48}" type="datetimeFigureOut">
              <a:rPr lang="en-US" smtClean="0"/>
              <a:t>9/2/2023</a:t>
            </a:fld>
            <a:endParaRPr lang="en-US"/>
          </a:p>
        </p:txBody>
      </p:sp>
      <p:sp>
        <p:nvSpPr>
          <p:cNvPr id="8" name="Footer Placeholder 7">
            <a:extLst>
              <a:ext uri="{FF2B5EF4-FFF2-40B4-BE49-F238E27FC236}">
                <a16:creationId xmlns:a16="http://schemas.microsoft.com/office/drawing/2014/main" id="{A1149E1E-3E0A-AC6D-BECC-F2B2B37CF5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84D2C0-D110-CA6A-3095-07FFA259E2F5}"/>
              </a:ext>
            </a:extLst>
          </p:cNvPr>
          <p:cNvSpPr>
            <a:spLocks noGrp="1"/>
          </p:cNvSpPr>
          <p:nvPr>
            <p:ph type="sldNum" sz="quarter" idx="12"/>
          </p:nvPr>
        </p:nvSpPr>
        <p:spPr/>
        <p:txBody>
          <a:bodyPr/>
          <a:lstStyle/>
          <a:p>
            <a:fld id="{E7BE139E-05B3-4A39-94EA-78CC6C72B22A}" type="slidenum">
              <a:rPr lang="en-US" smtClean="0"/>
              <a:t>‹#›</a:t>
            </a:fld>
            <a:endParaRPr lang="en-US"/>
          </a:p>
        </p:txBody>
      </p:sp>
    </p:spTree>
    <p:extLst>
      <p:ext uri="{BB962C8B-B14F-4D97-AF65-F5344CB8AC3E}">
        <p14:creationId xmlns:p14="http://schemas.microsoft.com/office/powerpoint/2010/main" val="170161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F848-E5C3-49DB-BA68-EFF1A32F4A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B77908-44A3-6677-A53F-EA3C4520E98C}"/>
              </a:ext>
            </a:extLst>
          </p:cNvPr>
          <p:cNvSpPr>
            <a:spLocks noGrp="1"/>
          </p:cNvSpPr>
          <p:nvPr>
            <p:ph type="dt" sz="half" idx="10"/>
          </p:nvPr>
        </p:nvSpPr>
        <p:spPr/>
        <p:txBody>
          <a:bodyPr/>
          <a:lstStyle/>
          <a:p>
            <a:fld id="{E2918BD2-27FB-4206-BD94-855CFBDF0F48}" type="datetimeFigureOut">
              <a:rPr lang="en-US" smtClean="0"/>
              <a:t>9/2/2023</a:t>
            </a:fld>
            <a:endParaRPr lang="en-US"/>
          </a:p>
        </p:txBody>
      </p:sp>
      <p:sp>
        <p:nvSpPr>
          <p:cNvPr id="4" name="Footer Placeholder 3">
            <a:extLst>
              <a:ext uri="{FF2B5EF4-FFF2-40B4-BE49-F238E27FC236}">
                <a16:creationId xmlns:a16="http://schemas.microsoft.com/office/drawing/2014/main" id="{D967AED2-2945-0D72-421C-153E09BA24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67305D-68EB-3F9F-6970-CFA129218D8F}"/>
              </a:ext>
            </a:extLst>
          </p:cNvPr>
          <p:cNvSpPr>
            <a:spLocks noGrp="1"/>
          </p:cNvSpPr>
          <p:nvPr>
            <p:ph type="sldNum" sz="quarter" idx="12"/>
          </p:nvPr>
        </p:nvSpPr>
        <p:spPr/>
        <p:txBody>
          <a:bodyPr/>
          <a:lstStyle/>
          <a:p>
            <a:fld id="{E7BE139E-05B3-4A39-94EA-78CC6C72B22A}" type="slidenum">
              <a:rPr lang="en-US" smtClean="0"/>
              <a:t>‹#›</a:t>
            </a:fld>
            <a:endParaRPr lang="en-US"/>
          </a:p>
        </p:txBody>
      </p:sp>
    </p:spTree>
    <p:extLst>
      <p:ext uri="{BB962C8B-B14F-4D97-AF65-F5344CB8AC3E}">
        <p14:creationId xmlns:p14="http://schemas.microsoft.com/office/powerpoint/2010/main" val="1306313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A5B07E-B611-EE71-2850-AF07B8B8D3AC}"/>
              </a:ext>
            </a:extLst>
          </p:cNvPr>
          <p:cNvSpPr>
            <a:spLocks noGrp="1"/>
          </p:cNvSpPr>
          <p:nvPr>
            <p:ph type="dt" sz="half" idx="10"/>
          </p:nvPr>
        </p:nvSpPr>
        <p:spPr/>
        <p:txBody>
          <a:bodyPr/>
          <a:lstStyle/>
          <a:p>
            <a:fld id="{E2918BD2-27FB-4206-BD94-855CFBDF0F48}" type="datetimeFigureOut">
              <a:rPr lang="en-US" smtClean="0"/>
              <a:t>9/2/2023</a:t>
            </a:fld>
            <a:endParaRPr lang="en-US"/>
          </a:p>
        </p:txBody>
      </p:sp>
      <p:sp>
        <p:nvSpPr>
          <p:cNvPr id="3" name="Footer Placeholder 2">
            <a:extLst>
              <a:ext uri="{FF2B5EF4-FFF2-40B4-BE49-F238E27FC236}">
                <a16:creationId xmlns:a16="http://schemas.microsoft.com/office/drawing/2014/main" id="{8F7F5ADC-8CFB-7AB0-DD01-8DBC68649E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358B54-3C63-CB6B-4E91-7D3BC89EAFA5}"/>
              </a:ext>
            </a:extLst>
          </p:cNvPr>
          <p:cNvSpPr>
            <a:spLocks noGrp="1"/>
          </p:cNvSpPr>
          <p:nvPr>
            <p:ph type="sldNum" sz="quarter" idx="12"/>
          </p:nvPr>
        </p:nvSpPr>
        <p:spPr/>
        <p:txBody>
          <a:bodyPr/>
          <a:lstStyle/>
          <a:p>
            <a:fld id="{E7BE139E-05B3-4A39-94EA-78CC6C72B22A}" type="slidenum">
              <a:rPr lang="en-US" smtClean="0"/>
              <a:t>‹#›</a:t>
            </a:fld>
            <a:endParaRPr lang="en-US"/>
          </a:p>
        </p:txBody>
      </p:sp>
    </p:spTree>
    <p:extLst>
      <p:ext uri="{BB962C8B-B14F-4D97-AF65-F5344CB8AC3E}">
        <p14:creationId xmlns:p14="http://schemas.microsoft.com/office/powerpoint/2010/main" val="22864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17F0-7A45-F26A-B3A3-1AA2B8884E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EA809-FC32-8A29-8332-53CB91EB10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550545-0256-3FD7-6120-B5C01BA4F4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AF8A9-27E6-5786-C475-5B8320348843}"/>
              </a:ext>
            </a:extLst>
          </p:cNvPr>
          <p:cNvSpPr>
            <a:spLocks noGrp="1"/>
          </p:cNvSpPr>
          <p:nvPr>
            <p:ph type="dt" sz="half" idx="10"/>
          </p:nvPr>
        </p:nvSpPr>
        <p:spPr/>
        <p:txBody>
          <a:bodyPr/>
          <a:lstStyle/>
          <a:p>
            <a:fld id="{E2918BD2-27FB-4206-BD94-855CFBDF0F48}" type="datetimeFigureOut">
              <a:rPr lang="en-US" smtClean="0"/>
              <a:t>9/2/2023</a:t>
            </a:fld>
            <a:endParaRPr lang="en-US"/>
          </a:p>
        </p:txBody>
      </p:sp>
      <p:sp>
        <p:nvSpPr>
          <p:cNvPr id="6" name="Footer Placeholder 5">
            <a:extLst>
              <a:ext uri="{FF2B5EF4-FFF2-40B4-BE49-F238E27FC236}">
                <a16:creationId xmlns:a16="http://schemas.microsoft.com/office/drawing/2014/main" id="{03534EFB-1812-62BC-2779-2F1F7E6F9E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94B39A-0D2F-D469-C3AD-63355A0CE5D0}"/>
              </a:ext>
            </a:extLst>
          </p:cNvPr>
          <p:cNvSpPr>
            <a:spLocks noGrp="1"/>
          </p:cNvSpPr>
          <p:nvPr>
            <p:ph type="sldNum" sz="quarter" idx="12"/>
          </p:nvPr>
        </p:nvSpPr>
        <p:spPr/>
        <p:txBody>
          <a:bodyPr/>
          <a:lstStyle/>
          <a:p>
            <a:fld id="{E7BE139E-05B3-4A39-94EA-78CC6C72B22A}" type="slidenum">
              <a:rPr lang="en-US" smtClean="0"/>
              <a:t>‹#›</a:t>
            </a:fld>
            <a:endParaRPr lang="en-US"/>
          </a:p>
        </p:txBody>
      </p:sp>
    </p:spTree>
    <p:extLst>
      <p:ext uri="{BB962C8B-B14F-4D97-AF65-F5344CB8AC3E}">
        <p14:creationId xmlns:p14="http://schemas.microsoft.com/office/powerpoint/2010/main" val="180228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F75E-3BB6-6F99-901B-DEEC0D49C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BB35BF-38A6-6FA9-0A6A-0B68AC323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2BB680-547D-EC20-D7B8-73A5E335A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242AB-06F7-C066-A00A-8610C0F0F87A}"/>
              </a:ext>
            </a:extLst>
          </p:cNvPr>
          <p:cNvSpPr>
            <a:spLocks noGrp="1"/>
          </p:cNvSpPr>
          <p:nvPr>
            <p:ph type="dt" sz="half" idx="10"/>
          </p:nvPr>
        </p:nvSpPr>
        <p:spPr/>
        <p:txBody>
          <a:bodyPr/>
          <a:lstStyle/>
          <a:p>
            <a:fld id="{E2918BD2-27FB-4206-BD94-855CFBDF0F48}" type="datetimeFigureOut">
              <a:rPr lang="en-US" smtClean="0"/>
              <a:t>9/2/2023</a:t>
            </a:fld>
            <a:endParaRPr lang="en-US"/>
          </a:p>
        </p:txBody>
      </p:sp>
      <p:sp>
        <p:nvSpPr>
          <p:cNvPr id="6" name="Footer Placeholder 5">
            <a:extLst>
              <a:ext uri="{FF2B5EF4-FFF2-40B4-BE49-F238E27FC236}">
                <a16:creationId xmlns:a16="http://schemas.microsoft.com/office/drawing/2014/main" id="{C98BE2FA-EA8C-D70E-FA7A-6B8336DE54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3886CC-48E9-C44F-0FBA-B77EF24D994F}"/>
              </a:ext>
            </a:extLst>
          </p:cNvPr>
          <p:cNvSpPr>
            <a:spLocks noGrp="1"/>
          </p:cNvSpPr>
          <p:nvPr>
            <p:ph type="sldNum" sz="quarter" idx="12"/>
          </p:nvPr>
        </p:nvSpPr>
        <p:spPr/>
        <p:txBody>
          <a:bodyPr/>
          <a:lstStyle/>
          <a:p>
            <a:fld id="{E7BE139E-05B3-4A39-94EA-78CC6C72B22A}" type="slidenum">
              <a:rPr lang="en-US" smtClean="0"/>
              <a:t>‹#›</a:t>
            </a:fld>
            <a:endParaRPr lang="en-US"/>
          </a:p>
        </p:txBody>
      </p:sp>
    </p:spTree>
    <p:extLst>
      <p:ext uri="{BB962C8B-B14F-4D97-AF65-F5344CB8AC3E}">
        <p14:creationId xmlns:p14="http://schemas.microsoft.com/office/powerpoint/2010/main" val="40836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6B9448-C36C-289E-AD87-9E8965FAC9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77718B-7DB7-302B-A8D8-D5F5BD427A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BE3D3-ECE3-70C5-6206-5527802ECD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18BD2-27FB-4206-BD94-855CFBDF0F48}" type="datetimeFigureOut">
              <a:rPr lang="en-US" smtClean="0"/>
              <a:t>9/2/2023</a:t>
            </a:fld>
            <a:endParaRPr lang="en-US"/>
          </a:p>
        </p:txBody>
      </p:sp>
      <p:sp>
        <p:nvSpPr>
          <p:cNvPr id="5" name="Footer Placeholder 4">
            <a:extLst>
              <a:ext uri="{FF2B5EF4-FFF2-40B4-BE49-F238E27FC236}">
                <a16:creationId xmlns:a16="http://schemas.microsoft.com/office/drawing/2014/main" id="{7C5D072C-1B08-6A6D-CBB3-E88D9B7BEC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A666EB-171F-1BC3-E26B-B6D661A651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E139E-05B3-4A39-94EA-78CC6C72B22A}" type="slidenum">
              <a:rPr lang="en-US" smtClean="0"/>
              <a:t>‹#›</a:t>
            </a:fld>
            <a:endParaRPr lang="en-US"/>
          </a:p>
        </p:txBody>
      </p:sp>
    </p:spTree>
    <p:extLst>
      <p:ext uri="{BB962C8B-B14F-4D97-AF65-F5344CB8AC3E}">
        <p14:creationId xmlns:p14="http://schemas.microsoft.com/office/powerpoint/2010/main" val="1323305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F3E38C4-09BB-DEC1-6F65-F61CAB293EA1}"/>
              </a:ext>
            </a:extLst>
          </p:cNvPr>
          <p:cNvGraphicFramePr>
            <a:graphicFrameLocks noGrp="1"/>
          </p:cNvGraphicFramePr>
          <p:nvPr>
            <p:extLst>
              <p:ext uri="{D42A27DB-BD31-4B8C-83A1-F6EECF244321}">
                <p14:modId xmlns:p14="http://schemas.microsoft.com/office/powerpoint/2010/main" val="2083296193"/>
              </p:ext>
            </p:extLst>
          </p:nvPr>
        </p:nvGraphicFramePr>
        <p:xfrm>
          <a:off x="373056" y="856939"/>
          <a:ext cx="11445888" cy="5719840"/>
        </p:xfrm>
        <a:graphic>
          <a:graphicData uri="http://schemas.openxmlformats.org/drawingml/2006/table">
            <a:tbl>
              <a:tblPr firstRow="1" bandRow="1">
                <a:tableStyleId>{5C22544A-7EE6-4342-B048-85BDC9FD1C3A}</a:tableStyleId>
              </a:tblPr>
              <a:tblGrid>
                <a:gridCol w="7745155">
                  <a:extLst>
                    <a:ext uri="{9D8B030D-6E8A-4147-A177-3AD203B41FA5}">
                      <a16:colId xmlns:a16="http://schemas.microsoft.com/office/drawing/2014/main" val="3906986493"/>
                    </a:ext>
                  </a:extLst>
                </a:gridCol>
                <a:gridCol w="3700733">
                  <a:extLst>
                    <a:ext uri="{9D8B030D-6E8A-4147-A177-3AD203B41FA5}">
                      <a16:colId xmlns:a16="http://schemas.microsoft.com/office/drawing/2014/main" val="2724765034"/>
                    </a:ext>
                  </a:extLst>
                </a:gridCol>
              </a:tblGrid>
              <a:tr h="30680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2276158"/>
                  </a:ext>
                </a:extLst>
              </a:tr>
              <a:tr h="2580304">
                <a:tc>
                  <a:txBody>
                    <a:bodyPr/>
                    <a:lstStyle/>
                    <a:p>
                      <a:r>
                        <a:rPr lang="en-US" sz="1400" b="0" i="0" kern="1200" dirty="0">
                          <a:solidFill>
                            <a:srgbClr val="222222"/>
                          </a:solidFill>
                          <a:effectLst/>
                          <a:latin typeface="Arial" panose="020B0604020202020204" pitchFamily="34" charset="0"/>
                          <a:ea typeface="+mn-ea"/>
                          <a:cs typeface="Arial" panose="020B0604020202020204" pitchFamily="34" charset="0"/>
                        </a:rPr>
                        <a:t>Dr. Jun Qi is now a Research Assistant Professor in the Department of Computer Science at Hong Kong Baptist University. Previously, he received a Ph.D. from the School of Electrical and Computer Engineering at Georgia Institute of Technology, advised by Prof. Chin-Hui Lee and Prof. </a:t>
                      </a:r>
                      <a:r>
                        <a:rPr lang="en-US" sz="1400" b="0" i="0" kern="1200" dirty="0" err="1">
                          <a:solidFill>
                            <a:srgbClr val="222222"/>
                          </a:solidFill>
                          <a:effectLst/>
                          <a:latin typeface="Arial" panose="020B0604020202020204" pitchFamily="34" charset="0"/>
                          <a:ea typeface="+mn-ea"/>
                          <a:cs typeface="Arial" panose="020B0604020202020204" pitchFamily="34" charset="0"/>
                        </a:rPr>
                        <a:t>Xiaoli</a:t>
                      </a:r>
                      <a:r>
                        <a:rPr lang="en-US" sz="1400" b="0" i="0" kern="1200" dirty="0">
                          <a:solidFill>
                            <a:srgbClr val="222222"/>
                          </a:solidFill>
                          <a:effectLst/>
                          <a:latin typeface="Arial" panose="020B0604020202020204" pitchFamily="34" charset="0"/>
                          <a:ea typeface="+mn-ea"/>
                          <a:cs typeface="Arial" panose="020B0604020202020204" pitchFamily="34" charset="0"/>
                        </a:rPr>
                        <a:t> Ma for the Speech, Language, and Signal Processing research. His current study focuses on (1) Quantum Machine Learning Theory, which investigates the interplay of trainability, generalization, and expressive power in quantum machine learning models as we explore paths to practical quantum advantage in Artificial Intelligence; (2) Quantum Optimization Algorithms, which involve the development of quantum-aware optimization techniques tailored for quantum neural networks and the design of quantum approximate algorithms addressing combinatorial optimization problems; (3) Speech Signal and Natural Language Processing, which employs efficient deep learning computing techniques that enable speech and language processing on resource-constrained devices.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628226"/>
                  </a:ext>
                </a:extLst>
              </a:tr>
            </a:tbl>
          </a:graphicData>
        </a:graphic>
      </p:graphicFrame>
      <p:pic>
        <p:nvPicPr>
          <p:cNvPr id="6" name="Picture 5">
            <a:extLst>
              <a:ext uri="{FF2B5EF4-FFF2-40B4-BE49-F238E27FC236}">
                <a16:creationId xmlns:a16="http://schemas.microsoft.com/office/drawing/2014/main" id="{D6D8067A-B52A-7E1D-68FE-E32D611CD6F1}"/>
              </a:ext>
            </a:extLst>
          </p:cNvPr>
          <p:cNvPicPr>
            <a:picLocks noChangeAspect="1"/>
          </p:cNvPicPr>
          <p:nvPr/>
        </p:nvPicPr>
        <p:blipFill>
          <a:blip r:embed="rId2"/>
          <a:stretch>
            <a:fillRect/>
          </a:stretch>
        </p:blipFill>
        <p:spPr>
          <a:xfrm>
            <a:off x="9253717" y="959022"/>
            <a:ext cx="1421094" cy="1744456"/>
          </a:xfrm>
          <a:prstGeom prst="rect">
            <a:avLst/>
          </a:prstGeom>
        </p:spPr>
      </p:pic>
      <p:sp>
        <p:nvSpPr>
          <p:cNvPr id="11" name="TextBox 10">
            <a:extLst>
              <a:ext uri="{FF2B5EF4-FFF2-40B4-BE49-F238E27FC236}">
                <a16:creationId xmlns:a16="http://schemas.microsoft.com/office/drawing/2014/main" id="{B411C7B8-5B5E-8D1C-5386-D42E95DC8E9C}"/>
              </a:ext>
            </a:extLst>
          </p:cNvPr>
          <p:cNvSpPr txBox="1"/>
          <p:nvPr/>
        </p:nvSpPr>
        <p:spPr>
          <a:xfrm>
            <a:off x="421230" y="959022"/>
            <a:ext cx="7634141" cy="2893100"/>
          </a:xfrm>
          <a:prstGeom prst="rect">
            <a:avLst/>
          </a:prstGeom>
          <a:noFill/>
        </p:spPr>
        <p:txBody>
          <a:bodyPr wrap="square">
            <a:spAutoFit/>
          </a:bodyPr>
          <a:lstStyle/>
          <a:p>
            <a:pPr marL="0" marR="0" algn="just">
              <a:spcBef>
                <a:spcPts val="0"/>
              </a:spcBef>
            </a:pPr>
            <a:r>
              <a:rPr lang="en-US" sz="1400" b="1" i="0" dirty="0">
                <a:solidFill>
                  <a:srgbClr val="222222"/>
                </a:solidFill>
                <a:effectLst/>
                <a:latin typeface="Arial" panose="020B0604020202020204" pitchFamily="34" charset="0"/>
                <a:cs typeface="Arial" panose="020B0604020202020204" pitchFamily="34" charset="0"/>
              </a:rPr>
              <a:t>Background</a:t>
            </a:r>
            <a:endParaRPr lang="en-US" sz="1400" b="0" i="0" dirty="0">
              <a:solidFill>
                <a:srgbClr val="222222"/>
              </a:solidFill>
              <a:effectLst/>
              <a:latin typeface="Arial" panose="020B0604020202020204" pitchFamily="34" charset="0"/>
              <a:cs typeface="Arial" panose="020B0604020202020204" pitchFamily="34" charset="0"/>
            </a:endParaRPr>
          </a:p>
          <a:p>
            <a:pPr marL="0" marR="0" algn="just">
              <a:spcBef>
                <a:spcPts val="0"/>
              </a:spcBef>
            </a:pPr>
            <a:r>
              <a:rPr lang="en-US" sz="1400" b="0" i="0" dirty="0">
                <a:solidFill>
                  <a:srgbClr val="222222"/>
                </a:solidFill>
                <a:effectLst/>
                <a:latin typeface="Arial" panose="020B0604020202020204" pitchFamily="34" charset="0"/>
                <a:cs typeface="Arial" panose="020B0604020202020204" pitchFamily="34" charset="0"/>
              </a:rPr>
              <a:t>Quantum computing is a rapidly accelerating field with the power to revolutionize artificial intelligence (AI) and machine learning (ML). Rooted in parallelization and able to manage far more complex algorithms, quantum computers will be the key to unlocking the next generation of AI and ML models. Quantum computing grows very quickly. It is reported that IBM has over 20 quantum systems available on the cloud from their Poughkeepsie and Yorktown locations. In 2024, IBM will add a new cloud data center with 100+ qubit quantum systems in </a:t>
            </a:r>
            <a:r>
              <a:rPr lang="en-US" sz="1400" b="0" i="0" dirty="0" err="1">
                <a:solidFill>
                  <a:srgbClr val="222222"/>
                </a:solidFill>
                <a:effectLst/>
                <a:latin typeface="Arial" panose="020B0604020202020204" pitchFamily="34" charset="0"/>
                <a:cs typeface="Arial" panose="020B0604020202020204" pitchFamily="34" charset="0"/>
              </a:rPr>
              <a:t>Ehningen</a:t>
            </a:r>
            <a:r>
              <a:rPr lang="en-US" sz="1400" b="0" i="0" dirty="0">
                <a:solidFill>
                  <a:srgbClr val="222222"/>
                </a:solidFill>
                <a:effectLst/>
                <a:latin typeface="Arial" panose="020B0604020202020204" pitchFamily="34" charset="0"/>
                <a:cs typeface="Arial" panose="020B0604020202020204" pitchFamily="34" charset="0"/>
              </a:rPr>
              <a:t>, Germany. Quantum computing can significantly accelerate the drug discovery process. Its computational power allows for complex molecular simulations, predicting drug-target interactions, understanding mechanisms of action, and designing more effective drugs. In summary, quantum computing will redefine the drug discovery. The first lecture discuss the basics of quantum computing, how it differs from classical computing, and its potential applications in addressing current challenges.</a:t>
            </a:r>
            <a:endParaRPr lang="en-US" sz="1200" b="0" i="0" dirty="0">
              <a:solidFill>
                <a:srgbClr val="222222"/>
              </a:solidFill>
              <a:effectLst/>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BA0DD1F-A224-EB78-4C99-777ABB6CA5E5}"/>
              </a:ext>
            </a:extLst>
          </p:cNvPr>
          <p:cNvSpPr txBox="1"/>
          <p:nvPr/>
        </p:nvSpPr>
        <p:spPr>
          <a:xfrm>
            <a:off x="8025292" y="2799458"/>
            <a:ext cx="3900647" cy="954107"/>
          </a:xfrm>
          <a:prstGeom prst="rect">
            <a:avLst/>
          </a:prstGeom>
          <a:noFill/>
        </p:spPr>
        <p:txBody>
          <a:bodyPr wrap="square" rtlCol="0">
            <a:spAutoFit/>
          </a:bodyPr>
          <a:lstStyle/>
          <a:p>
            <a:pPr algn="ctr"/>
            <a:r>
              <a:rPr lang="en-US" altLang="zh-CN" sz="1400" dirty="0">
                <a:latin typeface="Arial" panose="020B0604020202020204" pitchFamily="34" charset="0"/>
                <a:cs typeface="Arial" panose="020B0604020202020204" pitchFamily="34" charset="0"/>
              </a:rPr>
              <a:t>Dr. </a:t>
            </a:r>
            <a:r>
              <a:rPr lang="en-US" sz="1400" b="0" i="0" dirty="0">
                <a:solidFill>
                  <a:srgbClr val="222222"/>
                </a:solidFill>
                <a:effectLst/>
                <a:latin typeface="Arial" panose="020B0604020202020204" pitchFamily="34" charset="0"/>
                <a:cs typeface="Arial" panose="020B0604020202020204" pitchFamily="34" charset="0"/>
              </a:rPr>
              <a:t>Jun Qi</a:t>
            </a:r>
          </a:p>
          <a:p>
            <a:pPr algn="ctr"/>
            <a:r>
              <a:rPr lang="en-US" sz="1400" dirty="0">
                <a:effectLst/>
                <a:latin typeface="Arial" panose="020B0604020202020204" pitchFamily="34" charset="0"/>
                <a:ea typeface="Calibri" panose="020F0502020204030204" pitchFamily="34" charset="0"/>
                <a:cs typeface="Arial" panose="020B0604020202020204" pitchFamily="34" charset="0"/>
              </a:rPr>
              <a:t>Research Assistant Professor in the Department of Computer Science at Hong Kong Baptist University</a:t>
            </a:r>
            <a:endParaRPr lang="en-US" sz="14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E30DAC7B-A07B-4CFF-6E4E-A2AC5DC7B2C3}"/>
              </a:ext>
            </a:extLst>
          </p:cNvPr>
          <p:cNvSpPr/>
          <p:nvPr/>
        </p:nvSpPr>
        <p:spPr>
          <a:xfrm>
            <a:off x="373056" y="171893"/>
            <a:ext cx="11445888" cy="539117"/>
          </a:xfrm>
          <a:prstGeom prst="rect">
            <a:avLst/>
          </a:prstGeom>
          <a:solidFill>
            <a:srgbClr val="00206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7529202-3180-A23A-E8CA-AF23457153BE}"/>
              </a:ext>
            </a:extLst>
          </p:cNvPr>
          <p:cNvSpPr txBox="1"/>
          <p:nvPr/>
        </p:nvSpPr>
        <p:spPr>
          <a:xfrm>
            <a:off x="751863" y="174225"/>
            <a:ext cx="10911050" cy="584775"/>
          </a:xfrm>
          <a:prstGeom prst="rect">
            <a:avLst/>
          </a:prstGeom>
          <a:noFill/>
        </p:spPr>
        <p:txBody>
          <a:bodyPr wrap="square">
            <a:spAutoFit/>
          </a:bodyPr>
          <a:lstStyle/>
          <a:p>
            <a:r>
              <a:rPr lang="en-US" sz="3200" b="1" i="0" dirty="0">
                <a:solidFill>
                  <a:srgbClr val="FFFF00"/>
                </a:solidFill>
                <a:effectLst/>
                <a:latin typeface="Helvetica Neue"/>
              </a:rPr>
              <a:t>MAIB-Class-015: Foundation of Quantum Mechanism</a:t>
            </a:r>
            <a:endParaRPr lang="en-US" sz="3200" b="1" dirty="0">
              <a:solidFill>
                <a:srgbClr val="FFFF00"/>
              </a:solidFill>
            </a:endParaRPr>
          </a:p>
        </p:txBody>
      </p:sp>
      <p:pic>
        <p:nvPicPr>
          <p:cNvPr id="19" name="Picture 18" descr="Qr code with different logos on each side&#10;&#10;Description automatically generated">
            <a:extLst>
              <a:ext uri="{FF2B5EF4-FFF2-40B4-BE49-F238E27FC236}">
                <a16:creationId xmlns:a16="http://schemas.microsoft.com/office/drawing/2014/main" id="{628FC96C-D39E-0213-13EF-3ACB7A55FE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128" y="4047301"/>
            <a:ext cx="3564330" cy="2440581"/>
          </a:xfrm>
          <a:prstGeom prst="rect">
            <a:avLst/>
          </a:prstGeom>
        </p:spPr>
      </p:pic>
    </p:spTree>
    <p:extLst>
      <p:ext uri="{BB962C8B-B14F-4D97-AF65-F5344CB8AC3E}">
        <p14:creationId xmlns:p14="http://schemas.microsoft.com/office/powerpoint/2010/main" val="2256595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365</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Helvetica Neue</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Shicheng Guo</dc:creator>
  <cp:lastModifiedBy>Shicheng Guo</cp:lastModifiedBy>
  <cp:revision>12</cp:revision>
  <dcterms:created xsi:type="dcterms:W3CDTF">2023-09-02T19:58:04Z</dcterms:created>
  <dcterms:modified xsi:type="dcterms:W3CDTF">2023-09-02T22:28:34Z</dcterms:modified>
</cp:coreProperties>
</file>