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459309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100</cp:revision>
  <dcterms:created xsi:type="dcterms:W3CDTF">2022-04-09T03:14:10Z</dcterms:created>
  <dcterms:modified xsi:type="dcterms:W3CDTF">2023-01-25T04:48:20Z</dcterms:modified>
</cp:coreProperties>
</file>