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b2a39fd523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b2a39fd523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b2a39fd523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b2a39fd523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b2a39fd523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b2a39fd523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b2a39fd523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b2a39fd523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b2a39fd523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b2a39fd523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b2a39fd523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b2a39fd523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b2a39fd523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b2a39fd523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b2a39fd523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b2a39fd523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b2a39fd523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b2a39fd523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b2a39fd523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b2a39fd523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b2a39fd523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b2a39fd523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2a39fd523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2a39fd523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b2a39fd523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b2a39fd523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b2a39fd523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b2a39fd523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b2a39fd523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b2a39fd523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b2a39fd523_1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b2a39fd523_1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b2a39fd523_1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b2a39fd523_1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b2a39fd523_1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b2a39fd523_1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hyperlink" Target="http://www.pricegrabber.com/cpus_computerprocessorupgrades/browse/?sort=5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s://www.erdcloud.com/d/xpuTkFPnALWXkzgLY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Relationship Id="rId6" Type="http://schemas.openxmlformats.org/officeDocument/2006/relationships/image" Target="../media/image13.png"/><Relationship Id="rId7" Type="http://schemas.openxmlformats.org/officeDocument/2006/relationships/image" Target="../media/image8.png"/><Relationship Id="rId8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Database Final Project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team 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1068350" y="1961650"/>
            <a:ext cx="7505700" cy="7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order,delivery,payment part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2475"/>
            <a:ext cx="8839204" cy="3983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25" y="152400"/>
            <a:ext cx="860213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8" y="152400"/>
            <a:ext cx="860213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8" y="152400"/>
            <a:ext cx="860213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854525" y="491850"/>
            <a:ext cx="75057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Execute order method</a:t>
            </a:r>
            <a:endParaRPr/>
          </a:p>
        </p:txBody>
      </p:sp>
      <p:pic>
        <p:nvPicPr>
          <p:cNvPr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775" y="1283050"/>
            <a:ext cx="3787595" cy="17997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6" name="Google Shape;22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600" y="1318125"/>
            <a:ext cx="4091349" cy="176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3863" y="3390875"/>
            <a:ext cx="5196275" cy="387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27"/>
          <p:cNvCxnSpPr/>
          <p:nvPr/>
        </p:nvCxnSpPr>
        <p:spPr>
          <a:xfrm>
            <a:off x="3028075" y="1549425"/>
            <a:ext cx="212400" cy="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7"/>
          <p:cNvCxnSpPr/>
          <p:nvPr/>
        </p:nvCxnSpPr>
        <p:spPr>
          <a:xfrm>
            <a:off x="7372125" y="1577725"/>
            <a:ext cx="141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27"/>
          <p:cNvCxnSpPr/>
          <p:nvPr/>
        </p:nvCxnSpPr>
        <p:spPr>
          <a:xfrm>
            <a:off x="3056375" y="1683850"/>
            <a:ext cx="148500" cy="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7"/>
          <p:cNvCxnSpPr/>
          <p:nvPr/>
        </p:nvCxnSpPr>
        <p:spPr>
          <a:xfrm flipH="1" rot="10800000">
            <a:off x="7350900" y="1697875"/>
            <a:ext cx="169800" cy="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27"/>
          <p:cNvCxnSpPr/>
          <p:nvPr/>
        </p:nvCxnSpPr>
        <p:spPr>
          <a:xfrm>
            <a:off x="3049300" y="2801675"/>
            <a:ext cx="155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7"/>
          <p:cNvCxnSpPr/>
          <p:nvPr/>
        </p:nvCxnSpPr>
        <p:spPr>
          <a:xfrm>
            <a:off x="7357975" y="2829975"/>
            <a:ext cx="148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27"/>
          <p:cNvSpPr/>
          <p:nvPr/>
        </p:nvSpPr>
        <p:spPr>
          <a:xfrm>
            <a:off x="4483688" y="2055588"/>
            <a:ext cx="279600" cy="25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7"/>
          <p:cNvSpPr txBox="1"/>
          <p:nvPr/>
        </p:nvSpPr>
        <p:spPr>
          <a:xfrm>
            <a:off x="2087125" y="4096400"/>
            <a:ext cx="526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It can be seen that the stock of the item that changes in quantity after ordering changes</a:t>
            </a:r>
            <a:endParaRPr sz="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title"/>
          </p:nvPr>
        </p:nvSpPr>
        <p:spPr>
          <a:xfrm>
            <a:off x="819150" y="562600"/>
            <a:ext cx="75057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Execute order method</a:t>
            </a:r>
            <a:endParaRPr/>
          </a:p>
        </p:txBody>
      </p:sp>
      <p:pic>
        <p:nvPicPr>
          <p:cNvPr id="241" name="Google Shape;2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238" y="1520375"/>
            <a:ext cx="4559524" cy="140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8"/>
          <p:cNvSpPr txBox="1"/>
          <p:nvPr/>
        </p:nvSpPr>
        <p:spPr>
          <a:xfrm>
            <a:off x="1924400" y="3466725"/>
            <a:ext cx="4966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Order information is checked when the order is inquired by the customer's id.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>
            <p:ph type="title"/>
          </p:nvPr>
        </p:nvSpPr>
        <p:spPr>
          <a:xfrm>
            <a:off x="819150" y="3645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Method for sorting items by price</a:t>
            </a:r>
            <a:endParaRPr/>
          </a:p>
        </p:txBody>
      </p:sp>
      <p:pic>
        <p:nvPicPr>
          <p:cNvPr id="248" name="Google Shape;2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188" y="1209725"/>
            <a:ext cx="7021624" cy="25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9"/>
          <p:cNvSpPr txBox="1"/>
          <p:nvPr/>
        </p:nvSpPr>
        <p:spPr>
          <a:xfrm>
            <a:off x="1889025" y="3990275"/>
            <a:ext cx="56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input value of parameter ‘order_by’  is   ‘asc’  or   ‘desc’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>
            <p:ph type="title"/>
          </p:nvPr>
        </p:nvSpPr>
        <p:spPr>
          <a:xfrm>
            <a:off x="790850" y="583825"/>
            <a:ext cx="75057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order by ‘asc’ and ‘desc</a:t>
            </a:r>
            <a:endParaRPr/>
          </a:p>
        </p:txBody>
      </p:sp>
      <p:pic>
        <p:nvPicPr>
          <p:cNvPr id="255" name="Google Shape;2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925" y="1289600"/>
            <a:ext cx="2521975" cy="256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8600" y="1289625"/>
            <a:ext cx="2407077" cy="256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0"/>
          <p:cNvSpPr txBox="1"/>
          <p:nvPr/>
        </p:nvSpPr>
        <p:spPr>
          <a:xfrm>
            <a:off x="1542350" y="4046875"/>
            <a:ext cx="180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order by asc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0"/>
          <p:cNvSpPr txBox="1"/>
          <p:nvPr/>
        </p:nvSpPr>
        <p:spPr>
          <a:xfrm>
            <a:off x="5409125" y="4046875"/>
            <a:ext cx="180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order by desc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>
            <p:ph type="title"/>
          </p:nvPr>
        </p:nvSpPr>
        <p:spPr>
          <a:xfrm>
            <a:off x="819150" y="463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search within price range</a:t>
            </a:r>
            <a:endParaRPr/>
          </a:p>
        </p:txBody>
      </p:sp>
      <p:pic>
        <p:nvPicPr>
          <p:cNvPr id="264" name="Google Shape;2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713" y="3227050"/>
            <a:ext cx="5698600" cy="161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7625" y="1040025"/>
            <a:ext cx="6908751" cy="20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introduce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400">
                <a:solidFill>
                  <a:srgbClr val="000000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We planned an online shopping mall project that allows users to purchase computer parts based on the search conditions they want.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4499975" y="1343850"/>
            <a:ext cx="3824700" cy="30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000000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It shows the products searched under the desired product line or detailed conditions.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rgbClr val="000000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This helps customers make better choices</a:t>
            </a:r>
            <a:endParaRPr sz="1800"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500" y="946374"/>
            <a:ext cx="4006900" cy="29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5"/>
          <p:cNvSpPr txBox="1"/>
          <p:nvPr/>
        </p:nvSpPr>
        <p:spPr>
          <a:xfrm>
            <a:off x="689000" y="3984200"/>
            <a:ext cx="3387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ref : </a:t>
            </a:r>
            <a:r>
              <a:rPr lang="ko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http://www.pricegrabber.com/cpus_computerprocessorupgrades/browse/?sort=5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project specification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727125"/>
            <a:ext cx="7505700" cy="27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User is consisted of a seller and a customer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User can search for the product under various conditions.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Customers can purchase various items on a single order.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When customer placing an order, customer must select and enter payment methods, discounts coupons they have, and delivery information.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Seller can register products to sell.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When registering items, separate product lines and register them.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When consumer places an order or a seller registers products, it leaves a log of the user.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3486000" y="363125"/>
            <a:ext cx="2172000" cy="5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3300"/>
              <a:t>ERD</a:t>
            </a:r>
            <a:endParaRPr sz="3800"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275" y="1124838"/>
            <a:ext cx="6731451" cy="352792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7"/>
          <p:cNvSpPr txBox="1"/>
          <p:nvPr/>
        </p:nvSpPr>
        <p:spPr>
          <a:xfrm>
            <a:off x="5559900" y="449500"/>
            <a:ext cx="291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https://www.erdcloud.com/d/xpuTkFPnALWXkzgLY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476250" y="300050"/>
            <a:ext cx="7505700" cy="7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user registration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569188" y="3600225"/>
            <a:ext cx="28884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This is user table. There are one primary key and 4 fields. Table has user id, name, address, telephone number, enrollment date.</a:t>
            </a:r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88" y="937211"/>
            <a:ext cx="2743200" cy="1132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6288" y="1480884"/>
            <a:ext cx="1899650" cy="5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7237" y="1481900"/>
            <a:ext cx="1899650" cy="587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1788" y="2162125"/>
            <a:ext cx="2743200" cy="1278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50763" y="2484576"/>
            <a:ext cx="2230688" cy="943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99075" y="2484575"/>
            <a:ext cx="2303128" cy="94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3750725" y="3677175"/>
            <a:ext cx="2230800" cy="8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This is customer table. There are one primary key and one foreign key. user_id attribute references user table’s id.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6274638" y="3677175"/>
            <a:ext cx="2230800" cy="8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This is seller table. There are one primary key and one foreign key. user_id attribute also references user table’s id.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476250" y="300050"/>
            <a:ext cx="7505700" cy="7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user registration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6279350" y="1135950"/>
            <a:ext cx="2539500" cy="14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Insert user table with user name, address, </a:t>
            </a:r>
            <a:r>
              <a:rPr lang="ko"/>
              <a:t>telephone number, enrolled date.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customer, seller table can be inserted like this.</a:t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8" y="875275"/>
            <a:ext cx="5717376" cy="37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9350" y="2566575"/>
            <a:ext cx="1187175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84425" y="2566575"/>
            <a:ext cx="118717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476250" y="300050"/>
            <a:ext cx="7505700" cy="7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user registration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476250" y="3846900"/>
            <a:ext cx="8374800" cy="8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create_user method can generates user data. Terminal print ‘Do you want to create User? (answer yes or no):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if answer ‘yes’ and put username, address, telephone number then data can be created  with these segments.</a:t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0" y="994199"/>
            <a:ext cx="5128026" cy="26028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6" name="Google Shape;18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4300" y="2070150"/>
            <a:ext cx="3096751" cy="1526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476250" y="300050"/>
            <a:ext cx="7505700" cy="7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user registration</a:t>
            </a:r>
            <a:endParaRPr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476250" y="3557600"/>
            <a:ext cx="5974500" cy="8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view_all_user() method join 3 tables with join query. user table has all </a:t>
            </a:r>
            <a:r>
              <a:rPr lang="ko"/>
              <a:t>entity,</a:t>
            </a:r>
            <a:r>
              <a:rPr lang="ko"/>
              <a:t> so use left join. </a:t>
            </a:r>
            <a:r>
              <a:rPr lang="ko"/>
              <a:t>Above</a:t>
            </a:r>
            <a:r>
              <a:rPr lang="ko"/>
              <a:t> result,there hasn’t any data in C.customer_id and B.seller_id column then viewed ‘None’ </a:t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0" y="1044350"/>
            <a:ext cx="4881304" cy="22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2050" y="407601"/>
            <a:ext cx="1999225" cy="2862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