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3"/>
  </p:sldMasterIdLst>
  <p:sldIdLst>
    <p:sldId id="256" r:id="rId4"/>
    <p:sldId id="257" r:id="rId5"/>
    <p:sldId id="258" r:id="rId6"/>
    <p:sldId id="273" r:id="rId7"/>
    <p:sldId id="274" r:id="rId8"/>
    <p:sldId id="261" r:id="rId9"/>
    <p:sldId id="280" r:id="rId10"/>
    <p:sldId id="279" r:id="rId11"/>
    <p:sldId id="275" r:id="rId12"/>
    <p:sldId id="267" r:id="rId13"/>
    <p:sldId id="265" r:id="rId14"/>
    <p:sldId id="268" r:id="rId15"/>
    <p:sldId id="278" r:id="rId16"/>
    <p:sldId id="259" r:id="rId17"/>
    <p:sldId id="264" r:id="rId18"/>
    <p:sldId id="266" r:id="rId19"/>
    <p:sldId id="270" r:id="rId20"/>
    <p:sldId id="271" r:id="rId21"/>
    <p:sldId id="276" r:id="rId22"/>
    <p:sldId id="283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F96A5-C799-4074-9840-62D7608F6518}" v="665" dt="2024-06-05T15:12:15.150"/>
    <p1510:client id="{481ADBA2-F172-4543-904B-D509E747F1FA}" v="9" dt="2024-06-05T15:38:10.797"/>
    <p1510:client id="{6C9377C8-821A-42F6-9102-D0F1944E0D9D}" v="51" dt="2024-06-05T14:41:30.013"/>
    <p1510:client id="{99091C45-FE59-4A85-9158-42371DEF344F}" v="217" dt="2024-06-05T15:06:04.675"/>
    <p1510:client id="{DA67CEE5-0F66-46FD-9BEE-72126B2E21B2}" v="38" dt="2024-06-05T15:08:55.578"/>
    <p1510:client id="{F2543D5C-A6C6-494E-829F-DF400407DEAC}" v="40" dt="2024-06-05T17:06:15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kola Artan (perkoart)" userId="S::perkoart@students.zhaw.ch::1e5f7a47-8c9a-49d2-8b9a-e8651ca9c163" providerId="AD" clId="Web-{6C9377C8-821A-42F6-9102-D0F1944E0D9D}"/>
    <pc:docChg chg="modSld">
      <pc:chgData name="Perkola Artan (perkoart)" userId="S::perkoart@students.zhaw.ch::1e5f7a47-8c9a-49d2-8b9a-e8651ca9c163" providerId="AD" clId="Web-{6C9377C8-821A-42F6-9102-D0F1944E0D9D}" dt="2024-06-05T14:41:30.013" v="48" actId="14100"/>
      <pc:docMkLst>
        <pc:docMk/>
      </pc:docMkLst>
      <pc:sldChg chg="modSp">
        <pc:chgData name="Perkola Artan (perkoart)" userId="S::perkoart@students.zhaw.ch::1e5f7a47-8c9a-49d2-8b9a-e8651ca9c163" providerId="AD" clId="Web-{6C9377C8-821A-42F6-9102-D0F1944E0D9D}" dt="2024-06-05T14:39:22.636" v="15" actId="20577"/>
        <pc:sldMkLst>
          <pc:docMk/>
          <pc:sldMk cId="1577499883" sldId="256"/>
        </pc:sldMkLst>
        <pc:spChg chg="mod">
          <ac:chgData name="Perkola Artan (perkoart)" userId="S::perkoart@students.zhaw.ch::1e5f7a47-8c9a-49d2-8b9a-e8651ca9c163" providerId="AD" clId="Web-{6C9377C8-821A-42F6-9102-D0F1944E0D9D}" dt="2024-06-05T14:39:22.636" v="15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delSp modSp">
        <pc:chgData name="Perkola Artan (perkoart)" userId="S::perkoart@students.zhaw.ch::1e5f7a47-8c9a-49d2-8b9a-e8651ca9c163" providerId="AD" clId="Web-{6C9377C8-821A-42F6-9102-D0F1944E0D9D}" dt="2024-06-05T14:41:30.013" v="48" actId="14100"/>
        <pc:sldMkLst>
          <pc:docMk/>
          <pc:sldMk cId="3820640352" sldId="280"/>
        </pc:sldMkLst>
        <pc:spChg chg="mod">
          <ac:chgData name="Perkola Artan (perkoart)" userId="S::perkoart@students.zhaw.ch::1e5f7a47-8c9a-49d2-8b9a-e8651ca9c163" providerId="AD" clId="Web-{6C9377C8-821A-42F6-9102-D0F1944E0D9D}" dt="2024-06-05T14:41:30.013" v="48" actId="14100"/>
          <ac:spMkLst>
            <pc:docMk/>
            <pc:sldMk cId="3820640352" sldId="280"/>
            <ac:spMk id="3" creationId="{2524D46B-92A1-39EB-1265-AD95A6A1266E}"/>
          </ac:spMkLst>
        </pc:spChg>
        <pc:spChg chg="del">
          <ac:chgData name="Perkola Artan (perkoart)" userId="S::perkoart@students.zhaw.ch::1e5f7a47-8c9a-49d2-8b9a-e8651ca9c163" providerId="AD" clId="Web-{6C9377C8-821A-42F6-9102-D0F1944E0D9D}" dt="2024-06-05T14:40:59.763" v="37"/>
          <ac:spMkLst>
            <pc:docMk/>
            <pc:sldMk cId="3820640352" sldId="280"/>
            <ac:spMk id="4" creationId="{18179081-5CD3-4CD4-63A7-B5A667279D7C}"/>
          </ac:spMkLst>
        </pc:spChg>
        <pc:spChg chg="del mod">
          <ac:chgData name="Perkola Artan (perkoart)" userId="S::perkoart@students.zhaw.ch::1e5f7a47-8c9a-49d2-8b9a-e8651ca9c163" providerId="AD" clId="Web-{6C9377C8-821A-42F6-9102-D0F1944E0D9D}" dt="2024-06-05T14:41:04.466" v="39"/>
          <ac:spMkLst>
            <pc:docMk/>
            <pc:sldMk cId="3820640352" sldId="280"/>
            <ac:spMk id="15" creationId="{6F949410-B866-B1AB-3BA5-9A6D06E7A250}"/>
          </ac:spMkLst>
        </pc:spChg>
      </pc:sldChg>
    </pc:docChg>
  </pc:docChgLst>
  <pc:docChgLst>
    <pc:chgData name="Perkola Artan (perkoart)" userId="1e5f7a47-8c9a-49d2-8b9a-e8651ca9c163" providerId="ADAL" clId="{481ADBA2-F172-4543-904B-D509E747F1FA}"/>
    <pc:docChg chg="custSel modSld">
      <pc:chgData name="Perkola Artan (perkoart)" userId="1e5f7a47-8c9a-49d2-8b9a-e8651ca9c163" providerId="ADAL" clId="{481ADBA2-F172-4543-904B-D509E747F1FA}" dt="2024-06-05T15:38:10.797" v="8" actId="14100"/>
      <pc:docMkLst>
        <pc:docMk/>
      </pc:docMkLst>
      <pc:sldChg chg="modSp">
        <pc:chgData name="Perkola Artan (perkoart)" userId="1e5f7a47-8c9a-49d2-8b9a-e8651ca9c163" providerId="ADAL" clId="{481ADBA2-F172-4543-904B-D509E747F1FA}" dt="2024-06-05T15:13:30.827" v="6"/>
        <pc:sldMkLst>
          <pc:docMk/>
          <pc:sldMk cId="951282127" sldId="257"/>
        </pc:sldMkLst>
        <pc:graphicFrameChg chg="mod">
          <ac:chgData name="Perkola Artan (perkoart)" userId="1e5f7a47-8c9a-49d2-8b9a-e8651ca9c163" providerId="ADAL" clId="{481ADBA2-F172-4543-904B-D509E747F1FA}" dt="2024-06-05T15:13:30.827" v="6"/>
          <ac:graphicFrameMkLst>
            <pc:docMk/>
            <pc:sldMk cId="951282127" sldId="257"/>
            <ac:graphicFrameMk id="5" creationId="{E6AB1AEE-3AA1-B04D-8100-B8E56699A504}"/>
          </ac:graphicFrameMkLst>
        </pc:graphicFrameChg>
      </pc:sldChg>
      <pc:sldChg chg="modSp mod">
        <pc:chgData name="Perkola Artan (perkoart)" userId="1e5f7a47-8c9a-49d2-8b9a-e8651ca9c163" providerId="ADAL" clId="{481ADBA2-F172-4543-904B-D509E747F1FA}" dt="2024-06-05T15:38:10.797" v="8" actId="14100"/>
        <pc:sldMkLst>
          <pc:docMk/>
          <pc:sldMk cId="277048478" sldId="268"/>
        </pc:sldMkLst>
        <pc:spChg chg="mod">
          <ac:chgData name="Perkola Artan (perkoart)" userId="1e5f7a47-8c9a-49d2-8b9a-e8651ca9c163" providerId="ADAL" clId="{481ADBA2-F172-4543-904B-D509E747F1FA}" dt="2024-06-05T15:38:10.797" v="8" actId="14100"/>
          <ac:spMkLst>
            <pc:docMk/>
            <pc:sldMk cId="277048478" sldId="268"/>
            <ac:spMk id="5" creationId="{A39639E5-2AEB-1343-7402-E6F46ACF722D}"/>
          </ac:spMkLst>
        </pc:spChg>
      </pc:sldChg>
      <pc:sldChg chg="addSp delSp modSp mod setBg">
        <pc:chgData name="Perkola Artan (perkoart)" userId="1e5f7a47-8c9a-49d2-8b9a-e8651ca9c163" providerId="ADAL" clId="{481ADBA2-F172-4543-904B-D509E747F1FA}" dt="2024-06-05T15:36:50.694" v="7" actId="26606"/>
        <pc:sldMkLst>
          <pc:docMk/>
          <pc:sldMk cId="2919508962" sldId="269"/>
        </pc:sldMkLst>
        <pc:spChg chg="mod">
          <ac:chgData name="Perkola Artan (perkoart)" userId="1e5f7a47-8c9a-49d2-8b9a-e8651ca9c163" providerId="ADAL" clId="{481ADBA2-F172-4543-904B-D509E747F1FA}" dt="2024-06-05T15:36:50.694" v="7" actId="26606"/>
          <ac:spMkLst>
            <pc:docMk/>
            <pc:sldMk cId="2919508962" sldId="269"/>
            <ac:spMk id="2" creationId="{566B9AF0-0789-14C6-BEF4-9B4A8FEE8155}"/>
          </ac:spMkLst>
        </pc:spChg>
        <pc:spChg chg="del">
          <ac:chgData name="Perkola Artan (perkoart)" userId="1e5f7a47-8c9a-49d2-8b9a-e8651ca9c163" providerId="ADAL" clId="{481ADBA2-F172-4543-904B-D509E747F1FA}" dt="2024-06-05T15:36:50.694" v="7" actId="26606"/>
          <ac:spMkLst>
            <pc:docMk/>
            <pc:sldMk cId="2919508962" sldId="269"/>
            <ac:spMk id="3" creationId="{CC7206D3-0AB6-05C1-A5BD-5B315C916F55}"/>
          </ac:spMkLst>
        </pc:spChg>
        <pc:spChg chg="add">
          <ac:chgData name="Perkola Artan (perkoart)" userId="1e5f7a47-8c9a-49d2-8b9a-e8651ca9c163" providerId="ADAL" clId="{481ADBA2-F172-4543-904B-D509E747F1FA}" dt="2024-06-05T15:36:50.694" v="7" actId="26606"/>
          <ac:spMkLst>
            <pc:docMk/>
            <pc:sldMk cId="2919508962" sldId="269"/>
            <ac:spMk id="13" creationId="{8DA14841-53A4-4935-BE65-C8373B8A6D06}"/>
          </ac:spMkLst>
        </pc:spChg>
        <pc:spChg chg="add">
          <ac:chgData name="Perkola Artan (perkoart)" userId="1e5f7a47-8c9a-49d2-8b9a-e8651ca9c163" providerId="ADAL" clId="{481ADBA2-F172-4543-904B-D509E747F1FA}" dt="2024-06-05T15:36:50.694" v="7" actId="26606"/>
          <ac:spMkLst>
            <pc:docMk/>
            <pc:sldMk cId="2919508962" sldId="269"/>
            <ac:spMk id="15" creationId="{9877C2CF-B2DD-41C8-8B5E-152673376B41}"/>
          </ac:spMkLst>
        </pc:spChg>
        <pc:spChg chg="add">
          <ac:chgData name="Perkola Artan (perkoart)" userId="1e5f7a47-8c9a-49d2-8b9a-e8651ca9c163" providerId="ADAL" clId="{481ADBA2-F172-4543-904B-D509E747F1FA}" dt="2024-06-05T15:36:50.694" v="7" actId="26606"/>
          <ac:spMkLst>
            <pc:docMk/>
            <pc:sldMk cId="2919508962" sldId="269"/>
            <ac:spMk id="17" creationId="{D377EE36-E59D-4778-8F99-4B470DA4A306}"/>
          </ac:spMkLst>
        </pc:spChg>
        <pc:spChg chg="add">
          <ac:chgData name="Perkola Artan (perkoart)" userId="1e5f7a47-8c9a-49d2-8b9a-e8651ca9c163" providerId="ADAL" clId="{481ADBA2-F172-4543-904B-D509E747F1FA}" dt="2024-06-05T15:36:50.694" v="7" actId="26606"/>
          <ac:spMkLst>
            <pc:docMk/>
            <pc:sldMk cId="2919508962" sldId="269"/>
            <ac:spMk id="19" creationId="{2586C6C5-47AF-450A-932D-880EF823E596}"/>
          </ac:spMkLst>
        </pc:spChg>
        <pc:spChg chg="add">
          <ac:chgData name="Perkola Artan (perkoart)" userId="1e5f7a47-8c9a-49d2-8b9a-e8651ca9c163" providerId="ADAL" clId="{481ADBA2-F172-4543-904B-D509E747F1FA}" dt="2024-06-05T15:36:50.694" v="7" actId="26606"/>
          <ac:spMkLst>
            <pc:docMk/>
            <pc:sldMk cId="2919508962" sldId="269"/>
            <ac:spMk id="21" creationId="{A587901A-AA64-4940-9803-F67677851150}"/>
          </ac:spMkLst>
        </pc:spChg>
        <pc:spChg chg="add">
          <ac:chgData name="Perkola Artan (perkoart)" userId="1e5f7a47-8c9a-49d2-8b9a-e8651ca9c163" providerId="ADAL" clId="{481ADBA2-F172-4543-904B-D509E747F1FA}" dt="2024-06-05T15:36:50.694" v="7" actId="26606"/>
          <ac:spMkLst>
            <pc:docMk/>
            <pc:sldMk cId="2919508962" sldId="269"/>
            <ac:spMk id="23" creationId="{147E635D-C3B4-465B-AF24-991B6BF63C49}"/>
          </ac:spMkLst>
        </pc:spChg>
        <pc:spChg chg="add">
          <ac:chgData name="Perkola Artan (perkoart)" userId="1e5f7a47-8c9a-49d2-8b9a-e8651ca9c163" providerId="ADAL" clId="{481ADBA2-F172-4543-904B-D509E747F1FA}" dt="2024-06-05T15:36:50.694" v="7" actId="26606"/>
          <ac:spMkLst>
            <pc:docMk/>
            <pc:sldMk cId="2919508962" sldId="269"/>
            <ac:spMk id="29" creationId="{14E56C4B-C9E0-4F01-AF43-E69279A06A1C}"/>
          </ac:spMkLst>
        </pc:spChg>
        <pc:spChg chg="add">
          <ac:chgData name="Perkola Artan (perkoart)" userId="1e5f7a47-8c9a-49d2-8b9a-e8651ca9c163" providerId="ADAL" clId="{481ADBA2-F172-4543-904B-D509E747F1FA}" dt="2024-06-05T15:36:50.694" v="7" actId="26606"/>
          <ac:spMkLst>
            <pc:docMk/>
            <pc:sldMk cId="2919508962" sldId="269"/>
            <ac:spMk id="31" creationId="{8C654A17-56DA-4921-A42B-DE255FA66365}"/>
          </ac:spMkLst>
        </pc:spChg>
        <pc:picChg chg="add">
          <ac:chgData name="Perkola Artan (perkoart)" userId="1e5f7a47-8c9a-49d2-8b9a-e8651ca9c163" providerId="ADAL" clId="{481ADBA2-F172-4543-904B-D509E747F1FA}" dt="2024-06-05T15:36:50.694" v="7" actId="26606"/>
          <ac:picMkLst>
            <pc:docMk/>
            <pc:sldMk cId="2919508962" sldId="269"/>
            <ac:picMk id="5" creationId="{AC71B5E6-89F1-2C06-1A82-8DA2FC3B54EF}"/>
          </ac:picMkLst>
        </pc:picChg>
        <pc:picChg chg="add">
          <ac:chgData name="Perkola Artan (perkoart)" userId="1e5f7a47-8c9a-49d2-8b9a-e8651ca9c163" providerId="ADAL" clId="{481ADBA2-F172-4543-904B-D509E747F1FA}" dt="2024-06-05T15:36:50.694" v="7" actId="26606"/>
          <ac:picMkLst>
            <pc:docMk/>
            <pc:sldMk cId="2919508962" sldId="269"/>
            <ac:picMk id="9" creationId="{2FA3880A-8D8F-466C-A4A1-F07BCDD3719C}"/>
          </ac:picMkLst>
        </pc:picChg>
        <pc:picChg chg="add">
          <ac:chgData name="Perkola Artan (perkoart)" userId="1e5f7a47-8c9a-49d2-8b9a-e8651ca9c163" providerId="ADAL" clId="{481ADBA2-F172-4543-904B-D509E747F1FA}" dt="2024-06-05T15:36:50.694" v="7" actId="26606"/>
          <ac:picMkLst>
            <pc:docMk/>
            <pc:sldMk cId="2919508962" sldId="269"/>
            <ac:picMk id="11" creationId="{3C0A64CB-20A1-4508-B568-284EB04F78EE}"/>
          </ac:picMkLst>
        </pc:picChg>
        <pc:picChg chg="add">
          <ac:chgData name="Perkola Artan (perkoart)" userId="1e5f7a47-8c9a-49d2-8b9a-e8651ca9c163" providerId="ADAL" clId="{481ADBA2-F172-4543-904B-D509E747F1FA}" dt="2024-06-05T15:36:50.694" v="7" actId="26606"/>
          <ac:picMkLst>
            <pc:docMk/>
            <pc:sldMk cId="2919508962" sldId="269"/>
            <ac:picMk id="25" creationId="{4A0623D0-396B-499E-BBFB-C17F1BB0F2DF}"/>
          </ac:picMkLst>
        </pc:picChg>
        <pc:picChg chg="add">
          <ac:chgData name="Perkola Artan (perkoart)" userId="1e5f7a47-8c9a-49d2-8b9a-e8651ca9c163" providerId="ADAL" clId="{481ADBA2-F172-4543-904B-D509E747F1FA}" dt="2024-06-05T15:36:50.694" v="7" actId="26606"/>
          <ac:picMkLst>
            <pc:docMk/>
            <pc:sldMk cId="2919508962" sldId="269"/>
            <ac:picMk id="27" creationId="{21AF192C-698D-4635-9C9F-F9769A56A96C}"/>
          </ac:picMkLst>
        </pc:picChg>
      </pc:sldChg>
    </pc:docChg>
  </pc:docChgLst>
  <pc:docChgLst>
    <pc:chgData name="Perkola Artan (perkoart)" userId="S::perkoart@students.zhaw.ch::1e5f7a47-8c9a-49d2-8b9a-e8651ca9c163" providerId="AD" clId="Web-{99091C45-FE59-4A85-9158-42371DEF344F}"/>
    <pc:docChg chg="modSld">
      <pc:chgData name="Perkola Artan (perkoart)" userId="S::perkoart@students.zhaw.ch::1e5f7a47-8c9a-49d2-8b9a-e8651ca9c163" providerId="AD" clId="Web-{99091C45-FE59-4A85-9158-42371DEF344F}" dt="2024-06-05T15:06:04.675" v="230" actId="20577"/>
      <pc:docMkLst>
        <pc:docMk/>
      </pc:docMkLst>
      <pc:sldChg chg="addSp modSp">
        <pc:chgData name="Perkola Artan (perkoart)" userId="S::perkoart@students.zhaw.ch::1e5f7a47-8c9a-49d2-8b9a-e8651ca9c163" providerId="AD" clId="Web-{99091C45-FE59-4A85-9158-42371DEF344F}" dt="2024-06-05T14:47:38.831" v="63" actId="1076"/>
        <pc:sldMkLst>
          <pc:docMk/>
          <pc:sldMk cId="277048478" sldId="268"/>
        </pc:sldMkLst>
        <pc:picChg chg="add mod">
          <ac:chgData name="Perkola Artan (perkoart)" userId="S::perkoart@students.zhaw.ch::1e5f7a47-8c9a-49d2-8b9a-e8651ca9c163" providerId="AD" clId="Web-{99091C45-FE59-4A85-9158-42371DEF344F}" dt="2024-06-05T14:47:25.581" v="61" actId="14100"/>
          <ac:picMkLst>
            <pc:docMk/>
            <pc:sldMk cId="277048478" sldId="268"/>
            <ac:picMk id="3" creationId="{9965BB29-C2F0-9F98-2D5C-57751D55B0A8}"/>
          </ac:picMkLst>
        </pc:picChg>
        <pc:picChg chg="add mod">
          <ac:chgData name="Perkola Artan (perkoart)" userId="S::perkoart@students.zhaw.ch::1e5f7a47-8c9a-49d2-8b9a-e8651ca9c163" providerId="AD" clId="Web-{99091C45-FE59-4A85-9158-42371DEF344F}" dt="2024-06-05T14:47:38.831" v="63" actId="1076"/>
          <ac:picMkLst>
            <pc:docMk/>
            <pc:sldMk cId="277048478" sldId="268"/>
            <ac:picMk id="4" creationId="{58002065-2984-57BB-1808-6C50781513EA}"/>
          </ac:picMkLst>
        </pc:picChg>
      </pc:sldChg>
      <pc:sldChg chg="addSp delSp modSp">
        <pc:chgData name="Perkola Artan (perkoart)" userId="S::perkoart@students.zhaw.ch::1e5f7a47-8c9a-49d2-8b9a-e8651ca9c163" providerId="AD" clId="Web-{99091C45-FE59-4A85-9158-42371DEF344F}" dt="2024-06-05T14:58:58.497" v="94" actId="20577"/>
        <pc:sldMkLst>
          <pc:docMk/>
          <pc:sldMk cId="3820640352" sldId="280"/>
        </pc:sldMkLst>
        <pc:spChg chg="mod">
          <ac:chgData name="Perkola Artan (perkoart)" userId="S::perkoart@students.zhaw.ch::1e5f7a47-8c9a-49d2-8b9a-e8651ca9c163" providerId="AD" clId="Web-{99091C45-FE59-4A85-9158-42371DEF344F}" dt="2024-06-05T14:58:58.497" v="94" actId="20577"/>
          <ac:spMkLst>
            <pc:docMk/>
            <pc:sldMk cId="3820640352" sldId="280"/>
            <ac:spMk id="3" creationId="{2524D46B-92A1-39EB-1265-AD95A6A1266E}"/>
          </ac:spMkLst>
        </pc:spChg>
        <pc:graphicFrameChg chg="add del mod modGraphic">
          <ac:chgData name="Perkola Artan (perkoart)" userId="S::perkoart@students.zhaw.ch::1e5f7a47-8c9a-49d2-8b9a-e8651ca9c163" providerId="AD" clId="Web-{99091C45-FE59-4A85-9158-42371DEF344F}" dt="2024-06-05T14:44:45.938" v="26"/>
          <ac:graphicFrameMkLst>
            <pc:docMk/>
            <pc:sldMk cId="3820640352" sldId="280"/>
            <ac:graphicFrameMk id="4" creationId="{018C249C-DE38-723C-15BE-7C542F3233EE}"/>
          </ac:graphicFrameMkLst>
        </pc:graphicFrameChg>
        <pc:graphicFrameChg chg="add del mod modGraphic">
          <ac:chgData name="Perkola Artan (perkoart)" userId="S::perkoart@students.zhaw.ch::1e5f7a47-8c9a-49d2-8b9a-e8651ca9c163" providerId="AD" clId="Web-{99091C45-FE59-4A85-9158-42371DEF344F}" dt="2024-06-05T14:44:58.657" v="28"/>
          <ac:graphicFrameMkLst>
            <pc:docMk/>
            <pc:sldMk cId="3820640352" sldId="280"/>
            <ac:graphicFrameMk id="11" creationId="{FF3AC6B4-B6AA-24AE-2565-A8E05F2593C7}"/>
          </ac:graphicFrameMkLst>
        </pc:graphicFrameChg>
        <pc:graphicFrameChg chg="add del mod modGraphic">
          <ac:chgData name="Perkola Artan (perkoart)" userId="S::perkoart@students.zhaw.ch::1e5f7a47-8c9a-49d2-8b9a-e8651ca9c163" providerId="AD" clId="Web-{99091C45-FE59-4A85-9158-42371DEF344F}" dt="2024-06-05T14:49:16.661" v="84"/>
          <ac:graphicFrameMkLst>
            <pc:docMk/>
            <pc:sldMk cId="3820640352" sldId="280"/>
            <ac:graphicFrameMk id="18" creationId="{404491FE-D939-019A-2B84-07B2F34A3423}"/>
          </ac:graphicFrameMkLst>
        </pc:graphicFrameChg>
      </pc:sldChg>
      <pc:sldChg chg="addSp delSp modSp">
        <pc:chgData name="Perkola Artan (perkoart)" userId="S::perkoart@students.zhaw.ch::1e5f7a47-8c9a-49d2-8b9a-e8651ca9c163" providerId="AD" clId="Web-{99091C45-FE59-4A85-9158-42371DEF344F}" dt="2024-06-05T15:06:04.675" v="230" actId="20577"/>
        <pc:sldMkLst>
          <pc:docMk/>
          <pc:sldMk cId="1999249430" sldId="282"/>
        </pc:sldMkLst>
        <pc:spChg chg="mod">
          <ac:chgData name="Perkola Artan (perkoart)" userId="S::perkoart@students.zhaw.ch::1e5f7a47-8c9a-49d2-8b9a-e8651ca9c163" providerId="AD" clId="Web-{99091C45-FE59-4A85-9158-42371DEF344F}" dt="2024-06-05T14:59:48.139" v="96" actId="20577"/>
          <ac:spMkLst>
            <pc:docMk/>
            <pc:sldMk cId="1999249430" sldId="282"/>
            <ac:spMk id="2" creationId="{C403243E-63B9-E4E8-FA05-7BA74BAF23DD}"/>
          </ac:spMkLst>
        </pc:spChg>
        <pc:spChg chg="mod">
          <ac:chgData name="Perkola Artan (perkoart)" userId="S::perkoart@students.zhaw.ch::1e5f7a47-8c9a-49d2-8b9a-e8651ca9c163" providerId="AD" clId="Web-{99091C45-FE59-4A85-9158-42371DEF344F}" dt="2024-06-05T15:06:04.675" v="230" actId="20577"/>
          <ac:spMkLst>
            <pc:docMk/>
            <pc:sldMk cId="1999249430" sldId="282"/>
            <ac:spMk id="3" creationId="{64C01D5A-247D-2C71-9543-E3FEB12239B4}"/>
          </ac:spMkLst>
        </pc:spChg>
        <pc:graphicFrameChg chg="add del mod modGraphic">
          <ac:chgData name="Perkola Artan (perkoart)" userId="S::perkoart@students.zhaw.ch::1e5f7a47-8c9a-49d2-8b9a-e8651ca9c163" providerId="AD" clId="Web-{99091C45-FE59-4A85-9158-42371DEF344F}" dt="2024-06-05T15:00:25.514" v="121"/>
          <ac:graphicFrameMkLst>
            <pc:docMk/>
            <pc:sldMk cId="1999249430" sldId="282"/>
            <ac:graphicFrameMk id="4" creationId="{0EE27C80-B302-B66C-124A-919839BE238B}"/>
          </ac:graphicFrameMkLst>
        </pc:graphicFrameChg>
      </pc:sldChg>
    </pc:docChg>
  </pc:docChgLst>
  <pc:docChgLst>
    <pc:chgData name="Egli Joël (eglijoe2)" userId="fab01904-cf89-4c11-9c8b-0ce77d3fea1d" providerId="ADAL" clId="{2CDF96A5-C799-4074-9840-62D7608F6518}"/>
    <pc:docChg chg="custSel addSld modSld sldOrd">
      <pc:chgData name="Egli Joël (eglijoe2)" userId="fab01904-cf89-4c11-9c8b-0ce77d3fea1d" providerId="ADAL" clId="{2CDF96A5-C799-4074-9840-62D7608F6518}" dt="2024-06-05T15:12:15.150" v="669"/>
      <pc:docMkLst>
        <pc:docMk/>
      </pc:docMkLst>
      <pc:sldChg chg="modSp mod">
        <pc:chgData name="Egli Joël (eglijoe2)" userId="fab01904-cf89-4c11-9c8b-0ce77d3fea1d" providerId="ADAL" clId="{2CDF96A5-C799-4074-9840-62D7608F6518}" dt="2024-06-03T18:01:08.082" v="653" actId="20577"/>
        <pc:sldMkLst>
          <pc:docMk/>
          <pc:sldMk cId="1577499883" sldId="256"/>
        </pc:sldMkLst>
        <pc:spChg chg="mod">
          <ac:chgData name="Egli Joël (eglijoe2)" userId="fab01904-cf89-4c11-9c8b-0ce77d3fea1d" providerId="ADAL" clId="{2CDF96A5-C799-4074-9840-62D7608F6518}" dt="2024-06-03T18:01:08.082" v="653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Egli Joël (eglijoe2)" userId="fab01904-cf89-4c11-9c8b-0ce77d3fea1d" providerId="ADAL" clId="{2CDF96A5-C799-4074-9840-62D7608F6518}" dt="2024-06-03T16:52:41.283" v="575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mod setBg">
        <pc:chgData name="Egli Joël (eglijoe2)" userId="fab01904-cf89-4c11-9c8b-0ce77d3fea1d" providerId="ADAL" clId="{2CDF96A5-C799-4074-9840-62D7608F6518}" dt="2024-06-05T15:12:15.150" v="669"/>
        <pc:sldMkLst>
          <pc:docMk/>
          <pc:sldMk cId="951282127" sldId="257"/>
        </pc:sldMkLst>
        <pc:spChg chg="mod">
          <ac:chgData name="Egli Joël (eglijoe2)" userId="fab01904-cf89-4c11-9c8b-0ce77d3fea1d" providerId="ADAL" clId="{2CDF96A5-C799-4074-9840-62D7608F6518}" dt="2024-06-03T17:20:53.238" v="620" actId="26606"/>
          <ac:spMkLst>
            <pc:docMk/>
            <pc:sldMk cId="951282127" sldId="257"/>
            <ac:spMk id="2" creationId="{2E049DD8-B7F8-83E2-3200-07D79B209196}"/>
          </ac:spMkLst>
        </pc:spChg>
        <pc:spChg chg="del">
          <ac:chgData name="Egli Joël (eglijoe2)" userId="fab01904-cf89-4c11-9c8b-0ce77d3fea1d" providerId="ADAL" clId="{2CDF96A5-C799-4074-9840-62D7608F6518}" dt="2024-06-03T17:20:53.238" v="620" actId="26606"/>
          <ac:spMkLst>
            <pc:docMk/>
            <pc:sldMk cId="951282127" sldId="257"/>
            <ac:spMk id="3" creationId="{B71E9180-08D4-A1AC-BBF9-63CDD39C0BE1}"/>
          </ac:spMkLst>
        </pc:spChg>
        <pc:spChg chg="add">
          <ac:chgData name="Egli Joël (eglijoe2)" userId="fab01904-cf89-4c11-9c8b-0ce77d3fea1d" providerId="ADAL" clId="{2CDF96A5-C799-4074-9840-62D7608F6518}" dt="2024-06-03T17:20:53.238" v="620" actId="26606"/>
          <ac:spMkLst>
            <pc:docMk/>
            <pc:sldMk cId="951282127" sldId="257"/>
            <ac:spMk id="9" creationId="{936FA072-D541-4EE8-9DC6-513AAB2B95D4}"/>
          </ac:spMkLst>
        </pc:spChg>
        <pc:spChg chg="add">
          <ac:chgData name="Egli Joël (eglijoe2)" userId="fab01904-cf89-4c11-9c8b-0ce77d3fea1d" providerId="ADAL" clId="{2CDF96A5-C799-4074-9840-62D7608F6518}" dt="2024-06-03T17:20:53.238" v="620" actId="26606"/>
          <ac:spMkLst>
            <pc:docMk/>
            <pc:sldMk cId="951282127" sldId="257"/>
            <ac:spMk id="13" creationId="{27A27B9E-2573-4972-8BC6-6FC372B9F644}"/>
          </ac:spMkLst>
        </pc:spChg>
        <pc:spChg chg="add">
          <ac:chgData name="Egli Joël (eglijoe2)" userId="fab01904-cf89-4c11-9c8b-0ce77d3fea1d" providerId="ADAL" clId="{2CDF96A5-C799-4074-9840-62D7608F6518}" dt="2024-06-03T17:20:53.238" v="620" actId="26606"/>
          <ac:spMkLst>
            <pc:docMk/>
            <pc:sldMk cId="951282127" sldId="257"/>
            <ac:spMk id="15" creationId="{A2684A4E-2FEB-456B-BFC9-4FEA3CCD5697}"/>
          </ac:spMkLst>
        </pc:spChg>
        <pc:graphicFrameChg chg="add mod">
          <ac:chgData name="Egli Joël (eglijoe2)" userId="fab01904-cf89-4c11-9c8b-0ce77d3fea1d" providerId="ADAL" clId="{2CDF96A5-C799-4074-9840-62D7608F6518}" dt="2024-06-05T15:12:15.150" v="669"/>
          <ac:graphicFrameMkLst>
            <pc:docMk/>
            <pc:sldMk cId="951282127" sldId="257"/>
            <ac:graphicFrameMk id="5" creationId="{E6AB1AEE-3AA1-B04D-8100-B8E56699A504}"/>
          </ac:graphicFrameMkLst>
        </pc:graphicFrameChg>
        <pc:picChg chg="add">
          <ac:chgData name="Egli Joël (eglijoe2)" userId="fab01904-cf89-4c11-9c8b-0ce77d3fea1d" providerId="ADAL" clId="{2CDF96A5-C799-4074-9840-62D7608F6518}" dt="2024-06-03T17:20:53.238" v="620" actId="26606"/>
          <ac:picMkLst>
            <pc:docMk/>
            <pc:sldMk cId="951282127" sldId="257"/>
            <ac:picMk id="11" creationId="{2BD4AA0B-889E-42F1-8C61-06B590988062}"/>
          </ac:picMkLst>
        </pc:picChg>
      </pc:sldChg>
      <pc:sldChg chg="addSp delSp modSp mod">
        <pc:chgData name="Egli Joël (eglijoe2)" userId="fab01904-cf89-4c11-9c8b-0ce77d3fea1d" providerId="ADAL" clId="{2CDF96A5-C799-4074-9840-62D7608F6518}" dt="2024-06-03T17:12:43.740" v="619" actId="1076"/>
        <pc:sldMkLst>
          <pc:docMk/>
          <pc:sldMk cId="2160716352" sldId="258"/>
        </pc:sldMkLst>
        <pc:spChg chg="mod">
          <ac:chgData name="Egli Joël (eglijoe2)" userId="fab01904-cf89-4c11-9c8b-0ce77d3fea1d" providerId="ADAL" clId="{2CDF96A5-C799-4074-9840-62D7608F6518}" dt="2024-06-03T17:11:31.563" v="617" actId="1076"/>
          <ac:spMkLst>
            <pc:docMk/>
            <pc:sldMk cId="2160716352" sldId="258"/>
            <ac:spMk id="2" creationId="{9FAE8724-DCAA-9913-E5BB-A63A9E59ED17}"/>
          </ac:spMkLst>
        </pc:spChg>
        <pc:spChg chg="add del mod">
          <ac:chgData name="Egli Joël (eglijoe2)" userId="fab01904-cf89-4c11-9c8b-0ce77d3fea1d" providerId="ADAL" clId="{2CDF96A5-C799-4074-9840-62D7608F6518}" dt="2024-06-03T17:11:02.844" v="610" actId="478"/>
          <ac:spMkLst>
            <pc:docMk/>
            <pc:sldMk cId="2160716352" sldId="258"/>
            <ac:spMk id="3" creationId="{005A04A2-B756-E6A5-58D5-7BDCA9DF478C}"/>
          </ac:spMkLst>
        </pc:spChg>
        <pc:spChg chg="add del mod">
          <ac:chgData name="Egli Joël (eglijoe2)" userId="fab01904-cf89-4c11-9c8b-0ce77d3fea1d" providerId="ADAL" clId="{2CDF96A5-C799-4074-9840-62D7608F6518}" dt="2024-06-03T17:11:06.548" v="612" actId="478"/>
          <ac:spMkLst>
            <pc:docMk/>
            <pc:sldMk cId="2160716352" sldId="258"/>
            <ac:spMk id="4" creationId="{711DA413-B026-886B-430C-EFDD34C284DA}"/>
          </ac:spMkLst>
        </pc:spChg>
        <pc:spChg chg="add del mod">
          <ac:chgData name="Egli Joël (eglijoe2)" userId="fab01904-cf89-4c11-9c8b-0ce77d3fea1d" providerId="ADAL" clId="{2CDF96A5-C799-4074-9840-62D7608F6518}" dt="2024-06-03T17:10:30.400" v="591" actId="21"/>
          <ac:spMkLst>
            <pc:docMk/>
            <pc:sldMk cId="2160716352" sldId="258"/>
            <ac:spMk id="5" creationId="{06549D1B-A058-83E1-9FCA-C6822F521E6F}"/>
          </ac:spMkLst>
        </pc:spChg>
        <pc:spChg chg="add del mod">
          <ac:chgData name="Egli Joël (eglijoe2)" userId="fab01904-cf89-4c11-9c8b-0ce77d3fea1d" providerId="ADAL" clId="{2CDF96A5-C799-4074-9840-62D7608F6518}" dt="2024-06-03T17:10:03.907" v="578" actId="21"/>
          <ac:spMkLst>
            <pc:docMk/>
            <pc:sldMk cId="2160716352" sldId="258"/>
            <ac:spMk id="6" creationId="{EB131A4D-CB3A-5C17-222A-709434C858A5}"/>
          </ac:spMkLst>
        </pc:spChg>
        <pc:spChg chg="mod">
          <ac:chgData name="Egli Joël (eglijoe2)" userId="fab01904-cf89-4c11-9c8b-0ce77d3fea1d" providerId="ADAL" clId="{2CDF96A5-C799-4074-9840-62D7608F6518}" dt="2024-06-03T17:12:43.740" v="619" actId="1076"/>
          <ac:spMkLst>
            <pc:docMk/>
            <pc:sldMk cId="2160716352" sldId="258"/>
            <ac:spMk id="8" creationId="{D56417F6-1FD0-5657-B1CB-763771C866CA}"/>
          </ac:spMkLst>
        </pc:spChg>
      </pc:sldChg>
      <pc:sldChg chg="addSp delSp modSp new mod ord">
        <pc:chgData name="Egli Joël (eglijoe2)" userId="fab01904-cf89-4c11-9c8b-0ce77d3fea1d" providerId="ADAL" clId="{2CDF96A5-C799-4074-9840-62D7608F6518}" dt="2024-06-03T17:10:56.669" v="607"/>
        <pc:sldMkLst>
          <pc:docMk/>
          <pc:sldMk cId="4067193192" sldId="273"/>
        </pc:sldMkLst>
        <pc:spChg chg="mod">
          <ac:chgData name="Egli Joël (eglijoe2)" userId="fab01904-cf89-4c11-9c8b-0ce77d3fea1d" providerId="ADAL" clId="{2CDF96A5-C799-4074-9840-62D7608F6518}" dt="2024-06-03T17:10:24.512" v="590" actId="122"/>
          <ac:spMkLst>
            <pc:docMk/>
            <pc:sldMk cId="4067193192" sldId="273"/>
            <ac:spMk id="2" creationId="{A8E02DC2-6652-7A45-01AE-7D04BAAFFE55}"/>
          </ac:spMkLst>
        </pc:spChg>
        <pc:spChg chg="del">
          <ac:chgData name="Egli Joël (eglijoe2)" userId="fab01904-cf89-4c11-9c8b-0ce77d3fea1d" providerId="ADAL" clId="{2CDF96A5-C799-4074-9840-62D7608F6518}" dt="2024-06-03T17:10:07.297" v="579"/>
          <ac:spMkLst>
            <pc:docMk/>
            <pc:sldMk cId="4067193192" sldId="273"/>
            <ac:spMk id="3" creationId="{646C9849-C806-DCDF-6FDC-28C7CE88E815}"/>
          </ac:spMkLst>
        </pc:spChg>
        <pc:spChg chg="add mod">
          <ac:chgData name="Egli Joël (eglijoe2)" userId="fab01904-cf89-4c11-9c8b-0ce77d3fea1d" providerId="ADAL" clId="{2CDF96A5-C799-4074-9840-62D7608F6518}" dt="2024-06-03T17:10:07.329" v="580" actId="27636"/>
          <ac:spMkLst>
            <pc:docMk/>
            <pc:sldMk cId="4067193192" sldId="273"/>
            <ac:spMk id="6" creationId="{EB131A4D-CB3A-5C17-222A-709434C858A5}"/>
          </ac:spMkLst>
        </pc:spChg>
      </pc:sldChg>
      <pc:sldChg chg="addSp delSp modSp new mod">
        <pc:chgData name="Egli Joël (eglijoe2)" userId="fab01904-cf89-4c11-9c8b-0ce77d3fea1d" providerId="ADAL" clId="{2CDF96A5-C799-4074-9840-62D7608F6518}" dt="2024-06-03T17:10:48.988" v="605" actId="122"/>
        <pc:sldMkLst>
          <pc:docMk/>
          <pc:sldMk cId="955156695" sldId="274"/>
        </pc:sldMkLst>
        <pc:spChg chg="mod">
          <ac:chgData name="Egli Joël (eglijoe2)" userId="fab01904-cf89-4c11-9c8b-0ce77d3fea1d" providerId="ADAL" clId="{2CDF96A5-C799-4074-9840-62D7608F6518}" dt="2024-06-03T17:10:48.988" v="605" actId="122"/>
          <ac:spMkLst>
            <pc:docMk/>
            <pc:sldMk cId="955156695" sldId="274"/>
            <ac:spMk id="2" creationId="{C6E8EEA9-CAFA-D386-E4EB-EC7CE62E630F}"/>
          </ac:spMkLst>
        </pc:spChg>
        <pc:spChg chg="del">
          <ac:chgData name="Egli Joël (eglijoe2)" userId="fab01904-cf89-4c11-9c8b-0ce77d3fea1d" providerId="ADAL" clId="{2CDF96A5-C799-4074-9840-62D7608F6518}" dt="2024-06-03T17:10:39.358" v="592"/>
          <ac:spMkLst>
            <pc:docMk/>
            <pc:sldMk cId="955156695" sldId="274"/>
            <ac:spMk id="3" creationId="{9B42D2C8-FE75-F31D-1F15-19F7618E8339}"/>
          </ac:spMkLst>
        </pc:spChg>
        <pc:spChg chg="add mod">
          <ac:chgData name="Egli Joël (eglijoe2)" userId="fab01904-cf89-4c11-9c8b-0ce77d3fea1d" providerId="ADAL" clId="{2CDF96A5-C799-4074-9840-62D7608F6518}" dt="2024-06-03T17:10:39.405" v="593" actId="27636"/>
          <ac:spMkLst>
            <pc:docMk/>
            <pc:sldMk cId="955156695" sldId="274"/>
            <ac:spMk id="5" creationId="{06549D1B-A058-83E1-9FCA-C6822F521E6F}"/>
          </ac:spMkLst>
        </pc:spChg>
      </pc:sldChg>
      <pc:sldChg chg="addSp modSp new mod setBg">
        <pc:chgData name="Egli Joël (eglijoe2)" userId="fab01904-cf89-4c11-9c8b-0ce77d3fea1d" providerId="ADAL" clId="{2CDF96A5-C799-4074-9840-62D7608F6518}" dt="2024-06-05T14:59:25.618" v="668" actId="26606"/>
        <pc:sldMkLst>
          <pc:docMk/>
          <pc:sldMk cId="1999249430" sldId="282"/>
        </pc:sldMkLst>
        <pc:spChg chg="mod">
          <ac:chgData name="Egli Joël (eglijoe2)" userId="fab01904-cf89-4c11-9c8b-0ce77d3fea1d" providerId="ADAL" clId="{2CDF96A5-C799-4074-9840-62D7608F6518}" dt="2024-06-05T14:59:25.618" v="668" actId="26606"/>
          <ac:spMkLst>
            <pc:docMk/>
            <pc:sldMk cId="1999249430" sldId="282"/>
            <ac:spMk id="2" creationId="{C403243E-63B9-E4E8-FA05-7BA74BAF23DD}"/>
          </ac:spMkLst>
        </pc:spChg>
        <pc:spChg chg="mod">
          <ac:chgData name="Egli Joël (eglijoe2)" userId="fab01904-cf89-4c11-9c8b-0ce77d3fea1d" providerId="ADAL" clId="{2CDF96A5-C799-4074-9840-62D7608F6518}" dt="2024-06-05T14:59:25.618" v="668" actId="26606"/>
          <ac:spMkLst>
            <pc:docMk/>
            <pc:sldMk cId="1999249430" sldId="282"/>
            <ac:spMk id="3" creationId="{64C01D5A-247D-2C71-9543-E3FEB12239B4}"/>
          </ac:spMkLst>
        </pc:spChg>
        <pc:spChg chg="add">
          <ac:chgData name="Egli Joël (eglijoe2)" userId="fab01904-cf89-4c11-9c8b-0ce77d3fea1d" providerId="ADAL" clId="{2CDF96A5-C799-4074-9840-62D7608F6518}" dt="2024-06-05T14:59:25.618" v="668" actId="26606"/>
          <ac:spMkLst>
            <pc:docMk/>
            <pc:sldMk cId="1999249430" sldId="282"/>
            <ac:spMk id="8" creationId="{8F3CF990-ACB8-443A-BB74-D36EC8A00B02}"/>
          </ac:spMkLst>
        </pc:spChg>
        <pc:spChg chg="add">
          <ac:chgData name="Egli Joël (eglijoe2)" userId="fab01904-cf89-4c11-9c8b-0ce77d3fea1d" providerId="ADAL" clId="{2CDF96A5-C799-4074-9840-62D7608F6518}" dt="2024-06-05T14:59:25.618" v="668" actId="26606"/>
          <ac:spMkLst>
            <pc:docMk/>
            <pc:sldMk cId="1999249430" sldId="282"/>
            <ac:spMk id="10" creationId="{2601900C-265D-4146-A578-477541E3DF28}"/>
          </ac:spMkLst>
        </pc:spChg>
        <pc:spChg chg="add">
          <ac:chgData name="Egli Joël (eglijoe2)" userId="fab01904-cf89-4c11-9c8b-0ce77d3fea1d" providerId="ADAL" clId="{2CDF96A5-C799-4074-9840-62D7608F6518}" dt="2024-06-05T14:59:25.618" v="668" actId="26606"/>
          <ac:spMkLst>
            <pc:docMk/>
            <pc:sldMk cId="1999249430" sldId="282"/>
            <ac:spMk id="14" creationId="{65F94F98-3A57-49AA-838E-91AAF600B6EE}"/>
          </ac:spMkLst>
        </pc:spChg>
        <pc:spChg chg="add">
          <ac:chgData name="Egli Joël (eglijoe2)" userId="fab01904-cf89-4c11-9c8b-0ce77d3fea1d" providerId="ADAL" clId="{2CDF96A5-C799-4074-9840-62D7608F6518}" dt="2024-06-05T14:59:25.618" v="668" actId="26606"/>
          <ac:spMkLst>
            <pc:docMk/>
            <pc:sldMk cId="1999249430" sldId="282"/>
            <ac:spMk id="18" creationId="{41F8C064-2DC5-4758-B49C-76BFF64052AF}"/>
          </ac:spMkLst>
        </pc:spChg>
        <pc:spChg chg="add">
          <ac:chgData name="Egli Joël (eglijoe2)" userId="fab01904-cf89-4c11-9c8b-0ce77d3fea1d" providerId="ADAL" clId="{2CDF96A5-C799-4074-9840-62D7608F6518}" dt="2024-06-05T14:59:25.618" v="668" actId="26606"/>
          <ac:spMkLst>
            <pc:docMk/>
            <pc:sldMk cId="1999249430" sldId="282"/>
            <ac:spMk id="20" creationId="{FBD68200-BC03-4015-860B-CD5C30CD76B8}"/>
          </ac:spMkLst>
        </pc:spChg>
        <pc:spChg chg="add">
          <ac:chgData name="Egli Joël (eglijoe2)" userId="fab01904-cf89-4c11-9c8b-0ce77d3fea1d" providerId="ADAL" clId="{2CDF96A5-C799-4074-9840-62D7608F6518}" dt="2024-06-05T14:59:25.618" v="668" actId="26606"/>
          <ac:spMkLst>
            <pc:docMk/>
            <pc:sldMk cId="1999249430" sldId="282"/>
            <ac:spMk id="22" creationId="{A0B5529D-5CAA-4BF2-B5C9-34705E7661F9}"/>
          </ac:spMkLst>
        </pc:spChg>
        <pc:spChg chg="add">
          <ac:chgData name="Egli Joël (eglijoe2)" userId="fab01904-cf89-4c11-9c8b-0ce77d3fea1d" providerId="ADAL" clId="{2CDF96A5-C799-4074-9840-62D7608F6518}" dt="2024-06-05T14:59:25.618" v="668" actId="26606"/>
          <ac:spMkLst>
            <pc:docMk/>
            <pc:sldMk cId="1999249430" sldId="282"/>
            <ac:spMk id="24" creationId="{332A6F87-AC28-4AA8-B8A6-AEBC67BD0D64}"/>
          </ac:spMkLst>
        </pc:spChg>
        <pc:picChg chg="add">
          <ac:chgData name="Egli Joël (eglijoe2)" userId="fab01904-cf89-4c11-9c8b-0ce77d3fea1d" providerId="ADAL" clId="{2CDF96A5-C799-4074-9840-62D7608F6518}" dt="2024-06-05T14:59:25.618" v="668" actId="26606"/>
          <ac:picMkLst>
            <pc:docMk/>
            <pc:sldMk cId="1999249430" sldId="282"/>
            <ac:picMk id="12" creationId="{00B98862-BEE1-44FB-A335-A1B9106B445E}"/>
          </ac:picMkLst>
        </pc:picChg>
        <pc:picChg chg="add">
          <ac:chgData name="Egli Joël (eglijoe2)" userId="fab01904-cf89-4c11-9c8b-0ce77d3fea1d" providerId="ADAL" clId="{2CDF96A5-C799-4074-9840-62D7608F6518}" dt="2024-06-05T14:59:25.618" v="668" actId="26606"/>
          <ac:picMkLst>
            <pc:docMk/>
            <pc:sldMk cId="1999249430" sldId="282"/>
            <ac:picMk id="16" creationId="{7185CF21-0594-48C0-9F3E-254D6BCE9D9B}"/>
          </ac:picMkLst>
        </pc:picChg>
      </pc:sldChg>
    </pc:docChg>
  </pc:docChgLst>
  <pc:docChgLst>
    <pc:chgData name="Perkola Artan (perkoart)" userId="S::perkoart@students.zhaw.ch::1e5f7a47-8c9a-49d2-8b9a-e8651ca9c163" providerId="AD" clId="Web-{625A708C-9210-4998-A448-A832E30CC2BD}"/>
    <pc:docChg chg="addSld delSld modSld sldOrd">
      <pc:chgData name="Perkola Artan (perkoart)" userId="S::perkoart@students.zhaw.ch::1e5f7a47-8c9a-49d2-8b9a-e8651ca9c163" providerId="AD" clId="Web-{625A708C-9210-4998-A448-A832E30CC2BD}" dt="2024-06-03T18:02:26.718" v="771" actId="1076"/>
      <pc:docMkLst>
        <pc:docMk/>
      </pc:docMkLst>
      <pc:sldChg chg="addSp modSp mod setBg">
        <pc:chgData name="Perkola Artan (perkoart)" userId="S::perkoart@students.zhaw.ch::1e5f7a47-8c9a-49d2-8b9a-e8651ca9c163" providerId="AD" clId="Web-{625A708C-9210-4998-A448-A832E30CC2BD}" dt="2024-06-03T17:47:39.432" v="761"/>
        <pc:sldMkLst>
          <pc:docMk/>
          <pc:sldMk cId="1577499883" sldId="256"/>
        </pc:sldMkLst>
        <pc:spChg chg="mod">
          <ac:chgData name="Perkola Artan (perkoart)" userId="S::perkoart@students.zhaw.ch::1e5f7a47-8c9a-49d2-8b9a-e8651ca9c163" providerId="AD" clId="Web-{625A708C-9210-4998-A448-A832E30CC2BD}" dt="2024-06-03T17:47:39.432" v="761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Perkola Artan (perkoart)" userId="S::perkoart@students.zhaw.ch::1e5f7a47-8c9a-49d2-8b9a-e8651ca9c163" providerId="AD" clId="Web-{625A708C-9210-4998-A448-A832E30CC2BD}" dt="2024-06-03T17:47:39.432" v="761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47:39.432" v="761"/>
          <ac:spMkLst>
            <pc:docMk/>
            <pc:sldMk cId="1577499883" sldId="256"/>
            <ac:spMk id="8" creationId="{441B7737-E3D8-47F4-8B54-7529C7A83642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47:39.432" v="761"/>
          <ac:spMkLst>
            <pc:docMk/>
            <pc:sldMk cId="1577499883" sldId="256"/>
            <ac:spMk id="10" creationId="{2B8A17B2-9670-43B8-BE40-4682F8D29A0A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47:39.432" v="761"/>
          <ac:spMkLst>
            <pc:docMk/>
            <pc:sldMk cId="1577499883" sldId="256"/>
            <ac:spMk id="16" creationId="{AC1E939A-6A69-42AE-8471-3AD3A74AD78A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47:39.432" v="761"/>
          <ac:spMkLst>
            <pc:docMk/>
            <pc:sldMk cId="1577499883" sldId="256"/>
            <ac:spMk id="18" creationId="{A0B5529D-5CAA-4BF2-B5C9-34705E7661F9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47:39.432" v="761"/>
          <ac:spMkLst>
            <pc:docMk/>
            <pc:sldMk cId="1577499883" sldId="256"/>
            <ac:spMk id="20" creationId="{F793961F-503F-434A-880A-EA44EB4277E3}"/>
          </ac:spMkLst>
        </pc:spChg>
        <pc:picChg chg="add">
          <ac:chgData name="Perkola Artan (perkoart)" userId="S::perkoart@students.zhaw.ch::1e5f7a47-8c9a-49d2-8b9a-e8651ca9c163" providerId="AD" clId="Web-{625A708C-9210-4998-A448-A832E30CC2BD}" dt="2024-06-03T17:47:39.432" v="761"/>
          <ac:picMkLst>
            <pc:docMk/>
            <pc:sldMk cId="1577499883" sldId="256"/>
            <ac:picMk id="12" creationId="{2A60B230-846B-4625-A8CA-D35FEBA73A99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7:47:39.432" v="761"/>
          <ac:picMkLst>
            <pc:docMk/>
            <pc:sldMk cId="1577499883" sldId="256"/>
            <ac:picMk id="14" creationId="{7185CF21-0594-48C0-9F3E-254D6BCE9D9B}"/>
          </ac:picMkLst>
        </pc:picChg>
      </pc:sldChg>
      <pc:sldChg chg="modSp new">
        <pc:chgData name="Perkola Artan (perkoart)" userId="S::perkoart@students.zhaw.ch::1e5f7a47-8c9a-49d2-8b9a-e8651ca9c163" providerId="AD" clId="Web-{625A708C-9210-4998-A448-A832E30CC2BD}" dt="2024-06-03T15:51:31.278" v="128" actId="20577"/>
        <pc:sldMkLst>
          <pc:docMk/>
          <pc:sldMk cId="951282127" sldId="257"/>
        </pc:sldMkLst>
        <pc:spChg chg="mod">
          <ac:chgData name="Perkola Artan (perkoart)" userId="S::perkoart@students.zhaw.ch::1e5f7a47-8c9a-49d2-8b9a-e8651ca9c163" providerId="AD" clId="Web-{625A708C-9210-4998-A448-A832E30CC2BD}" dt="2024-06-03T15:49:53.745" v="64" actId="20577"/>
          <ac:spMkLst>
            <pc:docMk/>
            <pc:sldMk cId="951282127" sldId="257"/>
            <ac:spMk id="2" creationId="{2E049DD8-B7F8-83E2-3200-07D79B209196}"/>
          </ac:spMkLst>
        </pc:spChg>
        <pc:spChg chg="mod">
          <ac:chgData name="Perkola Artan (perkoart)" userId="S::perkoart@students.zhaw.ch::1e5f7a47-8c9a-49d2-8b9a-e8651ca9c163" providerId="AD" clId="Web-{625A708C-9210-4998-A448-A832E30CC2BD}" dt="2024-06-03T15:51:31.278" v="128" actId="20577"/>
          <ac:spMkLst>
            <pc:docMk/>
            <pc:sldMk cId="951282127" sldId="257"/>
            <ac:spMk id="3" creationId="{B71E9180-08D4-A1AC-BBF9-63CDD39C0BE1}"/>
          </ac:spMkLst>
        </pc:spChg>
      </pc:sldChg>
      <pc:sldChg chg="modSp">
        <pc:chgData name="Perkola Artan (perkoart)" userId="S::perkoart@students.zhaw.ch::1e5f7a47-8c9a-49d2-8b9a-e8651ca9c163" providerId="AD" clId="Web-{625A708C-9210-4998-A448-A832E30CC2BD}" dt="2024-06-03T15:53:21.546" v="134" actId="20577"/>
        <pc:sldMkLst>
          <pc:docMk/>
          <pc:sldMk cId="2160716352" sldId="258"/>
        </pc:sldMkLst>
        <pc:spChg chg="mod">
          <ac:chgData name="Perkola Artan (perkoart)" userId="S::perkoart@students.zhaw.ch::1e5f7a47-8c9a-49d2-8b9a-e8651ca9c163" providerId="AD" clId="Web-{625A708C-9210-4998-A448-A832E30CC2BD}" dt="2024-06-03T15:53:21.546" v="134" actId="20577"/>
          <ac:spMkLst>
            <pc:docMk/>
            <pc:sldMk cId="2160716352" sldId="258"/>
            <ac:spMk id="2" creationId="{9FAE8724-DCAA-9913-E5BB-A63A9E59ED17}"/>
          </ac:spMkLst>
        </pc:spChg>
      </pc:sldChg>
      <pc:sldChg chg="addSp delSp modSp new del">
        <pc:chgData name="Perkola Artan (perkoart)" userId="S::perkoart@students.zhaw.ch::1e5f7a47-8c9a-49d2-8b9a-e8651ca9c163" providerId="AD" clId="Web-{625A708C-9210-4998-A448-A832E30CC2BD}" dt="2024-06-03T17:12:39.741" v="598"/>
        <pc:sldMkLst>
          <pc:docMk/>
          <pc:sldMk cId="3390592005" sldId="260"/>
        </pc:sldMkLst>
        <pc:spChg chg="mod">
          <ac:chgData name="Perkola Artan (perkoart)" userId="S::perkoart@students.zhaw.ch::1e5f7a47-8c9a-49d2-8b9a-e8651ca9c163" providerId="AD" clId="Web-{625A708C-9210-4998-A448-A832E30CC2BD}" dt="2024-06-03T16:00:28.915" v="164" actId="20577"/>
          <ac:spMkLst>
            <pc:docMk/>
            <pc:sldMk cId="3390592005" sldId="260"/>
            <ac:spMk id="2" creationId="{3362ECBB-AB1F-3657-3B32-830199A7597A}"/>
          </ac:spMkLst>
        </pc:spChg>
        <pc:spChg chg="mod">
          <ac:chgData name="Perkola Artan (perkoart)" userId="S::perkoart@students.zhaw.ch::1e5f7a47-8c9a-49d2-8b9a-e8651ca9c163" providerId="AD" clId="Web-{625A708C-9210-4998-A448-A832E30CC2BD}" dt="2024-06-03T16:36:30.229" v="395" actId="20577"/>
          <ac:spMkLst>
            <pc:docMk/>
            <pc:sldMk cId="3390592005" sldId="260"/>
            <ac:spMk id="3" creationId="{CC56E7FE-3CE1-5EEF-0D9C-3E73C1B5525C}"/>
          </ac:spMkLst>
        </pc:spChg>
        <pc:graphicFrameChg chg="add del mod modGraphic">
          <ac:chgData name="Perkola Artan (perkoart)" userId="S::perkoart@students.zhaw.ch::1e5f7a47-8c9a-49d2-8b9a-e8651ca9c163" providerId="AD" clId="Web-{625A708C-9210-4998-A448-A832E30CC2BD}" dt="2024-06-03T16:35:55.056" v="391"/>
          <ac:graphicFrameMkLst>
            <pc:docMk/>
            <pc:sldMk cId="3390592005" sldId="260"/>
            <ac:graphicFrameMk id="4" creationId="{9048FE8A-4D3F-857E-4F5C-BC73A791866A}"/>
          </ac:graphicFrameMkLst>
        </pc:graphicFrameChg>
        <pc:graphicFrameChg chg="add del mod modGraphic">
          <ac:chgData name="Perkola Artan (perkoart)" userId="S::perkoart@students.zhaw.ch::1e5f7a47-8c9a-49d2-8b9a-e8651ca9c163" providerId="AD" clId="Web-{625A708C-9210-4998-A448-A832E30CC2BD}" dt="2024-06-03T16:36:33.948" v="397"/>
          <ac:graphicFrameMkLst>
            <pc:docMk/>
            <pc:sldMk cId="3390592005" sldId="260"/>
            <ac:graphicFrameMk id="11" creationId="{C502BC35-C66C-EF45-AC6D-B2BA2462F447}"/>
          </ac:graphicFrameMkLst>
        </pc:graphicFrameChg>
      </pc:sldChg>
      <pc:sldChg chg="addSp delSp modSp new mod ord setBg">
        <pc:chgData name="Perkola Artan (perkoart)" userId="S::perkoart@students.zhaw.ch::1e5f7a47-8c9a-49d2-8b9a-e8651ca9c163" providerId="AD" clId="Web-{625A708C-9210-4998-A448-A832E30CC2BD}" dt="2024-06-03T17:42:43.581" v="749" actId="20577"/>
        <pc:sldMkLst>
          <pc:docMk/>
          <pc:sldMk cId="2783054990" sldId="261"/>
        </pc:sldMkLst>
        <pc:spChg chg="mod">
          <ac:chgData name="Perkola Artan (perkoart)" userId="S::perkoart@students.zhaw.ch::1e5f7a47-8c9a-49d2-8b9a-e8651ca9c163" providerId="AD" clId="Web-{625A708C-9210-4998-A448-A832E30CC2BD}" dt="2024-06-03T17:42:43.581" v="749" actId="20577"/>
          <ac:spMkLst>
            <pc:docMk/>
            <pc:sldMk cId="2783054990" sldId="261"/>
            <ac:spMk id="2" creationId="{97995EC6-3092-795F-71B6-DB5F06A6C893}"/>
          </ac:spMkLst>
        </pc:spChg>
        <pc:spChg chg="mod">
          <ac:chgData name="Perkola Artan (perkoart)" userId="S::perkoart@students.zhaw.ch::1e5f7a47-8c9a-49d2-8b9a-e8651ca9c163" providerId="AD" clId="Web-{625A708C-9210-4998-A448-A832E30CC2BD}" dt="2024-06-03T17:20:33.018" v="697"/>
          <ac:spMkLst>
            <pc:docMk/>
            <pc:sldMk cId="2783054990" sldId="261"/>
            <ac:spMk id="3" creationId="{D12DDD05-9F06-0FB4-8C2E-DEE7762CDCAD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20:33.018" v="697"/>
          <ac:spMkLst>
            <pc:docMk/>
            <pc:sldMk cId="2783054990" sldId="261"/>
            <ac:spMk id="8" creationId="{92806DFD-E192-42CC-B190-3C4C95B8FF4E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20:33.018" v="697"/>
          <ac:spMkLst>
            <pc:docMk/>
            <pc:sldMk cId="2783054990" sldId="261"/>
            <ac:spMk id="10" creationId="{558A0B6A-DEC0-46AC-8D12-B6E45FCD1EA2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20:33.018" v="697"/>
          <ac:spMkLst>
            <pc:docMk/>
            <pc:sldMk cId="2783054990" sldId="261"/>
            <ac:spMk id="17" creationId="{8F3CF990-ACB8-443A-BB74-D36EC8A00B02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20:33.018" v="697"/>
          <ac:spMkLst>
            <pc:docMk/>
            <pc:sldMk cId="2783054990" sldId="261"/>
            <ac:spMk id="21" creationId="{65F94F98-3A57-49AA-838E-91AAF600B6EE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20:33.018" v="697"/>
          <ac:spMkLst>
            <pc:docMk/>
            <pc:sldMk cId="2783054990" sldId="261"/>
            <ac:spMk id="25" creationId="{A0B5529D-5CAA-4BF2-B5C9-34705E7661F9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20:33.018" v="697"/>
          <ac:spMkLst>
            <pc:docMk/>
            <pc:sldMk cId="2783054990" sldId="261"/>
            <ac:spMk id="27" creationId="{FBD68200-BC03-4015-860B-CD5C30CD76B8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20:33.018" v="697"/>
          <ac:spMkLst>
            <pc:docMk/>
            <pc:sldMk cId="2783054990" sldId="261"/>
            <ac:spMk id="29" creationId="{332A6F87-AC28-4AA8-B8A6-AEBC67BD0D64}"/>
          </ac:spMkLst>
        </pc:spChg>
        <pc:picChg chg="add del">
          <ac:chgData name="Perkola Artan (perkoart)" userId="S::perkoart@students.zhaw.ch::1e5f7a47-8c9a-49d2-8b9a-e8651ca9c163" providerId="AD" clId="Web-{625A708C-9210-4998-A448-A832E30CC2BD}" dt="2024-06-03T17:20:33.018" v="697"/>
          <ac:picMkLst>
            <pc:docMk/>
            <pc:sldMk cId="2783054990" sldId="261"/>
            <ac:picMk id="12" creationId="{8C1A506D-EB69-4549-9782-F0EBB2A9AE9C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7:20:33.018" v="697"/>
          <ac:picMkLst>
            <pc:docMk/>
            <pc:sldMk cId="2783054990" sldId="261"/>
            <ac:picMk id="19" creationId="{00B98862-BEE1-44FB-A335-A1B9106B445E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7:20:33.018" v="697"/>
          <ac:picMkLst>
            <pc:docMk/>
            <pc:sldMk cId="2783054990" sldId="261"/>
            <ac:picMk id="23" creationId="{7185CF21-0594-48C0-9F3E-254D6BCE9D9B}"/>
          </ac:picMkLst>
        </pc:picChg>
      </pc:sldChg>
      <pc:sldChg chg="modSp new del">
        <pc:chgData name="Perkola Artan (perkoart)" userId="S::perkoart@students.zhaw.ch::1e5f7a47-8c9a-49d2-8b9a-e8651ca9c163" providerId="AD" clId="Web-{625A708C-9210-4998-A448-A832E30CC2BD}" dt="2024-06-03T16:43:07.363" v="584"/>
        <pc:sldMkLst>
          <pc:docMk/>
          <pc:sldMk cId="580714798" sldId="262"/>
        </pc:sldMkLst>
        <pc:spChg chg="mod">
          <ac:chgData name="Perkola Artan (perkoart)" userId="S::perkoart@students.zhaw.ch::1e5f7a47-8c9a-49d2-8b9a-e8651ca9c163" providerId="AD" clId="Web-{625A708C-9210-4998-A448-A832E30CC2BD}" dt="2024-06-03T16:01:04.103" v="209" actId="20577"/>
          <ac:spMkLst>
            <pc:docMk/>
            <pc:sldMk cId="580714798" sldId="262"/>
            <ac:spMk id="2" creationId="{7825C7A0-9EBA-94D1-012E-AF0BA757D369}"/>
          </ac:spMkLst>
        </pc:spChg>
        <pc:spChg chg="mod">
          <ac:chgData name="Perkola Artan (perkoart)" userId="S::perkoart@students.zhaw.ch::1e5f7a47-8c9a-49d2-8b9a-e8651ca9c163" providerId="AD" clId="Web-{625A708C-9210-4998-A448-A832E30CC2BD}" dt="2024-06-03T16:02:40.464" v="289" actId="20577"/>
          <ac:spMkLst>
            <pc:docMk/>
            <pc:sldMk cId="580714798" sldId="262"/>
            <ac:spMk id="3" creationId="{5D13D7A7-9575-31B9-1D25-E566A77FC518}"/>
          </ac:spMkLst>
        </pc:spChg>
      </pc:sldChg>
      <pc:sldChg chg="addSp delSp modSp new del ord">
        <pc:chgData name="Perkola Artan (perkoart)" userId="S::perkoart@students.zhaw.ch::1e5f7a47-8c9a-49d2-8b9a-e8651ca9c163" providerId="AD" clId="Web-{625A708C-9210-4998-A448-A832E30CC2BD}" dt="2024-06-03T16:38:16.575" v="409"/>
        <pc:sldMkLst>
          <pc:docMk/>
          <pc:sldMk cId="1715257540" sldId="263"/>
        </pc:sldMkLst>
        <pc:spChg chg="mod">
          <ac:chgData name="Perkola Artan (perkoart)" userId="S::perkoart@students.zhaw.ch::1e5f7a47-8c9a-49d2-8b9a-e8651ca9c163" providerId="AD" clId="Web-{625A708C-9210-4998-A448-A832E30CC2BD}" dt="2024-06-03T16:38:07.716" v="406" actId="20577"/>
          <ac:spMkLst>
            <pc:docMk/>
            <pc:sldMk cId="1715257540" sldId="263"/>
            <ac:spMk id="2" creationId="{901431A6-16BD-B9C5-7007-07B2C96F8F95}"/>
          </ac:spMkLst>
        </pc:spChg>
        <pc:spChg chg="del mod">
          <ac:chgData name="Perkola Artan (perkoart)" userId="S::perkoart@students.zhaw.ch::1e5f7a47-8c9a-49d2-8b9a-e8651ca9c163" providerId="AD" clId="Web-{625A708C-9210-4998-A448-A832E30CC2BD}" dt="2024-06-03T16:38:11.419" v="407"/>
          <ac:spMkLst>
            <pc:docMk/>
            <pc:sldMk cId="1715257540" sldId="263"/>
            <ac:spMk id="3" creationId="{A7E1D4C1-64B2-EF2E-D104-37358C9D22ED}"/>
          </ac:spMkLst>
        </pc:spChg>
        <pc:spChg chg="add mod">
          <ac:chgData name="Perkola Artan (perkoart)" userId="S::perkoart@students.zhaw.ch::1e5f7a47-8c9a-49d2-8b9a-e8651ca9c163" providerId="AD" clId="Web-{625A708C-9210-4998-A448-A832E30CC2BD}" dt="2024-06-03T16:38:11.419" v="407"/>
          <ac:spMkLst>
            <pc:docMk/>
            <pc:sldMk cId="1715257540" sldId="263"/>
            <ac:spMk id="5" creationId="{FB114BD8-B04A-73E2-382D-0C99C5AE787C}"/>
          </ac:spMkLst>
        </pc:spChg>
      </pc:sldChg>
      <pc:sldChg chg="addSp delSp modSp new mod ord setBg">
        <pc:chgData name="Perkola Artan (perkoart)" userId="S::perkoart@students.zhaw.ch::1e5f7a47-8c9a-49d2-8b9a-e8651ca9c163" providerId="AD" clId="Web-{625A708C-9210-4998-A448-A832E30CC2BD}" dt="2024-06-03T17:39:48.249" v="704"/>
        <pc:sldMkLst>
          <pc:docMk/>
          <pc:sldMk cId="3862011449" sldId="265"/>
        </pc:sldMkLst>
        <pc:spChg chg="mod">
          <ac:chgData name="Perkola Artan (perkoart)" userId="S::perkoart@students.zhaw.ch::1e5f7a47-8c9a-49d2-8b9a-e8651ca9c163" providerId="AD" clId="Web-{625A708C-9210-4998-A448-A832E30CC2BD}" dt="2024-06-03T17:18:21.687" v="689"/>
          <ac:spMkLst>
            <pc:docMk/>
            <pc:sldMk cId="3862011449" sldId="265"/>
            <ac:spMk id="2" creationId="{D396A80C-BE00-A9BB-E02A-B1D5523AD624}"/>
          </ac:spMkLst>
        </pc:spChg>
        <pc:spChg chg="del">
          <ac:chgData name="Perkola Artan (perkoart)" userId="S::perkoart@students.zhaw.ch::1e5f7a47-8c9a-49d2-8b9a-e8651ca9c163" providerId="AD" clId="Web-{625A708C-9210-4998-A448-A832E30CC2BD}" dt="2024-06-03T16:08:36.316" v="334"/>
          <ac:spMkLst>
            <pc:docMk/>
            <pc:sldMk cId="3862011449" sldId="265"/>
            <ac:spMk id="3" creationId="{285DD871-02B5-5331-1F15-1C2E37521F76}"/>
          </ac:spMkLst>
        </pc:spChg>
        <pc:spChg chg="add mod ord">
          <ac:chgData name="Perkola Artan (perkoart)" userId="S::perkoart@students.zhaw.ch::1e5f7a47-8c9a-49d2-8b9a-e8651ca9c163" providerId="AD" clId="Web-{625A708C-9210-4998-A448-A832E30CC2BD}" dt="2024-06-03T17:18:21.687" v="689"/>
          <ac:spMkLst>
            <pc:docMk/>
            <pc:sldMk cId="3862011449" sldId="265"/>
            <ac:spMk id="7" creationId="{5E5147A7-D7AA-1135-F227-EB8621A40E6E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8:21.687" v="689"/>
          <ac:spMkLst>
            <pc:docMk/>
            <pc:sldMk cId="3862011449" sldId="265"/>
            <ac:spMk id="12" creationId="{0AD76564-407F-4F60-ADF5-76B75DAB8D2F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8:21.687" v="689"/>
          <ac:spMkLst>
            <pc:docMk/>
            <pc:sldMk cId="3862011449" sldId="265"/>
            <ac:spMk id="18" creationId="{1BB9A764-7153-4F31-B447-F92772C89E06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8:21.687" v="689"/>
          <ac:spMkLst>
            <pc:docMk/>
            <pc:sldMk cId="3862011449" sldId="265"/>
            <ac:spMk id="20" creationId="{ACEFF5C3-DC26-4AAD-BB6B-AAD9131B8ED2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8:21.687" v="689"/>
          <ac:spMkLst>
            <pc:docMk/>
            <pc:sldMk cId="3862011449" sldId="265"/>
            <ac:spMk id="22" creationId="{E73B68C3-2EAC-45C2-828B-F9B1DD535537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8:21.687" v="689"/>
          <ac:spMkLst>
            <pc:docMk/>
            <pc:sldMk cId="3862011449" sldId="265"/>
            <ac:spMk id="24" creationId="{F0C5FB67-A02E-46F4-8FD1-1E19CB0B3D8F}"/>
          </ac:spMkLst>
        </pc:spChg>
        <pc:picChg chg="add del mod">
          <ac:chgData name="Perkola Artan (perkoart)" userId="S::perkoart@students.zhaw.ch::1e5f7a47-8c9a-49d2-8b9a-e8651ca9c163" providerId="AD" clId="Web-{625A708C-9210-4998-A448-A832E30CC2BD}" dt="2024-06-03T16:39:44.874" v="417"/>
          <ac:picMkLst>
            <pc:docMk/>
            <pc:sldMk cId="3862011449" sldId="265"/>
            <ac:picMk id="3" creationId="{FA90D1E7-773D-752B-8C36-C0FBC70EB82A}"/>
          </ac:picMkLst>
        </pc:picChg>
        <pc:picChg chg="add mod ord">
          <ac:chgData name="Perkola Artan (perkoart)" userId="S::perkoart@students.zhaw.ch::1e5f7a47-8c9a-49d2-8b9a-e8651ca9c163" providerId="AD" clId="Web-{625A708C-9210-4998-A448-A832E30CC2BD}" dt="2024-06-03T17:18:21.687" v="689"/>
          <ac:picMkLst>
            <pc:docMk/>
            <pc:sldMk cId="3862011449" sldId="265"/>
            <ac:picMk id="4" creationId="{395DF640-D027-E29E-010C-140173BB18B1}"/>
          </ac:picMkLst>
        </pc:picChg>
        <pc:picChg chg="add mod">
          <ac:chgData name="Perkola Artan (perkoart)" userId="S::perkoart@students.zhaw.ch::1e5f7a47-8c9a-49d2-8b9a-e8651ca9c163" providerId="AD" clId="Web-{625A708C-9210-4998-A448-A832E30CC2BD}" dt="2024-06-03T17:18:21.687" v="689"/>
          <ac:picMkLst>
            <pc:docMk/>
            <pc:sldMk cId="3862011449" sldId="265"/>
            <ac:picMk id="5" creationId="{4CB1E1CF-C637-7E34-333C-3CD00ECBD5FF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7:18:21.687" v="689"/>
          <ac:picMkLst>
            <pc:docMk/>
            <pc:sldMk cId="3862011449" sldId="265"/>
            <ac:picMk id="14" creationId="{3C45841C-D9DC-434E-8A7B-CC1DBF4D1FF3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7:18:21.687" v="689"/>
          <ac:picMkLst>
            <pc:docMk/>
            <pc:sldMk cId="3862011449" sldId="265"/>
            <ac:picMk id="16" creationId="{46A5ACF3-B8C0-4AC9-B185-320C6CC0B355}"/>
          </ac:picMkLst>
        </pc:picChg>
      </pc:sldChg>
      <pc:sldChg chg="addSp delSp modSp add mod ord replId setBg">
        <pc:chgData name="Perkola Artan (perkoart)" userId="S::perkoart@students.zhaw.ch::1e5f7a47-8c9a-49d2-8b9a-e8651ca9c163" providerId="AD" clId="Web-{625A708C-9210-4998-A448-A832E30CC2BD}" dt="2024-06-03T17:40:40.328" v="748" actId="20577"/>
        <pc:sldMkLst>
          <pc:docMk/>
          <pc:sldMk cId="210250050" sldId="267"/>
        </pc:sldMkLst>
        <pc:spChg chg="mod">
          <ac:chgData name="Perkola Artan (perkoart)" userId="S::perkoart@students.zhaw.ch::1e5f7a47-8c9a-49d2-8b9a-e8651ca9c163" providerId="AD" clId="Web-{625A708C-9210-4998-A448-A832E30CC2BD}" dt="2024-06-03T17:40:40.328" v="748" actId="20577"/>
          <ac:spMkLst>
            <pc:docMk/>
            <pc:sldMk cId="210250050" sldId="267"/>
            <ac:spMk id="2" creationId="{901431A6-16BD-B9C5-7007-07B2C96F8F95}"/>
          </ac:spMkLst>
        </pc:spChg>
        <pc:spChg chg="add mod">
          <ac:chgData name="Perkola Artan (perkoart)" userId="S::perkoart@students.zhaw.ch::1e5f7a47-8c9a-49d2-8b9a-e8651ca9c163" providerId="AD" clId="Web-{625A708C-9210-4998-A448-A832E30CC2BD}" dt="2024-06-03T17:37:46.074" v="700" actId="20577"/>
          <ac:spMkLst>
            <pc:docMk/>
            <pc:sldMk cId="210250050" sldId="267"/>
            <ac:spMk id="4" creationId="{5B78F31C-BAA0-728C-4EEF-C6F63E8187B8}"/>
          </ac:spMkLst>
        </pc:spChg>
        <pc:spChg chg="del">
          <ac:chgData name="Perkola Artan (perkoart)" userId="S::perkoart@students.zhaw.ch::1e5f7a47-8c9a-49d2-8b9a-e8651ca9c163" providerId="AD" clId="Web-{625A708C-9210-4998-A448-A832E30CC2BD}" dt="2024-06-03T16:38:34.185" v="410"/>
          <ac:spMkLst>
            <pc:docMk/>
            <pc:sldMk cId="210250050" sldId="267"/>
            <ac:spMk id="5" creationId="{FB114BD8-B04A-73E2-382D-0C99C5AE787C}"/>
          </ac:spMkLst>
        </pc:spChg>
        <pc:spChg chg="add del mod">
          <ac:chgData name="Perkola Artan (perkoart)" userId="S::perkoart@students.zhaw.ch::1e5f7a47-8c9a-49d2-8b9a-e8651ca9c163" providerId="AD" clId="Web-{625A708C-9210-4998-A448-A832E30CC2BD}" dt="2024-06-03T17:14:37.603" v="642"/>
          <ac:spMkLst>
            <pc:docMk/>
            <pc:sldMk cId="210250050" sldId="267"/>
            <ac:spMk id="6" creationId="{37C56738-AFDD-81A5-C26B-577D574B7109}"/>
          </ac:spMkLst>
        </pc:spChg>
        <pc:spChg chg="add del mod">
          <ac:chgData name="Perkola Artan (perkoart)" userId="S::perkoart@students.zhaw.ch::1e5f7a47-8c9a-49d2-8b9a-e8651ca9c163" providerId="AD" clId="Web-{625A708C-9210-4998-A448-A832E30CC2BD}" dt="2024-06-03T17:14:46.541" v="645"/>
          <ac:spMkLst>
            <pc:docMk/>
            <pc:sldMk cId="210250050" sldId="267"/>
            <ac:spMk id="7" creationId="{215ABCB9-7AE1-BDC0-9FD0-19BAC11792F2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8:11.733" v="688"/>
          <ac:spMkLst>
            <pc:docMk/>
            <pc:sldMk cId="210250050" sldId="267"/>
            <ac:spMk id="9" creationId="{40C8693A-B687-4F5E-B86B-B4F11D52347E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8:11.733" v="688"/>
          <ac:spMkLst>
            <pc:docMk/>
            <pc:sldMk cId="210250050" sldId="267"/>
            <ac:spMk id="15" creationId="{E7B58214-716F-43B8-8272-85CE2B9AB0B5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8:11.733" v="688"/>
          <ac:spMkLst>
            <pc:docMk/>
            <pc:sldMk cId="210250050" sldId="267"/>
            <ac:spMk id="17" creationId="{2A5C070E-7DB1-4147-B6A8-D14B9C40E159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8:11.733" v="688"/>
          <ac:spMkLst>
            <pc:docMk/>
            <pc:sldMk cId="210250050" sldId="267"/>
            <ac:spMk id="19" creationId="{A31070C9-36CD-4B65-8159-324995821FB9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8:11.733" v="688"/>
          <ac:spMkLst>
            <pc:docMk/>
            <pc:sldMk cId="210250050" sldId="267"/>
            <ac:spMk id="21" creationId="{89C35FB2-5194-4BE0-92D0-464E2B7116C7}"/>
          </ac:spMkLst>
        </pc:spChg>
        <pc:picChg chg="add mod ord modCrop">
          <ac:chgData name="Perkola Artan (perkoart)" userId="S::perkoart@students.zhaw.ch::1e5f7a47-8c9a-49d2-8b9a-e8651ca9c163" providerId="AD" clId="Web-{625A708C-9210-4998-A448-A832E30CC2BD}" dt="2024-06-03T17:18:11.733" v="688"/>
          <ac:picMkLst>
            <pc:docMk/>
            <pc:sldMk cId="210250050" sldId="267"/>
            <ac:picMk id="3" creationId="{C3F9FF6B-BAA2-0D22-E413-5B114C160A66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7:18:11.733" v="688"/>
          <ac:picMkLst>
            <pc:docMk/>
            <pc:sldMk cId="210250050" sldId="267"/>
            <ac:picMk id="11" creationId="{D51084F9-D042-49BE-9E1A-43E583B98FCC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7:18:11.733" v="688"/>
          <ac:picMkLst>
            <pc:docMk/>
            <pc:sldMk cId="210250050" sldId="267"/>
            <ac:picMk id="13" creationId="{EE65CA45-264D-4FD3-9249-3CB04EC97E80}"/>
          </ac:picMkLst>
        </pc:picChg>
      </pc:sldChg>
      <pc:sldChg chg="addSp delSp modSp new ord addAnim delAnim">
        <pc:chgData name="Perkola Artan (perkoart)" userId="S::perkoart@students.zhaw.ch::1e5f7a47-8c9a-49d2-8b9a-e8651ca9c163" providerId="AD" clId="Web-{625A708C-9210-4998-A448-A832E30CC2BD}" dt="2024-06-03T18:01:54.702" v="767"/>
        <pc:sldMkLst>
          <pc:docMk/>
          <pc:sldMk cId="277048478" sldId="268"/>
        </pc:sldMkLst>
        <pc:spChg chg="add del mod">
          <ac:chgData name="Perkola Artan (perkoart)" userId="S::perkoart@students.zhaw.ch::1e5f7a47-8c9a-49d2-8b9a-e8651ca9c163" providerId="AD" clId="Web-{625A708C-9210-4998-A448-A832E30CC2BD}" dt="2024-06-03T17:18:55.641" v="691"/>
          <ac:spMkLst>
            <pc:docMk/>
            <pc:sldMk cId="277048478" sldId="268"/>
            <ac:spMk id="2" creationId="{566B9AF0-0789-14C6-BEF4-9B4A8FEE8155}"/>
          </ac:spMkLst>
        </pc:spChg>
        <pc:spChg chg="del">
          <ac:chgData name="Perkola Artan (perkoart)" userId="S::perkoart@students.zhaw.ch::1e5f7a47-8c9a-49d2-8b9a-e8651ca9c163" providerId="AD" clId="Web-{625A708C-9210-4998-A448-A832E30CC2BD}" dt="2024-06-03T17:06:17.216" v="586"/>
          <ac:spMkLst>
            <pc:docMk/>
            <pc:sldMk cId="277048478" sldId="268"/>
            <ac:spMk id="3" creationId="{CC7206D3-0AB6-05C1-A5BD-5B315C916F55}"/>
          </ac:spMkLst>
        </pc:spChg>
        <pc:spChg chg="add del mod">
          <ac:chgData name="Perkola Artan (perkoart)" userId="S::perkoart@students.zhaw.ch::1e5f7a47-8c9a-49d2-8b9a-e8651ca9c163" providerId="AD" clId="Web-{625A708C-9210-4998-A448-A832E30CC2BD}" dt="2024-06-03T17:18:55.641" v="691"/>
          <ac:spMkLst>
            <pc:docMk/>
            <pc:sldMk cId="277048478" sldId="268"/>
            <ac:spMk id="6" creationId="{AACCB86B-A3DC-B7D0-99ED-FE591344A939}"/>
          </ac:spMkLst>
        </pc:spChg>
        <pc:picChg chg="add del mod">
          <ac:chgData name="Perkola Artan (perkoart)" userId="S::perkoart@students.zhaw.ch::1e5f7a47-8c9a-49d2-8b9a-e8651ca9c163" providerId="AD" clId="Web-{625A708C-9210-4998-A448-A832E30CC2BD}" dt="2024-06-03T18:01:54.702" v="767"/>
          <ac:picMkLst>
            <pc:docMk/>
            <pc:sldMk cId="277048478" sldId="268"/>
            <ac:picMk id="4" creationId="{59836FC8-1506-3B2D-9120-B0449022DE65}"/>
          </ac:picMkLst>
        </pc:picChg>
      </pc:sldChg>
      <pc:sldChg chg="add ord replId">
        <pc:chgData name="Perkola Artan (perkoart)" userId="S::perkoart@students.zhaw.ch::1e5f7a47-8c9a-49d2-8b9a-e8651ca9c163" providerId="AD" clId="Web-{625A708C-9210-4998-A448-A832E30CC2BD}" dt="2024-06-03T17:39:48.249" v="702"/>
        <pc:sldMkLst>
          <pc:docMk/>
          <pc:sldMk cId="2919508962" sldId="269"/>
        </pc:sldMkLst>
      </pc:sldChg>
      <pc:sldChg chg="addSp delSp modSp add mod ord replId setBg">
        <pc:chgData name="Perkola Artan (perkoart)" userId="S::perkoart@students.zhaw.ch::1e5f7a47-8c9a-49d2-8b9a-e8651ca9c163" providerId="AD" clId="Web-{625A708C-9210-4998-A448-A832E30CC2BD}" dt="2024-06-03T17:40:30.109" v="746" actId="20577"/>
        <pc:sldMkLst>
          <pc:docMk/>
          <pc:sldMk cId="532576113" sldId="275"/>
        </pc:sldMkLst>
        <pc:spChg chg="mod">
          <ac:chgData name="Perkola Artan (perkoart)" userId="S::perkoart@students.zhaw.ch::1e5f7a47-8c9a-49d2-8b9a-e8651ca9c163" providerId="AD" clId="Web-{625A708C-9210-4998-A448-A832E30CC2BD}" dt="2024-06-03T17:19:16.188" v="692"/>
          <ac:spMkLst>
            <pc:docMk/>
            <pc:sldMk cId="532576113" sldId="275"/>
            <ac:spMk id="2" creationId="{3362ECBB-AB1F-3657-3B32-830199A7597A}"/>
          </ac:spMkLst>
        </pc:spChg>
        <pc:spChg chg="del">
          <ac:chgData name="Perkola Artan (perkoart)" userId="S::perkoart@students.zhaw.ch::1e5f7a47-8c9a-49d2-8b9a-e8651ca9c163" providerId="AD" clId="Web-{625A708C-9210-4998-A448-A832E30CC2BD}" dt="2024-06-03T17:11:43.677" v="593"/>
          <ac:spMkLst>
            <pc:docMk/>
            <pc:sldMk cId="532576113" sldId="275"/>
            <ac:spMk id="3" creationId="{CC56E7FE-3CE1-5EEF-0D9C-3E73C1B5525C}"/>
          </ac:spMkLst>
        </pc:spChg>
        <pc:spChg chg="add del mod">
          <ac:chgData name="Perkola Artan (perkoart)" userId="S::perkoart@students.zhaw.ch::1e5f7a47-8c9a-49d2-8b9a-e8651ca9c163" providerId="AD" clId="Web-{625A708C-9210-4998-A448-A832E30CC2BD}" dt="2024-06-03T17:12:17.897" v="594"/>
          <ac:spMkLst>
            <pc:docMk/>
            <pc:sldMk cId="532576113" sldId="275"/>
            <ac:spMk id="5" creationId="{285DAAE5-27E2-3247-2C73-99C78B403A36}"/>
          </ac:spMkLst>
        </pc:spChg>
        <pc:spChg chg="add mod">
          <ac:chgData name="Perkola Artan (perkoart)" userId="S::perkoart@students.zhaw.ch::1e5f7a47-8c9a-49d2-8b9a-e8651ca9c163" providerId="AD" clId="Web-{625A708C-9210-4998-A448-A832E30CC2BD}" dt="2024-06-03T17:40:30.109" v="746" actId="20577"/>
          <ac:spMkLst>
            <pc:docMk/>
            <pc:sldMk cId="532576113" sldId="275"/>
            <ac:spMk id="8" creationId="{69F483B5-1376-9BFB-1925-7C18418DF53D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9:16.188" v="692"/>
          <ac:spMkLst>
            <pc:docMk/>
            <pc:sldMk cId="532576113" sldId="275"/>
            <ac:spMk id="13" creationId="{43BBAF34-367D-4E18-A62E-4602BD90855C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9:16.188" v="692"/>
          <ac:spMkLst>
            <pc:docMk/>
            <pc:sldMk cId="532576113" sldId="275"/>
            <ac:spMk id="15" creationId="{99A4CF08-858A-49E4-B707-4E7585D11566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9:16.188" v="692"/>
          <ac:spMkLst>
            <pc:docMk/>
            <pc:sldMk cId="532576113" sldId="275"/>
            <ac:spMk id="17" creationId="{56938E62-910D-4D69-AA09-567AAAC3776D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9:16.188" v="692"/>
          <ac:spMkLst>
            <pc:docMk/>
            <pc:sldMk cId="532576113" sldId="275"/>
            <ac:spMk id="19" creationId="{A74E54C6-D084-4BC8-B3F9-8B9EC22A6B67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9:16.188" v="692"/>
          <ac:spMkLst>
            <pc:docMk/>
            <pc:sldMk cId="532576113" sldId="275"/>
            <ac:spMk id="21" creationId="{777713DB-A0B1-4507-9991-B6DCAE436C74}"/>
          </ac:spMkLst>
        </pc:spChg>
        <pc:picChg chg="add mod ord">
          <ac:chgData name="Perkola Artan (perkoart)" userId="S::perkoart@students.zhaw.ch::1e5f7a47-8c9a-49d2-8b9a-e8651ca9c163" providerId="AD" clId="Web-{625A708C-9210-4998-A448-A832E30CC2BD}" dt="2024-06-03T17:19:16.188" v="692"/>
          <ac:picMkLst>
            <pc:docMk/>
            <pc:sldMk cId="532576113" sldId="275"/>
            <ac:picMk id="6" creationId="{6F309A9D-4BE1-3903-E287-BFC18CD8C822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7:19:16.188" v="692"/>
          <ac:picMkLst>
            <pc:docMk/>
            <pc:sldMk cId="532576113" sldId="275"/>
            <ac:picMk id="23" creationId="{A9A96FF2-ACD7-48C4-BCE1-FC7F42108606}"/>
          </ac:picMkLst>
        </pc:picChg>
      </pc:sldChg>
      <pc:sldChg chg="addSp delSp modSp new del mod setBg">
        <pc:chgData name="Perkola Artan (perkoart)" userId="S::perkoart@students.zhaw.ch::1e5f7a47-8c9a-49d2-8b9a-e8651ca9c163" providerId="AD" clId="Web-{625A708C-9210-4998-A448-A832E30CC2BD}" dt="2024-06-03T17:37:46.214" v="701"/>
        <pc:sldMkLst>
          <pc:docMk/>
          <pc:sldMk cId="4015291266" sldId="277"/>
        </pc:sldMkLst>
        <pc:spChg chg="mod">
          <ac:chgData name="Perkola Artan (perkoart)" userId="S::perkoart@students.zhaw.ch::1e5f7a47-8c9a-49d2-8b9a-e8651ca9c163" providerId="AD" clId="Web-{625A708C-9210-4998-A448-A832E30CC2BD}" dt="2024-06-03T17:17:37.701" v="687" actId="20577"/>
          <ac:spMkLst>
            <pc:docMk/>
            <pc:sldMk cId="4015291266" sldId="277"/>
            <ac:spMk id="2" creationId="{9E8476A7-4AF9-7BCA-8C3A-76799659E632}"/>
          </ac:spMkLst>
        </pc:spChg>
        <pc:spChg chg="del">
          <ac:chgData name="Perkola Artan (perkoart)" userId="S::perkoart@students.zhaw.ch::1e5f7a47-8c9a-49d2-8b9a-e8651ca9c163" providerId="AD" clId="Web-{625A708C-9210-4998-A448-A832E30CC2BD}" dt="2024-06-03T17:15:38.823" v="668"/>
          <ac:spMkLst>
            <pc:docMk/>
            <pc:sldMk cId="4015291266" sldId="277"/>
            <ac:spMk id="3" creationId="{7B5B8F43-8216-158C-935C-DB181394637D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21.028" v="673"/>
          <ac:spMkLst>
            <pc:docMk/>
            <pc:sldMk cId="4015291266" sldId="277"/>
            <ac:spMk id="9" creationId="{E19F12D6-6105-90EC-2965-F537DBBA3084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14" creationId="{17338BB4-74FF-4836-86B7-F1B0C2B62DA9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16" creationId="{1ABFA8A3-A231-4BC1-B8A5-C5BE7315CD7D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18" creationId="{FE35963E-79B2-4A8E-8F24-A94E8DDDD5D4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20" creationId="{308E4331-210E-4E5F-9501-4C830E340055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22" creationId="{1A54F778-4E1C-4F6F-9318-9795AA35C246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24" creationId="{200A9256-A44C-4406-9010-B9D7D870992E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30" creationId="{20349629-70E2-4E72-9E59-209F1F323085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32" creationId="{43403E22-A267-491E-9711-05F332BE7063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34" creationId="{1488C64B-FA72-4C34-B7D8-ABA7E21469F1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36" creationId="{998F5671-E172-46A3-8DC0-54EC6D0E4247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38" creationId="{F9744F83-FEC9-4E5B-8530-224C258F1C92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40" creationId="{B81918A1-30EC-48DB-A535-4898EA927008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42" creationId="{9301236F-2DE7-4B56-B413-C201491DFF93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16:02.808" v="671"/>
          <ac:spMkLst>
            <pc:docMk/>
            <pc:sldMk cId="4015291266" sldId="277"/>
            <ac:spMk id="44" creationId="{F304D462-CF3A-48B2-966A-0DA7B7E61431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6:02.855" v="672"/>
          <ac:spMkLst>
            <pc:docMk/>
            <pc:sldMk cId="4015291266" sldId="277"/>
            <ac:spMk id="46" creationId="{EE80C9D3-581D-4F94-9602-B6B708C1C130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6:02.855" v="672"/>
          <ac:spMkLst>
            <pc:docMk/>
            <pc:sldMk cId="4015291266" sldId="277"/>
            <ac:spMk id="49" creationId="{A8E12A96-2B78-465B-A2B8-A8E9DD711AEA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6:02.855" v="672"/>
          <ac:spMkLst>
            <pc:docMk/>
            <pc:sldMk cId="4015291266" sldId="277"/>
            <ac:spMk id="50" creationId="{58033E9E-E33E-4351-9B15-A35E144A7AC2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6:02.855" v="672"/>
          <ac:spMkLst>
            <pc:docMk/>
            <pc:sldMk cId="4015291266" sldId="277"/>
            <ac:spMk id="51" creationId="{CB47C71A-EFE6-464E-A6BC-2B97788D5509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16:02.855" v="672"/>
          <ac:spMkLst>
            <pc:docMk/>
            <pc:sldMk cId="4015291266" sldId="277"/>
            <ac:spMk id="52" creationId="{B976FD44-391B-4243-8035-CEE0AB037BCE}"/>
          </ac:spMkLst>
        </pc:spChg>
        <pc:picChg chg="add mod ord">
          <ac:chgData name="Perkola Artan (perkoart)" userId="S::perkoart@students.zhaw.ch::1e5f7a47-8c9a-49d2-8b9a-e8651ca9c163" providerId="AD" clId="Web-{625A708C-9210-4998-A448-A832E30CC2BD}" dt="2024-06-03T17:17:29.279" v="683" actId="1076"/>
          <ac:picMkLst>
            <pc:docMk/>
            <pc:sldMk cId="4015291266" sldId="277"/>
            <ac:picMk id="4" creationId="{B8347C03-3803-6E46-405A-D07FC6FAF80E}"/>
          </ac:picMkLst>
        </pc:picChg>
        <pc:picChg chg="add mod">
          <ac:chgData name="Perkola Artan (perkoart)" userId="S::perkoart@students.zhaw.ch::1e5f7a47-8c9a-49d2-8b9a-e8651ca9c163" providerId="AD" clId="Web-{625A708C-9210-4998-A448-A832E30CC2BD}" dt="2024-06-03T17:17:29.232" v="682" actId="1076"/>
          <ac:picMkLst>
            <pc:docMk/>
            <pc:sldMk cId="4015291266" sldId="277"/>
            <ac:picMk id="5" creationId="{03F9B2AC-41B5-31CF-2A79-877B2B60C865}"/>
          </ac:picMkLst>
        </pc:picChg>
        <pc:picChg chg="add del">
          <ac:chgData name="Perkola Artan (perkoart)" userId="S::perkoart@students.zhaw.ch::1e5f7a47-8c9a-49d2-8b9a-e8651ca9c163" providerId="AD" clId="Web-{625A708C-9210-4998-A448-A832E30CC2BD}" dt="2024-06-03T17:16:02.808" v="671"/>
          <ac:picMkLst>
            <pc:docMk/>
            <pc:sldMk cId="4015291266" sldId="277"/>
            <ac:picMk id="10" creationId="{26AA7C31-76FD-4B44-A1FF-D13D2515AE57}"/>
          </ac:picMkLst>
        </pc:picChg>
        <pc:picChg chg="add del">
          <ac:chgData name="Perkola Artan (perkoart)" userId="S::perkoart@students.zhaw.ch::1e5f7a47-8c9a-49d2-8b9a-e8651ca9c163" providerId="AD" clId="Web-{625A708C-9210-4998-A448-A832E30CC2BD}" dt="2024-06-03T17:16:02.808" v="671"/>
          <ac:picMkLst>
            <pc:docMk/>
            <pc:sldMk cId="4015291266" sldId="277"/>
            <ac:picMk id="12" creationId="{F5CE85F9-F4EE-4E5D-8235-528527A401D8}"/>
          </ac:picMkLst>
        </pc:picChg>
        <pc:picChg chg="add del">
          <ac:chgData name="Perkola Artan (perkoart)" userId="S::perkoart@students.zhaw.ch::1e5f7a47-8c9a-49d2-8b9a-e8651ca9c163" providerId="AD" clId="Web-{625A708C-9210-4998-A448-A832E30CC2BD}" dt="2024-06-03T17:16:02.808" v="671"/>
          <ac:picMkLst>
            <pc:docMk/>
            <pc:sldMk cId="4015291266" sldId="277"/>
            <ac:picMk id="26" creationId="{C731F266-5507-4462-8427-0BD0B42C8BDB}"/>
          </ac:picMkLst>
        </pc:picChg>
        <pc:picChg chg="add del">
          <ac:chgData name="Perkola Artan (perkoart)" userId="S::perkoart@students.zhaw.ch::1e5f7a47-8c9a-49d2-8b9a-e8651ca9c163" providerId="AD" clId="Web-{625A708C-9210-4998-A448-A832E30CC2BD}" dt="2024-06-03T17:16:02.808" v="671"/>
          <ac:picMkLst>
            <pc:docMk/>
            <pc:sldMk cId="4015291266" sldId="277"/>
            <ac:picMk id="28" creationId="{126A06D6-90F0-42BA-94C0-AC6E66570F2E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7:16:02.855" v="672"/>
          <ac:picMkLst>
            <pc:docMk/>
            <pc:sldMk cId="4015291266" sldId="277"/>
            <ac:picMk id="47" creationId="{D3CD99E0-8BF7-406D-BD54-3DBF9156D7DD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7:16:02.855" v="672"/>
          <ac:picMkLst>
            <pc:docMk/>
            <pc:sldMk cId="4015291266" sldId="277"/>
            <ac:picMk id="48" creationId="{3CD71877-3E29-46BA-8102-BA51BAC20B89}"/>
          </ac:picMkLst>
        </pc:picChg>
      </pc:sldChg>
      <pc:sldChg chg="addSp delSp modSp mod setBg">
        <pc:chgData name="Perkola Artan (perkoart)" userId="S::perkoart@students.zhaw.ch::1e5f7a47-8c9a-49d2-8b9a-e8651ca9c163" providerId="AD" clId="Web-{625A708C-9210-4998-A448-A832E30CC2BD}" dt="2024-06-03T17:20:26.924" v="696"/>
        <pc:sldMkLst>
          <pc:docMk/>
          <pc:sldMk cId="1723371229" sldId="278"/>
        </pc:sldMkLst>
        <pc:spChg chg="mod">
          <ac:chgData name="Perkola Artan (perkoart)" userId="S::perkoart@students.zhaw.ch::1e5f7a47-8c9a-49d2-8b9a-e8651ca9c163" providerId="AD" clId="Web-{625A708C-9210-4998-A448-A832E30CC2BD}" dt="2024-06-03T17:20:26.924" v="696"/>
          <ac:spMkLst>
            <pc:docMk/>
            <pc:sldMk cId="1723371229" sldId="278"/>
            <ac:spMk id="2" creationId="{97995EC6-3092-795F-71B6-DB5F06A6C893}"/>
          </ac:spMkLst>
        </pc:spChg>
        <pc:spChg chg="mod">
          <ac:chgData name="Perkola Artan (perkoart)" userId="S::perkoart@students.zhaw.ch::1e5f7a47-8c9a-49d2-8b9a-e8651ca9c163" providerId="AD" clId="Web-{625A708C-9210-4998-A448-A832E30CC2BD}" dt="2024-06-03T17:20:26.924" v="696"/>
          <ac:spMkLst>
            <pc:docMk/>
            <pc:sldMk cId="1723371229" sldId="278"/>
            <ac:spMk id="3" creationId="{D12DDD05-9F06-0FB4-8C2E-DEE7762CDCAD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20:26.893" v="695"/>
          <ac:spMkLst>
            <pc:docMk/>
            <pc:sldMk cId="1723371229" sldId="278"/>
            <ac:spMk id="8" creationId="{92806DFD-E192-42CC-B190-3C4C95B8FF4E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7:20:26.893" v="695"/>
          <ac:spMkLst>
            <pc:docMk/>
            <pc:sldMk cId="1723371229" sldId="278"/>
            <ac:spMk id="10" creationId="{558A0B6A-DEC0-46AC-8D12-B6E45FCD1EA2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20:26.924" v="696"/>
          <ac:spMkLst>
            <pc:docMk/>
            <pc:sldMk cId="1723371229" sldId="278"/>
            <ac:spMk id="15" creationId="{8F3CF990-ACB8-443A-BB74-D36EC8A00B02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20:26.924" v="696"/>
          <ac:spMkLst>
            <pc:docMk/>
            <pc:sldMk cId="1723371229" sldId="278"/>
            <ac:spMk id="16" creationId="{A0B5529D-5CAA-4BF2-B5C9-34705E7661F9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20:26.924" v="696"/>
          <ac:spMkLst>
            <pc:docMk/>
            <pc:sldMk cId="1723371229" sldId="278"/>
            <ac:spMk id="18" creationId="{FBD68200-BC03-4015-860B-CD5C30CD76B8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20:26.924" v="696"/>
          <ac:spMkLst>
            <pc:docMk/>
            <pc:sldMk cId="1723371229" sldId="278"/>
            <ac:spMk id="19" creationId="{65F94F98-3A57-49AA-838E-91AAF600B6EE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20:26.924" v="696"/>
          <ac:spMkLst>
            <pc:docMk/>
            <pc:sldMk cId="1723371229" sldId="278"/>
            <ac:spMk id="20" creationId="{332A6F87-AC28-4AA8-B8A6-AEBC67BD0D64}"/>
          </ac:spMkLst>
        </pc:spChg>
        <pc:picChg chg="add del">
          <ac:chgData name="Perkola Artan (perkoart)" userId="S::perkoart@students.zhaw.ch::1e5f7a47-8c9a-49d2-8b9a-e8651ca9c163" providerId="AD" clId="Web-{625A708C-9210-4998-A448-A832E30CC2BD}" dt="2024-06-03T17:20:26.893" v="695"/>
          <ac:picMkLst>
            <pc:docMk/>
            <pc:sldMk cId="1723371229" sldId="278"/>
            <ac:picMk id="12" creationId="{8C1A506D-EB69-4549-9782-F0EBB2A9AE9C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7:20:26.924" v="696"/>
          <ac:picMkLst>
            <pc:docMk/>
            <pc:sldMk cId="1723371229" sldId="278"/>
            <ac:picMk id="14" creationId="{7185CF21-0594-48C0-9F3E-254D6BCE9D9B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7:20:26.924" v="696"/>
          <ac:picMkLst>
            <pc:docMk/>
            <pc:sldMk cId="1723371229" sldId="278"/>
            <ac:picMk id="17" creationId="{00B98862-BEE1-44FB-A335-A1B9106B445E}"/>
          </ac:picMkLst>
        </pc:picChg>
      </pc:sldChg>
      <pc:sldChg chg="addSp mod setBg">
        <pc:chgData name="Perkola Artan (perkoart)" userId="S::perkoart@students.zhaw.ch::1e5f7a47-8c9a-49d2-8b9a-e8651ca9c163" providerId="AD" clId="Web-{625A708C-9210-4998-A448-A832E30CC2BD}" dt="2024-06-03T17:47:19.087" v="760"/>
        <pc:sldMkLst>
          <pc:docMk/>
          <pc:sldMk cId="547337395" sldId="279"/>
        </pc:sldMkLst>
        <pc:spChg chg="add">
          <ac:chgData name="Perkola Artan (perkoart)" userId="S::perkoart@students.zhaw.ch::1e5f7a47-8c9a-49d2-8b9a-e8651ca9c163" providerId="AD" clId="Web-{625A708C-9210-4998-A448-A832E30CC2BD}" dt="2024-06-03T17:47:19.087" v="760"/>
          <ac:spMkLst>
            <pc:docMk/>
            <pc:sldMk cId="547337395" sldId="279"/>
            <ac:spMk id="8" creationId="{8F3CF990-ACB8-443A-BB74-D36EC8A00B02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47:19.087" v="760"/>
          <ac:spMkLst>
            <pc:docMk/>
            <pc:sldMk cId="547337395" sldId="279"/>
            <ac:spMk id="12" creationId="{65F94F98-3A57-49AA-838E-91AAF600B6EE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47:19.087" v="760"/>
          <ac:spMkLst>
            <pc:docMk/>
            <pc:sldMk cId="547337395" sldId="279"/>
            <ac:spMk id="16" creationId="{A0B5529D-5CAA-4BF2-B5C9-34705E7661F9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47:19.087" v="760"/>
          <ac:spMkLst>
            <pc:docMk/>
            <pc:sldMk cId="547337395" sldId="279"/>
            <ac:spMk id="18" creationId="{FBD68200-BC03-4015-860B-CD5C30CD76B8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7:47:19.087" v="760"/>
          <ac:spMkLst>
            <pc:docMk/>
            <pc:sldMk cId="547337395" sldId="279"/>
            <ac:spMk id="20" creationId="{332A6F87-AC28-4AA8-B8A6-AEBC67BD0D64}"/>
          </ac:spMkLst>
        </pc:spChg>
        <pc:picChg chg="add">
          <ac:chgData name="Perkola Artan (perkoart)" userId="S::perkoart@students.zhaw.ch::1e5f7a47-8c9a-49d2-8b9a-e8651ca9c163" providerId="AD" clId="Web-{625A708C-9210-4998-A448-A832E30CC2BD}" dt="2024-06-03T17:47:19.087" v="760"/>
          <ac:picMkLst>
            <pc:docMk/>
            <pc:sldMk cId="547337395" sldId="279"/>
            <ac:picMk id="10" creationId="{00B98862-BEE1-44FB-A335-A1B9106B445E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7:47:19.087" v="760"/>
          <ac:picMkLst>
            <pc:docMk/>
            <pc:sldMk cId="547337395" sldId="279"/>
            <ac:picMk id="14" creationId="{7185CF21-0594-48C0-9F3E-254D6BCE9D9B}"/>
          </ac:picMkLst>
        </pc:picChg>
      </pc:sldChg>
      <pc:sldChg chg="addSp delSp modSp mod setBg">
        <pc:chgData name="Perkola Artan (perkoart)" userId="S::perkoart@students.zhaw.ch::1e5f7a47-8c9a-49d2-8b9a-e8651ca9c163" providerId="AD" clId="Web-{625A708C-9210-4998-A448-A832E30CC2BD}" dt="2024-06-03T18:02:26.718" v="771" actId="1076"/>
        <pc:sldMkLst>
          <pc:docMk/>
          <pc:sldMk cId="3820640352" sldId="280"/>
        </pc:sldMkLst>
        <pc:spChg chg="mod">
          <ac:chgData name="Perkola Artan (perkoart)" userId="S::perkoart@students.zhaw.ch::1e5f7a47-8c9a-49d2-8b9a-e8651ca9c163" providerId="AD" clId="Web-{625A708C-9210-4998-A448-A832E30CC2BD}" dt="2024-06-03T18:01:01.529" v="764"/>
          <ac:spMkLst>
            <pc:docMk/>
            <pc:sldMk cId="3820640352" sldId="280"/>
            <ac:spMk id="2" creationId="{96776041-2C41-32D2-E568-77D43D88BD7C}"/>
          </ac:spMkLst>
        </pc:spChg>
        <pc:spChg chg="mod ord">
          <ac:chgData name="Perkola Artan (perkoart)" userId="S::perkoart@students.zhaw.ch::1e5f7a47-8c9a-49d2-8b9a-e8651ca9c163" providerId="AD" clId="Web-{625A708C-9210-4998-A448-A832E30CC2BD}" dt="2024-06-03T18:01:01.529" v="764"/>
          <ac:spMkLst>
            <pc:docMk/>
            <pc:sldMk cId="3820640352" sldId="280"/>
            <ac:spMk id="3" creationId="{2524D46B-92A1-39EB-1265-AD95A6A1266E}"/>
          </ac:spMkLst>
        </pc:spChg>
        <pc:spChg chg="mod">
          <ac:chgData name="Perkola Artan (perkoart)" userId="S::perkoart@students.zhaw.ch::1e5f7a47-8c9a-49d2-8b9a-e8651ca9c163" providerId="AD" clId="Web-{625A708C-9210-4998-A448-A832E30CC2BD}" dt="2024-06-03T18:02:20.031" v="770" actId="1076"/>
          <ac:spMkLst>
            <pc:docMk/>
            <pc:sldMk cId="3820640352" sldId="280"/>
            <ac:spMk id="4" creationId="{18179081-5CD3-4CD4-63A7-B5A667279D7C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8:01:01.529" v="764"/>
          <ac:spMkLst>
            <pc:docMk/>
            <pc:sldMk cId="3820640352" sldId="280"/>
            <ac:spMk id="10" creationId="{3FAD17B9-9E6C-4DD1-9728-97B5E5FCCAB2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8:01:01.529" v="764"/>
          <ac:spMkLst>
            <pc:docMk/>
            <pc:sldMk cId="3820640352" sldId="280"/>
            <ac:spMk id="12" creationId="{D7AC3F90-A588-42FF-B41D-062A8D91B9E5}"/>
          </ac:spMkLst>
        </pc:spChg>
        <pc:spChg chg="add mod">
          <ac:chgData name="Perkola Artan (perkoart)" userId="S::perkoart@students.zhaw.ch::1e5f7a47-8c9a-49d2-8b9a-e8651ca9c163" providerId="AD" clId="Web-{625A708C-9210-4998-A448-A832E30CC2BD}" dt="2024-06-03T18:02:26.718" v="771" actId="1076"/>
          <ac:spMkLst>
            <pc:docMk/>
            <pc:sldMk cId="3820640352" sldId="280"/>
            <ac:spMk id="15" creationId="{6F949410-B866-B1AB-3BA5-9A6D06E7A250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8:01:01.529" v="764"/>
          <ac:spMkLst>
            <pc:docMk/>
            <pc:sldMk cId="3820640352" sldId="280"/>
            <ac:spMk id="16" creationId="{E1AADF25-43E9-4DE0-AD82-4F6052319136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8:01:01.529" v="764"/>
          <ac:spMkLst>
            <pc:docMk/>
            <pc:sldMk cId="3820640352" sldId="280"/>
            <ac:spMk id="18" creationId="{CBC2D515-EF3C-4E4E-8BC1-192B21E92713}"/>
          </ac:spMkLst>
        </pc:spChg>
        <pc:graphicFrameChg chg="add del mod modGraphic">
          <ac:chgData name="Perkola Artan (perkoart)" userId="S::perkoart@students.zhaw.ch::1e5f7a47-8c9a-49d2-8b9a-e8651ca9c163" providerId="AD" clId="Web-{625A708C-9210-4998-A448-A832E30CC2BD}" dt="2024-06-03T17:45:53.226" v="758"/>
          <ac:graphicFrameMkLst>
            <pc:docMk/>
            <pc:sldMk cId="3820640352" sldId="280"/>
            <ac:graphicFrameMk id="7" creationId="{CBF2D95B-9D9B-8A2B-69F9-1ED4CEC7092A}"/>
          </ac:graphicFrameMkLst>
        </pc:graphicFrameChg>
        <pc:picChg chg="add del">
          <ac:chgData name="Perkola Artan (perkoart)" userId="S::perkoart@students.zhaw.ch::1e5f7a47-8c9a-49d2-8b9a-e8651ca9c163" providerId="AD" clId="Web-{625A708C-9210-4998-A448-A832E30CC2BD}" dt="2024-06-03T18:01:01.529" v="764"/>
          <ac:picMkLst>
            <pc:docMk/>
            <pc:sldMk cId="3820640352" sldId="280"/>
            <ac:picMk id="8" creationId="{4D4235E7-7A56-BC89-F2CF-267593C9826B}"/>
          </ac:picMkLst>
        </pc:picChg>
        <pc:picChg chg="add del">
          <ac:chgData name="Perkola Artan (perkoart)" userId="S::perkoart@students.zhaw.ch::1e5f7a47-8c9a-49d2-8b9a-e8651ca9c163" providerId="AD" clId="Web-{625A708C-9210-4998-A448-A832E30CC2BD}" dt="2024-06-03T18:01:01.529" v="764"/>
          <ac:picMkLst>
            <pc:docMk/>
            <pc:sldMk cId="3820640352" sldId="280"/>
            <ac:picMk id="14" creationId="{015AB904-4FB7-4A0D-B43E-03ACF05E1445}"/>
          </ac:picMkLst>
        </pc:picChg>
      </pc:sldChg>
      <pc:sldChg chg="addSp delSp mod setBg">
        <pc:chgData name="Perkola Artan (perkoart)" userId="S::perkoart@students.zhaw.ch::1e5f7a47-8c9a-49d2-8b9a-e8651ca9c163" providerId="AD" clId="Web-{625A708C-9210-4998-A448-A832E30CC2BD}" dt="2024-06-03T18:01:35.108" v="766"/>
        <pc:sldMkLst>
          <pc:docMk/>
          <pc:sldMk cId="3063168920" sldId="281"/>
        </pc:sldMkLst>
        <pc:spChg chg="add del">
          <ac:chgData name="Perkola Artan (perkoart)" userId="S::perkoart@students.zhaw.ch::1e5f7a47-8c9a-49d2-8b9a-e8651ca9c163" providerId="AD" clId="Web-{625A708C-9210-4998-A448-A832E30CC2BD}" dt="2024-06-03T18:01:06.779" v="765"/>
          <ac:spMkLst>
            <pc:docMk/>
            <pc:sldMk cId="3063168920" sldId="281"/>
            <ac:spMk id="6" creationId="{A0B5529D-5CAA-4BF2-B5C9-34705E7661F9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8:01:06.779" v="765"/>
          <ac:spMkLst>
            <pc:docMk/>
            <pc:sldMk cId="3063168920" sldId="281"/>
            <ac:spMk id="7" creationId="{FBD68200-BC03-4015-860B-CD5C30CD76B8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8:01:06.779" v="765"/>
          <ac:spMkLst>
            <pc:docMk/>
            <pc:sldMk cId="3063168920" sldId="281"/>
            <ac:spMk id="8" creationId="{8F3CF990-ACB8-443A-BB74-D36EC8A00B02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8:01:06.779" v="765"/>
          <ac:spMkLst>
            <pc:docMk/>
            <pc:sldMk cId="3063168920" sldId="281"/>
            <ac:spMk id="9" creationId="{332A6F87-AC28-4AA8-B8A6-AEBC67BD0D64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8:01:35.108" v="766"/>
          <ac:spMkLst>
            <pc:docMk/>
            <pc:sldMk cId="3063168920" sldId="281"/>
            <ac:spMk id="11" creationId="{8F3CF990-ACB8-443A-BB74-D36EC8A00B02}"/>
          </ac:spMkLst>
        </pc:spChg>
        <pc:spChg chg="add del">
          <ac:chgData name="Perkola Artan (perkoart)" userId="S::perkoart@students.zhaw.ch::1e5f7a47-8c9a-49d2-8b9a-e8651ca9c163" providerId="AD" clId="Web-{625A708C-9210-4998-A448-A832E30CC2BD}" dt="2024-06-03T18:01:06.779" v="765"/>
          <ac:spMkLst>
            <pc:docMk/>
            <pc:sldMk cId="3063168920" sldId="281"/>
            <ac:spMk id="12" creationId="{65F94F98-3A57-49AA-838E-91AAF600B6EE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8:01:35.108" v="766"/>
          <ac:spMkLst>
            <pc:docMk/>
            <pc:sldMk cId="3063168920" sldId="281"/>
            <ac:spMk id="21" creationId="{65F94F98-3A57-49AA-838E-91AAF600B6EE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8:01:35.108" v="766"/>
          <ac:spMkLst>
            <pc:docMk/>
            <pc:sldMk cId="3063168920" sldId="281"/>
            <ac:spMk id="23" creationId="{A0B5529D-5CAA-4BF2-B5C9-34705E7661F9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8:01:35.108" v="766"/>
          <ac:spMkLst>
            <pc:docMk/>
            <pc:sldMk cId="3063168920" sldId="281"/>
            <ac:spMk id="24" creationId="{FBD68200-BC03-4015-860B-CD5C30CD76B8}"/>
          </ac:spMkLst>
        </pc:spChg>
        <pc:spChg chg="add">
          <ac:chgData name="Perkola Artan (perkoart)" userId="S::perkoart@students.zhaw.ch::1e5f7a47-8c9a-49d2-8b9a-e8651ca9c163" providerId="AD" clId="Web-{625A708C-9210-4998-A448-A832E30CC2BD}" dt="2024-06-03T18:01:35.108" v="766"/>
          <ac:spMkLst>
            <pc:docMk/>
            <pc:sldMk cId="3063168920" sldId="281"/>
            <ac:spMk id="25" creationId="{332A6F87-AC28-4AA8-B8A6-AEBC67BD0D64}"/>
          </ac:spMkLst>
        </pc:spChg>
        <pc:picChg chg="add del">
          <ac:chgData name="Perkola Artan (perkoart)" userId="S::perkoart@students.zhaw.ch::1e5f7a47-8c9a-49d2-8b9a-e8651ca9c163" providerId="AD" clId="Web-{625A708C-9210-4998-A448-A832E30CC2BD}" dt="2024-06-03T18:01:06.779" v="765"/>
          <ac:picMkLst>
            <pc:docMk/>
            <pc:sldMk cId="3063168920" sldId="281"/>
            <ac:picMk id="5" creationId="{7185CF21-0594-48C0-9F3E-254D6BCE9D9B}"/>
          </ac:picMkLst>
        </pc:picChg>
        <pc:picChg chg="add del">
          <ac:chgData name="Perkola Artan (perkoart)" userId="S::perkoart@students.zhaw.ch::1e5f7a47-8c9a-49d2-8b9a-e8651ca9c163" providerId="AD" clId="Web-{625A708C-9210-4998-A448-A832E30CC2BD}" dt="2024-06-03T18:01:06.779" v="765"/>
          <ac:picMkLst>
            <pc:docMk/>
            <pc:sldMk cId="3063168920" sldId="281"/>
            <ac:picMk id="10" creationId="{00B98862-BEE1-44FB-A335-A1B9106B445E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8:01:35.108" v="766"/>
          <ac:picMkLst>
            <pc:docMk/>
            <pc:sldMk cId="3063168920" sldId="281"/>
            <ac:picMk id="13" creationId="{00B98862-BEE1-44FB-A335-A1B9106B445E}"/>
          </ac:picMkLst>
        </pc:picChg>
        <pc:picChg chg="add">
          <ac:chgData name="Perkola Artan (perkoart)" userId="S::perkoart@students.zhaw.ch::1e5f7a47-8c9a-49d2-8b9a-e8651ca9c163" providerId="AD" clId="Web-{625A708C-9210-4998-A448-A832E30CC2BD}" dt="2024-06-03T18:01:35.108" v="766"/>
          <ac:picMkLst>
            <pc:docMk/>
            <pc:sldMk cId="3063168920" sldId="281"/>
            <ac:picMk id="22" creationId="{7185CF21-0594-48C0-9F3E-254D6BCE9D9B}"/>
          </ac:picMkLst>
        </pc:picChg>
      </pc:sldChg>
    </pc:docChg>
  </pc:docChgLst>
  <pc:docChgLst>
    <pc:chgData name="Perkola Artan (perkoart)" userId="S::perkoart@students.zhaw.ch::1e5f7a47-8c9a-49d2-8b9a-e8651ca9c163" providerId="AD" clId="Web-{DA67CEE5-0F66-46FD-9BEE-72126B2E21B2}"/>
    <pc:docChg chg="modSld">
      <pc:chgData name="Perkola Artan (perkoart)" userId="S::perkoart@students.zhaw.ch::1e5f7a47-8c9a-49d2-8b9a-e8651ca9c163" providerId="AD" clId="Web-{DA67CEE5-0F66-46FD-9BEE-72126B2E21B2}" dt="2024-06-05T15:09:40.282" v="82" actId="20577"/>
      <pc:docMkLst>
        <pc:docMk/>
      </pc:docMkLst>
      <pc:sldChg chg="modSp">
        <pc:chgData name="Perkola Artan (perkoart)" userId="S::perkoart@students.zhaw.ch::1e5f7a47-8c9a-49d2-8b9a-e8651ca9c163" providerId="AD" clId="Web-{DA67CEE5-0F66-46FD-9BEE-72126B2E21B2}" dt="2024-06-05T15:09:40.282" v="82" actId="20577"/>
        <pc:sldMkLst>
          <pc:docMk/>
          <pc:sldMk cId="951282127" sldId="257"/>
        </pc:sldMkLst>
        <pc:graphicFrameChg chg="modGraphic">
          <ac:chgData name="Perkola Artan (perkoart)" userId="S::perkoart@students.zhaw.ch::1e5f7a47-8c9a-49d2-8b9a-e8651ca9c163" providerId="AD" clId="Web-{DA67CEE5-0F66-46FD-9BEE-72126B2E21B2}" dt="2024-06-05T15:09:40.282" v="82" actId="20577"/>
          <ac:graphicFrameMkLst>
            <pc:docMk/>
            <pc:sldMk cId="951282127" sldId="257"/>
            <ac:graphicFrameMk id="5" creationId="{E6AB1AEE-3AA1-B04D-8100-B8E56699A504}"/>
          </ac:graphicFrameMkLst>
        </pc:graphicFrameChg>
      </pc:sldChg>
      <pc:sldChg chg="modSp">
        <pc:chgData name="Perkola Artan (perkoart)" userId="S::perkoart@students.zhaw.ch::1e5f7a47-8c9a-49d2-8b9a-e8651ca9c163" providerId="AD" clId="Web-{DA67CEE5-0F66-46FD-9BEE-72126B2E21B2}" dt="2024-06-05T15:08:55.578" v="37" actId="20577"/>
        <pc:sldMkLst>
          <pc:docMk/>
          <pc:sldMk cId="1999249430" sldId="282"/>
        </pc:sldMkLst>
        <pc:spChg chg="mod">
          <ac:chgData name="Perkola Artan (perkoart)" userId="S::perkoart@students.zhaw.ch::1e5f7a47-8c9a-49d2-8b9a-e8651ca9c163" providerId="AD" clId="Web-{DA67CEE5-0F66-46FD-9BEE-72126B2E21B2}" dt="2024-06-05T15:08:55.578" v="37" actId="20577"/>
          <ac:spMkLst>
            <pc:docMk/>
            <pc:sldMk cId="1999249430" sldId="282"/>
            <ac:spMk id="3" creationId="{64C01D5A-247D-2C71-9543-E3FEB12239B4}"/>
          </ac:spMkLst>
        </pc:spChg>
      </pc:sldChg>
    </pc:docChg>
  </pc:docChgLst>
  <pc:docChgLst>
    <pc:chgData name="Güler Ali Cem (gueleali)" userId="487fe698-c6aa-4ad9-862f-0f481f0459e0" providerId="ADAL" clId="{F2543D5C-A6C6-494E-829F-DF400407DEAC}"/>
    <pc:docChg chg="undo redo custSel addSld delSld modSld">
      <pc:chgData name="Güler Ali Cem (gueleali)" userId="487fe698-c6aa-4ad9-862f-0f481f0459e0" providerId="ADAL" clId="{F2543D5C-A6C6-494E-829F-DF400407DEAC}" dt="2024-06-05T17:09:55.855" v="1082" actId="20577"/>
      <pc:docMkLst>
        <pc:docMk/>
      </pc:docMkLst>
      <pc:sldChg chg="modSp mod">
        <pc:chgData name="Güler Ali Cem (gueleali)" userId="487fe698-c6aa-4ad9-862f-0f481f0459e0" providerId="ADAL" clId="{F2543D5C-A6C6-494E-829F-DF400407DEAC}" dt="2024-06-03T17:27:24.242" v="612" actId="20577"/>
        <pc:sldMkLst>
          <pc:docMk/>
          <pc:sldMk cId="1577499883" sldId="256"/>
        </pc:sldMkLst>
        <pc:spChg chg="mod">
          <ac:chgData name="Güler Ali Cem (gueleali)" userId="487fe698-c6aa-4ad9-862f-0f481f0459e0" providerId="ADAL" clId="{F2543D5C-A6C6-494E-829F-DF400407DEAC}" dt="2024-06-03T17:27:24.242" v="612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Güler Ali Cem (gueleali)" userId="487fe698-c6aa-4ad9-862f-0f481f0459e0" providerId="ADAL" clId="{F2543D5C-A6C6-494E-829F-DF400407DEAC}" dt="2024-06-03T15:50:38.152" v="5"/>
          <ac:spMkLst>
            <pc:docMk/>
            <pc:sldMk cId="1577499883" sldId="256"/>
            <ac:spMk id="3" creationId="{00000000-0000-0000-0000-000000000000}"/>
          </ac:spMkLst>
        </pc:spChg>
      </pc:sldChg>
      <pc:sldChg chg="modSp mod">
        <pc:chgData name="Güler Ali Cem (gueleali)" userId="487fe698-c6aa-4ad9-862f-0f481f0459e0" providerId="ADAL" clId="{F2543D5C-A6C6-494E-829F-DF400407DEAC}" dt="2024-06-05T15:11:27.729" v="745"/>
        <pc:sldMkLst>
          <pc:docMk/>
          <pc:sldMk cId="951282127" sldId="257"/>
        </pc:sldMkLst>
        <pc:spChg chg="mod">
          <ac:chgData name="Güler Ali Cem (gueleali)" userId="487fe698-c6aa-4ad9-862f-0f481f0459e0" providerId="ADAL" clId="{F2543D5C-A6C6-494E-829F-DF400407DEAC}" dt="2024-06-03T15:50:38.152" v="5"/>
          <ac:spMkLst>
            <pc:docMk/>
            <pc:sldMk cId="951282127" sldId="257"/>
            <ac:spMk id="2" creationId="{2E049DD8-B7F8-83E2-3200-07D79B209196}"/>
          </ac:spMkLst>
        </pc:spChg>
        <pc:spChg chg="mod">
          <ac:chgData name="Güler Ali Cem (gueleali)" userId="487fe698-c6aa-4ad9-862f-0f481f0459e0" providerId="ADAL" clId="{F2543D5C-A6C6-494E-829F-DF400407DEAC}" dt="2024-06-03T17:18:53.067" v="410" actId="20577"/>
          <ac:spMkLst>
            <pc:docMk/>
            <pc:sldMk cId="951282127" sldId="257"/>
            <ac:spMk id="3" creationId="{B71E9180-08D4-A1AC-BBF9-63CDD39C0BE1}"/>
          </ac:spMkLst>
        </pc:spChg>
        <pc:graphicFrameChg chg="mod">
          <ac:chgData name="Güler Ali Cem (gueleali)" userId="487fe698-c6aa-4ad9-862f-0f481f0459e0" providerId="ADAL" clId="{F2543D5C-A6C6-494E-829F-DF400407DEAC}" dt="2024-06-05T15:11:27.729" v="745"/>
          <ac:graphicFrameMkLst>
            <pc:docMk/>
            <pc:sldMk cId="951282127" sldId="257"/>
            <ac:graphicFrameMk id="5" creationId="{E6AB1AEE-3AA1-B04D-8100-B8E56699A504}"/>
          </ac:graphicFrameMkLst>
        </pc:graphicFrameChg>
      </pc:sldChg>
      <pc:sldChg chg="addSp delSp modSp new mod">
        <pc:chgData name="Güler Ali Cem (gueleali)" userId="487fe698-c6aa-4ad9-862f-0f481f0459e0" providerId="ADAL" clId="{F2543D5C-A6C6-494E-829F-DF400407DEAC}" dt="2024-06-03T16:00:03.396" v="62" actId="21"/>
        <pc:sldMkLst>
          <pc:docMk/>
          <pc:sldMk cId="2160716352" sldId="258"/>
        </pc:sldMkLst>
        <pc:spChg chg="mod">
          <ac:chgData name="Güler Ali Cem (gueleali)" userId="487fe698-c6aa-4ad9-862f-0f481f0459e0" providerId="ADAL" clId="{F2543D5C-A6C6-494E-829F-DF400407DEAC}" dt="2024-06-03T15:58:37.267" v="52" actId="20577"/>
          <ac:spMkLst>
            <pc:docMk/>
            <pc:sldMk cId="2160716352" sldId="258"/>
            <ac:spMk id="2" creationId="{9FAE8724-DCAA-9913-E5BB-A63A9E59ED17}"/>
          </ac:spMkLst>
        </pc:spChg>
        <pc:spChg chg="del">
          <ac:chgData name="Güler Ali Cem (gueleali)" userId="487fe698-c6aa-4ad9-862f-0f481f0459e0" providerId="ADAL" clId="{F2543D5C-A6C6-494E-829F-DF400407DEAC}" dt="2024-06-03T15:59:52.648" v="53"/>
          <ac:spMkLst>
            <pc:docMk/>
            <pc:sldMk cId="2160716352" sldId="258"/>
            <ac:spMk id="3" creationId="{69F4271A-B027-9714-A5B9-8DCD01FBE1AD}"/>
          </ac:spMkLst>
        </pc:spChg>
        <pc:spChg chg="add del mod">
          <ac:chgData name="Güler Ali Cem (gueleali)" userId="487fe698-c6aa-4ad9-862f-0f481f0459e0" providerId="ADAL" clId="{F2543D5C-A6C6-494E-829F-DF400407DEAC}" dt="2024-06-03T16:00:01.397" v="61"/>
          <ac:spMkLst>
            <pc:docMk/>
            <pc:sldMk cId="2160716352" sldId="258"/>
            <ac:spMk id="6" creationId="{9382A681-C8A0-F281-F030-5AF16E78EF33}"/>
          </ac:spMkLst>
        </pc:spChg>
        <pc:spChg chg="add mod">
          <ac:chgData name="Güler Ali Cem (gueleali)" userId="487fe698-c6aa-4ad9-862f-0f481f0459e0" providerId="ADAL" clId="{F2543D5C-A6C6-494E-829F-DF400407DEAC}" dt="2024-06-03T16:00:03.396" v="62" actId="21"/>
          <ac:spMkLst>
            <pc:docMk/>
            <pc:sldMk cId="2160716352" sldId="258"/>
            <ac:spMk id="8" creationId="{D56417F6-1FD0-5657-B1CB-763771C866CA}"/>
          </ac:spMkLst>
        </pc:spChg>
        <pc:picChg chg="add del mod">
          <ac:chgData name="Güler Ali Cem (gueleali)" userId="487fe698-c6aa-4ad9-862f-0f481f0459e0" providerId="ADAL" clId="{F2543D5C-A6C6-494E-829F-DF400407DEAC}" dt="2024-06-03T16:00:03.396" v="62" actId="21"/>
          <ac:picMkLst>
            <pc:docMk/>
            <pc:sldMk cId="2160716352" sldId="258"/>
            <ac:picMk id="5" creationId="{2F0EA944-731E-F839-FE1D-AD70B4372CEA}"/>
          </ac:picMkLst>
        </pc:picChg>
      </pc:sldChg>
      <pc:sldChg chg="addSp delSp modSp new mod">
        <pc:chgData name="Güler Ali Cem (gueleali)" userId="487fe698-c6aa-4ad9-862f-0f481f0459e0" providerId="ADAL" clId="{F2543D5C-A6C6-494E-829F-DF400407DEAC}" dt="2024-06-03T16:01:09.306" v="74" actId="14100"/>
        <pc:sldMkLst>
          <pc:docMk/>
          <pc:sldMk cId="2104401247" sldId="259"/>
        </pc:sldMkLst>
        <pc:spChg chg="mod">
          <ac:chgData name="Güler Ali Cem (gueleali)" userId="487fe698-c6aa-4ad9-862f-0f481f0459e0" providerId="ADAL" clId="{F2543D5C-A6C6-494E-829F-DF400407DEAC}" dt="2024-06-03T15:53:33.673" v="22" actId="20577"/>
          <ac:spMkLst>
            <pc:docMk/>
            <pc:sldMk cId="2104401247" sldId="259"/>
            <ac:spMk id="2" creationId="{D53474D7-5786-6C93-94AD-D5AB5D6D2FDE}"/>
          </ac:spMkLst>
        </pc:spChg>
        <pc:spChg chg="del mod">
          <ac:chgData name="Güler Ali Cem (gueleali)" userId="487fe698-c6aa-4ad9-862f-0f481f0459e0" providerId="ADAL" clId="{F2543D5C-A6C6-494E-829F-DF400407DEAC}" dt="2024-06-03T16:00:05.445" v="63"/>
          <ac:spMkLst>
            <pc:docMk/>
            <pc:sldMk cId="2104401247" sldId="259"/>
            <ac:spMk id="3" creationId="{1149C476-1E24-265E-2961-8F2293770EEA}"/>
          </ac:spMkLst>
        </pc:spChg>
        <pc:spChg chg="add del mod">
          <ac:chgData name="Güler Ali Cem (gueleali)" userId="487fe698-c6aa-4ad9-862f-0f481f0459e0" providerId="ADAL" clId="{F2543D5C-A6C6-494E-829F-DF400407DEAC}" dt="2024-06-03T16:01:02.178" v="68"/>
          <ac:spMkLst>
            <pc:docMk/>
            <pc:sldMk cId="2104401247" sldId="259"/>
            <ac:spMk id="6" creationId="{15082A1C-F22E-D6F4-29C6-913232BFEF90}"/>
          </ac:spMkLst>
        </pc:spChg>
        <pc:picChg chg="add del mod">
          <ac:chgData name="Güler Ali Cem (gueleali)" userId="487fe698-c6aa-4ad9-862f-0f481f0459e0" providerId="ADAL" clId="{F2543D5C-A6C6-494E-829F-DF400407DEAC}" dt="2024-06-03T16:00:56.863" v="67" actId="478"/>
          <ac:picMkLst>
            <pc:docMk/>
            <pc:sldMk cId="2104401247" sldId="259"/>
            <ac:picMk id="4" creationId="{88AE9823-CD8A-0FDF-D4B2-CD9C495F6AA0}"/>
          </ac:picMkLst>
        </pc:picChg>
        <pc:picChg chg="add mod">
          <ac:chgData name="Güler Ali Cem (gueleali)" userId="487fe698-c6aa-4ad9-862f-0f481f0459e0" providerId="ADAL" clId="{F2543D5C-A6C6-494E-829F-DF400407DEAC}" dt="2024-06-03T16:01:09.306" v="74" actId="14100"/>
          <ac:picMkLst>
            <pc:docMk/>
            <pc:sldMk cId="2104401247" sldId="259"/>
            <ac:picMk id="8" creationId="{AD484763-6FF0-E01A-7F0F-9E4A544284C8}"/>
          </ac:picMkLst>
        </pc:picChg>
      </pc:sldChg>
      <pc:sldChg chg="modSp mod">
        <pc:chgData name="Güler Ali Cem (gueleali)" userId="487fe698-c6aa-4ad9-862f-0f481f0459e0" providerId="ADAL" clId="{F2543D5C-A6C6-494E-829F-DF400407DEAC}" dt="2024-06-03T17:41:04.019" v="631" actId="20577"/>
        <pc:sldMkLst>
          <pc:docMk/>
          <pc:sldMk cId="2783054990" sldId="261"/>
        </pc:sldMkLst>
        <pc:spChg chg="mod">
          <ac:chgData name="Güler Ali Cem (gueleali)" userId="487fe698-c6aa-4ad9-862f-0f481f0459e0" providerId="ADAL" clId="{F2543D5C-A6C6-494E-829F-DF400407DEAC}" dt="2024-06-03T17:41:04.019" v="631" actId="20577"/>
          <ac:spMkLst>
            <pc:docMk/>
            <pc:sldMk cId="2783054990" sldId="261"/>
            <ac:spMk id="2" creationId="{97995EC6-3092-795F-71B6-DB5F06A6C893}"/>
          </ac:spMkLst>
        </pc:spChg>
      </pc:sldChg>
      <pc:sldChg chg="add del">
        <pc:chgData name="Güler Ali Cem (gueleali)" userId="487fe698-c6aa-4ad9-862f-0f481f0459e0" providerId="ADAL" clId="{F2543D5C-A6C6-494E-829F-DF400407DEAC}" dt="2024-06-03T16:04:27.738" v="76"/>
        <pc:sldMkLst>
          <pc:docMk/>
          <pc:sldMk cId="808973130" sldId="264"/>
        </pc:sldMkLst>
      </pc:sldChg>
      <pc:sldChg chg="add del">
        <pc:chgData name="Güler Ali Cem (gueleali)" userId="487fe698-c6aa-4ad9-862f-0f481f0459e0" providerId="ADAL" clId="{F2543D5C-A6C6-494E-829F-DF400407DEAC}" dt="2024-06-03T17:17:13.182" v="381" actId="2696"/>
        <pc:sldMkLst>
          <pc:docMk/>
          <pc:sldMk cId="1426466059" sldId="264"/>
        </pc:sldMkLst>
      </pc:sldChg>
      <pc:sldChg chg="addSp delSp modSp add del mod">
        <pc:chgData name="Güler Ali Cem (gueleali)" userId="487fe698-c6aa-4ad9-862f-0f481f0459e0" providerId="ADAL" clId="{F2543D5C-A6C6-494E-829F-DF400407DEAC}" dt="2024-06-03T17:16:39.256" v="379" actId="2696"/>
        <pc:sldMkLst>
          <pc:docMk/>
          <pc:sldMk cId="2279803558" sldId="264"/>
        </pc:sldMkLst>
        <pc:spChg chg="add del mod">
          <ac:chgData name="Güler Ali Cem (gueleali)" userId="487fe698-c6aa-4ad9-862f-0f481f0459e0" providerId="ADAL" clId="{F2543D5C-A6C6-494E-829F-DF400407DEAC}" dt="2024-06-03T16:04:33.168" v="79"/>
          <ac:spMkLst>
            <pc:docMk/>
            <pc:sldMk cId="2279803558" sldId="264"/>
            <ac:spMk id="4" creationId="{EB52979F-80E8-080B-2600-44F4D0C7F7D9}"/>
          </ac:spMkLst>
        </pc:spChg>
        <pc:picChg chg="add mod">
          <ac:chgData name="Güler Ali Cem (gueleali)" userId="487fe698-c6aa-4ad9-862f-0f481f0459e0" providerId="ADAL" clId="{F2543D5C-A6C6-494E-829F-DF400407DEAC}" dt="2024-06-03T16:30:53.266" v="89" actId="1076"/>
          <ac:picMkLst>
            <pc:docMk/>
            <pc:sldMk cId="2279803558" sldId="264"/>
            <ac:picMk id="6" creationId="{087F3FDD-95EB-AF36-CCE3-D70875E664AC}"/>
          </ac:picMkLst>
        </pc:picChg>
        <pc:picChg chg="del">
          <ac:chgData name="Güler Ali Cem (gueleali)" userId="487fe698-c6aa-4ad9-862f-0f481f0459e0" providerId="ADAL" clId="{F2543D5C-A6C6-494E-829F-DF400407DEAC}" dt="2024-06-03T16:04:30.410" v="78" actId="478"/>
          <ac:picMkLst>
            <pc:docMk/>
            <pc:sldMk cId="2279803558" sldId="264"/>
            <ac:picMk id="8" creationId="{AD484763-6FF0-E01A-7F0F-9E4A544284C8}"/>
          </ac:picMkLst>
        </pc:picChg>
      </pc:sldChg>
      <pc:sldChg chg="add">
        <pc:chgData name="Güler Ali Cem (gueleali)" userId="487fe698-c6aa-4ad9-862f-0f481f0459e0" providerId="ADAL" clId="{F2543D5C-A6C6-494E-829F-DF400407DEAC}" dt="2024-06-03T17:17:16.541" v="382"/>
        <pc:sldMkLst>
          <pc:docMk/>
          <pc:sldMk cId="2520509002" sldId="264"/>
        </pc:sldMkLst>
      </pc:sldChg>
      <pc:sldChg chg="addSp delSp modSp add del mod">
        <pc:chgData name="Güler Ali Cem (gueleali)" userId="487fe698-c6aa-4ad9-862f-0f481f0459e0" providerId="ADAL" clId="{F2543D5C-A6C6-494E-829F-DF400407DEAC}" dt="2024-06-03T17:16:39.256" v="379" actId="2696"/>
        <pc:sldMkLst>
          <pc:docMk/>
          <pc:sldMk cId="1736563856" sldId="266"/>
        </pc:sldMkLst>
        <pc:spChg chg="add del mod">
          <ac:chgData name="Güler Ali Cem (gueleali)" userId="487fe698-c6aa-4ad9-862f-0f481f0459e0" providerId="ADAL" clId="{F2543D5C-A6C6-494E-829F-DF400407DEAC}" dt="2024-06-03T16:40:48.081" v="92"/>
          <ac:spMkLst>
            <pc:docMk/>
            <pc:sldMk cId="1736563856" sldId="266"/>
            <ac:spMk id="4" creationId="{C8DB4FCD-1EB9-CDBA-B814-67FDF3D2265E}"/>
          </ac:spMkLst>
        </pc:spChg>
        <pc:picChg chg="del">
          <ac:chgData name="Güler Ali Cem (gueleali)" userId="487fe698-c6aa-4ad9-862f-0f481f0459e0" providerId="ADAL" clId="{F2543D5C-A6C6-494E-829F-DF400407DEAC}" dt="2024-06-03T16:35:27.501" v="91" actId="478"/>
          <ac:picMkLst>
            <pc:docMk/>
            <pc:sldMk cId="1736563856" sldId="266"/>
            <ac:picMk id="6" creationId="{087F3FDD-95EB-AF36-CCE3-D70875E664AC}"/>
          </ac:picMkLst>
        </pc:picChg>
        <pc:picChg chg="add mod">
          <ac:chgData name="Güler Ali Cem (gueleali)" userId="487fe698-c6aa-4ad9-862f-0f481f0459e0" providerId="ADAL" clId="{F2543D5C-A6C6-494E-829F-DF400407DEAC}" dt="2024-06-03T16:41:00.889" v="99" actId="1076"/>
          <ac:picMkLst>
            <pc:docMk/>
            <pc:sldMk cId="1736563856" sldId="266"/>
            <ac:picMk id="7" creationId="{C156DBBC-53F8-8EE7-DD39-4495D2B2C6CB}"/>
          </ac:picMkLst>
        </pc:picChg>
      </pc:sldChg>
      <pc:sldChg chg="add">
        <pc:chgData name="Güler Ali Cem (gueleali)" userId="487fe698-c6aa-4ad9-862f-0f481f0459e0" providerId="ADAL" clId="{F2543D5C-A6C6-494E-829F-DF400407DEAC}" dt="2024-06-03T17:17:16.541" v="382"/>
        <pc:sldMkLst>
          <pc:docMk/>
          <pc:sldMk cId="1839553897" sldId="266"/>
        </pc:sldMkLst>
      </pc:sldChg>
      <pc:sldChg chg="add del">
        <pc:chgData name="Güler Ali Cem (gueleali)" userId="487fe698-c6aa-4ad9-862f-0f481f0459e0" providerId="ADAL" clId="{F2543D5C-A6C6-494E-829F-DF400407DEAC}" dt="2024-06-03T17:17:13.182" v="381" actId="2696"/>
        <pc:sldMkLst>
          <pc:docMk/>
          <pc:sldMk cId="2784938475" sldId="266"/>
        </pc:sldMkLst>
      </pc:sldChg>
      <pc:sldChg chg="addSp delSp modSp mod">
        <pc:chgData name="Güler Ali Cem (gueleali)" userId="487fe698-c6aa-4ad9-862f-0f481f0459e0" providerId="ADAL" clId="{F2543D5C-A6C6-494E-829F-DF400407DEAC}" dt="2024-06-05T15:38:29.526" v="780" actId="20577"/>
        <pc:sldMkLst>
          <pc:docMk/>
          <pc:sldMk cId="277048478" sldId="268"/>
        </pc:sldMkLst>
        <pc:spChg chg="add mod">
          <ac:chgData name="Güler Ali Cem (gueleali)" userId="487fe698-c6aa-4ad9-862f-0f481f0459e0" providerId="ADAL" clId="{F2543D5C-A6C6-494E-829F-DF400407DEAC}" dt="2024-06-05T15:38:29.526" v="780" actId="20577"/>
          <ac:spMkLst>
            <pc:docMk/>
            <pc:sldMk cId="277048478" sldId="268"/>
            <ac:spMk id="5" creationId="{A39639E5-2AEB-1343-7402-E6F46ACF722D}"/>
          </ac:spMkLst>
        </pc:spChg>
        <pc:picChg chg="mod">
          <ac:chgData name="Güler Ali Cem (gueleali)" userId="487fe698-c6aa-4ad9-862f-0f481f0459e0" providerId="ADAL" clId="{F2543D5C-A6C6-494E-829F-DF400407DEAC}" dt="2024-06-05T15:37:55.677" v="748" actId="1076"/>
          <ac:picMkLst>
            <pc:docMk/>
            <pc:sldMk cId="277048478" sldId="268"/>
            <ac:picMk id="3" creationId="{9965BB29-C2F0-9F98-2D5C-57751D55B0A8}"/>
          </ac:picMkLst>
        </pc:picChg>
        <pc:picChg chg="del">
          <ac:chgData name="Güler Ali Cem (gueleali)" userId="487fe698-c6aa-4ad9-862f-0f481f0459e0" providerId="ADAL" clId="{F2543D5C-A6C6-494E-829F-DF400407DEAC}" dt="2024-06-05T15:37:52.219" v="747" actId="478"/>
          <ac:picMkLst>
            <pc:docMk/>
            <pc:sldMk cId="277048478" sldId="268"/>
            <ac:picMk id="4" creationId="{58002065-2984-57BB-1808-6C50781513EA}"/>
          </ac:picMkLst>
        </pc:picChg>
        <pc:picChg chg="mod">
          <ac:chgData name="Güler Ali Cem (gueleali)" userId="487fe698-c6aa-4ad9-862f-0f481f0459e0" providerId="ADAL" clId="{F2543D5C-A6C6-494E-829F-DF400407DEAC}" dt="2024-06-03T17:54:43.988" v="724" actId="1036"/>
          <ac:picMkLst>
            <pc:docMk/>
            <pc:sldMk cId="277048478" sldId="268"/>
            <ac:picMk id="4" creationId="{59836FC8-1506-3B2D-9120-B0449022DE65}"/>
          </ac:picMkLst>
        </pc:picChg>
      </pc:sldChg>
      <pc:sldChg chg="del">
        <pc:chgData name="Güler Ali Cem (gueleali)" userId="487fe698-c6aa-4ad9-862f-0f481f0459e0" providerId="ADAL" clId="{F2543D5C-A6C6-494E-829F-DF400407DEAC}" dt="2024-06-05T15:37:22.229" v="746" actId="2696"/>
        <pc:sldMkLst>
          <pc:docMk/>
          <pc:sldMk cId="2919508962" sldId="269"/>
        </pc:sldMkLst>
      </pc:sldChg>
      <pc:sldChg chg="addSp delSp modSp new del mod">
        <pc:chgData name="Güler Ali Cem (gueleali)" userId="487fe698-c6aa-4ad9-862f-0f481f0459e0" providerId="ADAL" clId="{F2543D5C-A6C6-494E-829F-DF400407DEAC}" dt="2024-06-03T17:17:13.182" v="381" actId="2696"/>
        <pc:sldMkLst>
          <pc:docMk/>
          <pc:sldMk cId="299870003" sldId="270"/>
        </pc:sldMkLst>
        <pc:spChg chg="mod">
          <ac:chgData name="Güler Ali Cem (gueleali)" userId="487fe698-c6aa-4ad9-862f-0f481f0459e0" providerId="ADAL" clId="{F2543D5C-A6C6-494E-829F-DF400407DEAC}" dt="2024-06-03T17:16:28.994" v="372" actId="20577"/>
          <ac:spMkLst>
            <pc:docMk/>
            <pc:sldMk cId="299870003" sldId="270"/>
            <ac:spMk id="2" creationId="{363A665B-4D09-F9E0-3ED7-E45B29C94A01}"/>
          </ac:spMkLst>
        </pc:spChg>
        <pc:spChg chg="mod">
          <ac:chgData name="Güler Ali Cem (gueleali)" userId="487fe698-c6aa-4ad9-862f-0f481f0459e0" providerId="ADAL" clId="{F2543D5C-A6C6-494E-829F-DF400407DEAC}" dt="2024-06-03T16:54:54.073" v="177" actId="1076"/>
          <ac:spMkLst>
            <pc:docMk/>
            <pc:sldMk cId="299870003" sldId="270"/>
            <ac:spMk id="3" creationId="{A229B06A-0E25-908C-AB51-789CB3EE35EE}"/>
          </ac:spMkLst>
        </pc:spChg>
        <pc:picChg chg="add del mod">
          <ac:chgData name="Güler Ali Cem (gueleali)" userId="487fe698-c6aa-4ad9-862f-0f481f0459e0" providerId="ADAL" clId="{F2543D5C-A6C6-494E-829F-DF400407DEAC}" dt="2024-06-03T16:54:20.396" v="168" actId="478"/>
          <ac:picMkLst>
            <pc:docMk/>
            <pc:sldMk cId="299870003" sldId="270"/>
            <ac:picMk id="5" creationId="{F12F7277-CCC4-AEB2-5409-FD4C7245B1A6}"/>
          </ac:picMkLst>
        </pc:picChg>
        <pc:picChg chg="add mod">
          <ac:chgData name="Güler Ali Cem (gueleali)" userId="487fe698-c6aa-4ad9-862f-0f481f0459e0" providerId="ADAL" clId="{F2543D5C-A6C6-494E-829F-DF400407DEAC}" dt="2024-06-03T17:14:15.218" v="242" actId="1076"/>
          <ac:picMkLst>
            <pc:docMk/>
            <pc:sldMk cId="299870003" sldId="270"/>
            <ac:picMk id="7" creationId="{1DE831D3-5DF3-2987-152E-ECB793A9AF9C}"/>
          </ac:picMkLst>
        </pc:picChg>
      </pc:sldChg>
      <pc:sldChg chg="add">
        <pc:chgData name="Güler Ali Cem (gueleali)" userId="487fe698-c6aa-4ad9-862f-0f481f0459e0" providerId="ADAL" clId="{F2543D5C-A6C6-494E-829F-DF400407DEAC}" dt="2024-06-03T17:17:16.541" v="382"/>
        <pc:sldMkLst>
          <pc:docMk/>
          <pc:sldMk cId="4195975542" sldId="270"/>
        </pc:sldMkLst>
      </pc:sldChg>
      <pc:sldChg chg="add">
        <pc:chgData name="Güler Ali Cem (gueleali)" userId="487fe698-c6aa-4ad9-862f-0f481f0459e0" providerId="ADAL" clId="{F2543D5C-A6C6-494E-829F-DF400407DEAC}" dt="2024-06-03T17:17:16.541" v="382"/>
        <pc:sldMkLst>
          <pc:docMk/>
          <pc:sldMk cId="753862549" sldId="271"/>
        </pc:sldMkLst>
      </pc:sldChg>
      <pc:sldChg chg="addSp delSp modSp add del mod">
        <pc:chgData name="Güler Ali Cem (gueleali)" userId="487fe698-c6aa-4ad9-862f-0f481f0459e0" providerId="ADAL" clId="{F2543D5C-A6C6-494E-829F-DF400407DEAC}" dt="2024-06-03T17:17:13.182" v="381" actId="2696"/>
        <pc:sldMkLst>
          <pc:docMk/>
          <pc:sldMk cId="2317031873" sldId="271"/>
        </pc:sldMkLst>
        <pc:spChg chg="mod">
          <ac:chgData name="Güler Ali Cem (gueleali)" userId="487fe698-c6aa-4ad9-862f-0f481f0459e0" providerId="ADAL" clId="{F2543D5C-A6C6-494E-829F-DF400407DEAC}" dt="2024-06-03T17:16:31.934" v="378" actId="20577"/>
          <ac:spMkLst>
            <pc:docMk/>
            <pc:sldMk cId="2317031873" sldId="271"/>
            <ac:spMk id="2" creationId="{363A665B-4D09-F9E0-3ED7-E45B29C94A01}"/>
          </ac:spMkLst>
        </pc:spChg>
        <pc:spChg chg="del">
          <ac:chgData name="Güler Ali Cem (gueleali)" userId="487fe698-c6aa-4ad9-862f-0f481f0459e0" providerId="ADAL" clId="{F2543D5C-A6C6-494E-829F-DF400407DEAC}" dt="2024-06-03T16:58:41.446" v="180"/>
          <ac:spMkLst>
            <pc:docMk/>
            <pc:sldMk cId="2317031873" sldId="271"/>
            <ac:spMk id="3" creationId="{A229B06A-0E25-908C-AB51-789CB3EE35EE}"/>
          </ac:spMkLst>
        </pc:spChg>
        <pc:spChg chg="add mod">
          <ac:chgData name="Güler Ali Cem (gueleali)" userId="487fe698-c6aa-4ad9-862f-0f481f0459e0" providerId="ADAL" clId="{F2543D5C-A6C6-494E-829F-DF400407DEAC}" dt="2024-06-03T17:00:16.542" v="209" actId="20577"/>
          <ac:spMkLst>
            <pc:docMk/>
            <pc:sldMk cId="2317031873" sldId="271"/>
            <ac:spMk id="6" creationId="{AA90268E-DBD1-1A86-315E-A3E6A908681D}"/>
          </ac:spMkLst>
        </pc:spChg>
        <pc:spChg chg="add del mod">
          <ac:chgData name="Güler Ali Cem (gueleali)" userId="487fe698-c6aa-4ad9-862f-0f481f0459e0" providerId="ADAL" clId="{F2543D5C-A6C6-494E-829F-DF400407DEAC}" dt="2024-06-03T17:00:31.872" v="211"/>
          <ac:spMkLst>
            <pc:docMk/>
            <pc:sldMk cId="2317031873" sldId="271"/>
            <ac:spMk id="7" creationId="{C96E1191-5401-1EEA-E32E-2B26236C16AB}"/>
          </ac:spMkLst>
        </pc:spChg>
        <pc:picChg chg="add mod">
          <ac:chgData name="Güler Ali Cem (gueleali)" userId="487fe698-c6aa-4ad9-862f-0f481f0459e0" providerId="ADAL" clId="{F2543D5C-A6C6-494E-829F-DF400407DEAC}" dt="2024-06-03T17:14:45.787" v="306" actId="1076"/>
          <ac:picMkLst>
            <pc:docMk/>
            <pc:sldMk cId="2317031873" sldId="271"/>
            <ac:picMk id="5" creationId="{A07FB890-429A-E0E9-9DB0-2D59214BB8A0}"/>
          </ac:picMkLst>
        </pc:picChg>
      </pc:sldChg>
      <pc:sldChg chg="addSp delSp modSp add del mod">
        <pc:chgData name="Güler Ali Cem (gueleali)" userId="487fe698-c6aa-4ad9-862f-0f481f0459e0" providerId="ADAL" clId="{F2543D5C-A6C6-494E-829F-DF400407DEAC}" dt="2024-06-03T17:16:22.197" v="356" actId="2696"/>
        <pc:sldMkLst>
          <pc:docMk/>
          <pc:sldMk cId="1283493912" sldId="272"/>
        </pc:sldMkLst>
        <pc:spChg chg="mod">
          <ac:chgData name="Güler Ali Cem (gueleali)" userId="487fe698-c6aa-4ad9-862f-0f481f0459e0" providerId="ADAL" clId="{F2543D5C-A6C6-494E-829F-DF400407DEAC}" dt="2024-06-03T17:14:58.881" v="328" actId="20577"/>
          <ac:spMkLst>
            <pc:docMk/>
            <pc:sldMk cId="1283493912" sldId="272"/>
            <ac:spMk id="2" creationId="{363A665B-4D09-F9E0-3ED7-E45B29C94A01}"/>
          </ac:spMkLst>
        </pc:spChg>
        <pc:spChg chg="add mod">
          <ac:chgData name="Güler Ali Cem (gueleali)" userId="487fe698-c6aa-4ad9-862f-0f481f0459e0" providerId="ADAL" clId="{F2543D5C-A6C6-494E-829F-DF400407DEAC}" dt="2024-06-03T17:13:07.913" v="222" actId="5793"/>
          <ac:spMkLst>
            <pc:docMk/>
            <pc:sldMk cId="1283493912" sldId="272"/>
            <ac:spMk id="4" creationId="{41204318-B639-E416-E6E1-97C574221B09}"/>
          </ac:spMkLst>
        </pc:spChg>
        <pc:spChg chg="del mod">
          <ac:chgData name="Güler Ali Cem (gueleali)" userId="487fe698-c6aa-4ad9-862f-0f481f0459e0" providerId="ADAL" clId="{F2543D5C-A6C6-494E-829F-DF400407DEAC}" dt="2024-06-03T17:00:49.875" v="217" actId="478"/>
          <ac:spMkLst>
            <pc:docMk/>
            <pc:sldMk cId="1283493912" sldId="272"/>
            <ac:spMk id="6" creationId="{AA90268E-DBD1-1A86-315E-A3E6A908681D}"/>
          </ac:spMkLst>
        </pc:spChg>
        <pc:picChg chg="del">
          <ac:chgData name="Güler Ali Cem (gueleali)" userId="487fe698-c6aa-4ad9-862f-0f481f0459e0" providerId="ADAL" clId="{F2543D5C-A6C6-494E-829F-DF400407DEAC}" dt="2024-06-03T17:00:37.309" v="213" actId="478"/>
          <ac:picMkLst>
            <pc:docMk/>
            <pc:sldMk cId="1283493912" sldId="272"/>
            <ac:picMk id="5" creationId="{A07FB890-429A-E0E9-9DB0-2D59214BB8A0}"/>
          </ac:picMkLst>
        </pc:picChg>
      </pc:sldChg>
      <pc:sldChg chg="addSp delSp modSp add mod">
        <pc:chgData name="Güler Ali Cem (gueleali)" userId="487fe698-c6aa-4ad9-862f-0f481f0459e0" providerId="ADAL" clId="{F2543D5C-A6C6-494E-829F-DF400407DEAC}" dt="2024-06-05T17:06:13.570" v="788" actId="22"/>
        <pc:sldMkLst>
          <pc:docMk/>
          <pc:sldMk cId="1707374450" sldId="276"/>
        </pc:sldMkLst>
        <pc:spChg chg="del">
          <ac:chgData name="Güler Ali Cem (gueleali)" userId="487fe698-c6aa-4ad9-862f-0f481f0459e0" providerId="ADAL" clId="{F2543D5C-A6C6-494E-829F-DF400407DEAC}" dt="2024-06-05T17:05:58.753" v="781"/>
          <ac:spMkLst>
            <pc:docMk/>
            <pc:sldMk cId="1707374450" sldId="276"/>
            <ac:spMk id="4" creationId="{41204318-B639-E416-E6E1-97C574221B09}"/>
          </ac:spMkLst>
        </pc:spChg>
        <pc:spChg chg="add del">
          <ac:chgData name="Güler Ali Cem (gueleali)" userId="487fe698-c6aa-4ad9-862f-0f481f0459e0" providerId="ADAL" clId="{F2543D5C-A6C6-494E-829F-DF400407DEAC}" dt="2024-06-05T17:06:13.570" v="788" actId="22"/>
          <ac:spMkLst>
            <pc:docMk/>
            <pc:sldMk cId="1707374450" sldId="276"/>
            <ac:spMk id="7" creationId="{313A9E92-DABF-97EE-7D79-A2EF8408679B}"/>
          </ac:spMkLst>
        </pc:spChg>
        <pc:picChg chg="add mod">
          <ac:chgData name="Güler Ali Cem (gueleali)" userId="487fe698-c6aa-4ad9-862f-0f481f0459e0" providerId="ADAL" clId="{F2543D5C-A6C6-494E-829F-DF400407DEAC}" dt="2024-06-05T17:06:10.632" v="786" actId="1076"/>
          <ac:picMkLst>
            <pc:docMk/>
            <pc:sldMk cId="1707374450" sldId="276"/>
            <ac:picMk id="5" creationId="{5ABAE98A-1B94-78F5-E22D-E30FA5CB21DF}"/>
          </ac:picMkLst>
        </pc:picChg>
      </pc:sldChg>
      <pc:sldChg chg="modSp add del mod">
        <pc:chgData name="Güler Ali Cem (gueleali)" userId="487fe698-c6aa-4ad9-862f-0f481f0459e0" providerId="ADAL" clId="{F2543D5C-A6C6-494E-829F-DF400407DEAC}" dt="2024-06-03T17:17:13.182" v="381" actId="2696"/>
        <pc:sldMkLst>
          <pc:docMk/>
          <pc:sldMk cId="3880312236" sldId="276"/>
        </pc:sldMkLst>
        <pc:spChg chg="mod">
          <ac:chgData name="Güler Ali Cem (gueleali)" userId="487fe698-c6aa-4ad9-862f-0f481f0459e0" providerId="ADAL" clId="{F2543D5C-A6C6-494E-829F-DF400407DEAC}" dt="2024-06-03T17:15:18.690" v="355" actId="20577"/>
          <ac:spMkLst>
            <pc:docMk/>
            <pc:sldMk cId="3880312236" sldId="276"/>
            <ac:spMk id="2" creationId="{363A665B-4D09-F9E0-3ED7-E45B29C94A01}"/>
          </ac:spMkLst>
        </pc:spChg>
      </pc:sldChg>
      <pc:sldChg chg="modSp add mod">
        <pc:chgData name="Güler Ali Cem (gueleali)" userId="487fe698-c6aa-4ad9-862f-0f481f0459e0" providerId="ADAL" clId="{F2543D5C-A6C6-494E-829F-DF400407DEAC}" dt="2024-06-03T17:20:13.215" v="436" actId="20577"/>
        <pc:sldMkLst>
          <pc:docMk/>
          <pc:sldMk cId="1723371229" sldId="278"/>
        </pc:sldMkLst>
        <pc:spChg chg="mod">
          <ac:chgData name="Güler Ali Cem (gueleali)" userId="487fe698-c6aa-4ad9-862f-0f481f0459e0" providerId="ADAL" clId="{F2543D5C-A6C6-494E-829F-DF400407DEAC}" dt="2024-06-03T17:20:13.215" v="436" actId="20577"/>
          <ac:spMkLst>
            <pc:docMk/>
            <pc:sldMk cId="1723371229" sldId="278"/>
            <ac:spMk id="2" creationId="{97995EC6-3092-795F-71B6-DB5F06A6C893}"/>
          </ac:spMkLst>
        </pc:spChg>
      </pc:sldChg>
      <pc:sldChg chg="delSp add del setBg delDesignElem">
        <pc:chgData name="Güler Ali Cem (gueleali)" userId="487fe698-c6aa-4ad9-862f-0f481f0459e0" providerId="ADAL" clId="{F2543D5C-A6C6-494E-829F-DF400407DEAC}" dt="2024-06-03T17:41:28.321" v="641" actId="2696"/>
        <pc:sldMkLst>
          <pc:docMk/>
          <pc:sldMk cId="547337395" sldId="279"/>
        </pc:sldMkLst>
        <pc:spChg chg="del">
          <ac:chgData name="Güler Ali Cem (gueleali)" userId="487fe698-c6aa-4ad9-862f-0f481f0459e0" providerId="ADAL" clId="{F2543D5C-A6C6-494E-829F-DF400407DEAC}" dt="2024-06-03T17:40:35.121" v="614"/>
          <ac:spMkLst>
            <pc:docMk/>
            <pc:sldMk cId="547337395" sldId="279"/>
            <ac:spMk id="17" creationId="{8F3CF990-ACB8-443A-BB74-D36EC8A00B02}"/>
          </ac:spMkLst>
        </pc:spChg>
        <pc:spChg chg="del">
          <ac:chgData name="Güler Ali Cem (gueleali)" userId="487fe698-c6aa-4ad9-862f-0f481f0459e0" providerId="ADAL" clId="{F2543D5C-A6C6-494E-829F-DF400407DEAC}" dt="2024-06-03T17:40:35.121" v="614"/>
          <ac:spMkLst>
            <pc:docMk/>
            <pc:sldMk cId="547337395" sldId="279"/>
            <ac:spMk id="21" creationId="{65F94F98-3A57-49AA-838E-91AAF600B6EE}"/>
          </ac:spMkLst>
        </pc:spChg>
        <pc:spChg chg="del">
          <ac:chgData name="Güler Ali Cem (gueleali)" userId="487fe698-c6aa-4ad9-862f-0f481f0459e0" providerId="ADAL" clId="{F2543D5C-A6C6-494E-829F-DF400407DEAC}" dt="2024-06-03T17:40:35.121" v="614"/>
          <ac:spMkLst>
            <pc:docMk/>
            <pc:sldMk cId="547337395" sldId="279"/>
            <ac:spMk id="25" creationId="{A0B5529D-5CAA-4BF2-B5C9-34705E7661F9}"/>
          </ac:spMkLst>
        </pc:spChg>
        <pc:spChg chg="del">
          <ac:chgData name="Güler Ali Cem (gueleali)" userId="487fe698-c6aa-4ad9-862f-0f481f0459e0" providerId="ADAL" clId="{F2543D5C-A6C6-494E-829F-DF400407DEAC}" dt="2024-06-03T17:40:35.121" v="614"/>
          <ac:spMkLst>
            <pc:docMk/>
            <pc:sldMk cId="547337395" sldId="279"/>
            <ac:spMk id="27" creationId="{FBD68200-BC03-4015-860B-CD5C30CD76B8}"/>
          </ac:spMkLst>
        </pc:spChg>
        <pc:spChg chg="del">
          <ac:chgData name="Güler Ali Cem (gueleali)" userId="487fe698-c6aa-4ad9-862f-0f481f0459e0" providerId="ADAL" clId="{F2543D5C-A6C6-494E-829F-DF400407DEAC}" dt="2024-06-03T17:40:35.121" v="614"/>
          <ac:spMkLst>
            <pc:docMk/>
            <pc:sldMk cId="547337395" sldId="279"/>
            <ac:spMk id="29" creationId="{332A6F87-AC28-4AA8-B8A6-AEBC67BD0D64}"/>
          </ac:spMkLst>
        </pc:spChg>
        <pc:picChg chg="del">
          <ac:chgData name="Güler Ali Cem (gueleali)" userId="487fe698-c6aa-4ad9-862f-0f481f0459e0" providerId="ADAL" clId="{F2543D5C-A6C6-494E-829F-DF400407DEAC}" dt="2024-06-03T17:40:35.121" v="614"/>
          <ac:picMkLst>
            <pc:docMk/>
            <pc:sldMk cId="547337395" sldId="279"/>
            <ac:picMk id="19" creationId="{00B98862-BEE1-44FB-A335-A1B9106B445E}"/>
          </ac:picMkLst>
        </pc:picChg>
        <pc:picChg chg="del">
          <ac:chgData name="Güler Ali Cem (gueleali)" userId="487fe698-c6aa-4ad9-862f-0f481f0459e0" providerId="ADAL" clId="{F2543D5C-A6C6-494E-829F-DF400407DEAC}" dt="2024-06-03T17:40:35.121" v="614"/>
          <ac:picMkLst>
            <pc:docMk/>
            <pc:sldMk cId="547337395" sldId="279"/>
            <ac:picMk id="23" creationId="{7185CF21-0594-48C0-9F3E-254D6BCE9D9B}"/>
          </ac:picMkLst>
        </pc:picChg>
      </pc:sldChg>
      <pc:sldChg chg="addSp delSp add del setBg delDesignElem">
        <pc:chgData name="Güler Ali Cem (gueleali)" userId="487fe698-c6aa-4ad9-862f-0f481f0459e0" providerId="ADAL" clId="{F2543D5C-A6C6-494E-829F-DF400407DEAC}" dt="2024-06-03T17:41:09.764" v="634"/>
        <pc:sldMkLst>
          <pc:docMk/>
          <pc:sldMk cId="1514184770" sldId="280"/>
        </pc:sldMkLst>
        <pc:spChg chg="add del">
          <ac:chgData name="Güler Ali Cem (gueleali)" userId="487fe698-c6aa-4ad9-862f-0f481f0459e0" providerId="ADAL" clId="{F2543D5C-A6C6-494E-829F-DF400407DEAC}" dt="2024-06-03T17:41:09.764" v="634"/>
          <ac:spMkLst>
            <pc:docMk/>
            <pc:sldMk cId="1514184770" sldId="280"/>
            <ac:spMk id="17" creationId="{8F3CF990-ACB8-443A-BB74-D36EC8A00B02}"/>
          </ac:spMkLst>
        </pc:spChg>
        <pc:spChg chg="add del">
          <ac:chgData name="Güler Ali Cem (gueleali)" userId="487fe698-c6aa-4ad9-862f-0f481f0459e0" providerId="ADAL" clId="{F2543D5C-A6C6-494E-829F-DF400407DEAC}" dt="2024-06-03T17:41:09.764" v="634"/>
          <ac:spMkLst>
            <pc:docMk/>
            <pc:sldMk cId="1514184770" sldId="280"/>
            <ac:spMk id="21" creationId="{65F94F98-3A57-49AA-838E-91AAF600B6EE}"/>
          </ac:spMkLst>
        </pc:spChg>
        <pc:spChg chg="add del">
          <ac:chgData name="Güler Ali Cem (gueleali)" userId="487fe698-c6aa-4ad9-862f-0f481f0459e0" providerId="ADAL" clId="{F2543D5C-A6C6-494E-829F-DF400407DEAC}" dt="2024-06-03T17:41:09.764" v="634"/>
          <ac:spMkLst>
            <pc:docMk/>
            <pc:sldMk cId="1514184770" sldId="280"/>
            <ac:spMk id="25" creationId="{A0B5529D-5CAA-4BF2-B5C9-34705E7661F9}"/>
          </ac:spMkLst>
        </pc:spChg>
        <pc:spChg chg="add del">
          <ac:chgData name="Güler Ali Cem (gueleali)" userId="487fe698-c6aa-4ad9-862f-0f481f0459e0" providerId="ADAL" clId="{F2543D5C-A6C6-494E-829F-DF400407DEAC}" dt="2024-06-03T17:41:09.764" v="634"/>
          <ac:spMkLst>
            <pc:docMk/>
            <pc:sldMk cId="1514184770" sldId="280"/>
            <ac:spMk id="27" creationId="{FBD68200-BC03-4015-860B-CD5C30CD76B8}"/>
          </ac:spMkLst>
        </pc:spChg>
        <pc:spChg chg="add del">
          <ac:chgData name="Güler Ali Cem (gueleali)" userId="487fe698-c6aa-4ad9-862f-0f481f0459e0" providerId="ADAL" clId="{F2543D5C-A6C6-494E-829F-DF400407DEAC}" dt="2024-06-03T17:41:09.764" v="634"/>
          <ac:spMkLst>
            <pc:docMk/>
            <pc:sldMk cId="1514184770" sldId="280"/>
            <ac:spMk id="29" creationId="{332A6F87-AC28-4AA8-B8A6-AEBC67BD0D64}"/>
          </ac:spMkLst>
        </pc:spChg>
        <pc:picChg chg="add del">
          <ac:chgData name="Güler Ali Cem (gueleali)" userId="487fe698-c6aa-4ad9-862f-0f481f0459e0" providerId="ADAL" clId="{F2543D5C-A6C6-494E-829F-DF400407DEAC}" dt="2024-06-03T17:41:09.764" v="634"/>
          <ac:picMkLst>
            <pc:docMk/>
            <pc:sldMk cId="1514184770" sldId="280"/>
            <ac:picMk id="19" creationId="{00B98862-BEE1-44FB-A335-A1B9106B445E}"/>
          </ac:picMkLst>
        </pc:picChg>
        <pc:picChg chg="add del">
          <ac:chgData name="Güler Ali Cem (gueleali)" userId="487fe698-c6aa-4ad9-862f-0f481f0459e0" providerId="ADAL" clId="{F2543D5C-A6C6-494E-829F-DF400407DEAC}" dt="2024-06-03T17:41:09.764" v="634"/>
          <ac:picMkLst>
            <pc:docMk/>
            <pc:sldMk cId="1514184770" sldId="280"/>
            <ac:picMk id="23" creationId="{7185CF21-0594-48C0-9F3E-254D6BCE9D9B}"/>
          </ac:picMkLst>
        </pc:picChg>
      </pc:sldChg>
      <pc:sldChg chg="addSp delSp add del setBg delDesignElem">
        <pc:chgData name="Güler Ali Cem (gueleali)" userId="487fe698-c6aa-4ad9-862f-0f481f0459e0" providerId="ADAL" clId="{F2543D5C-A6C6-494E-829F-DF400407DEAC}" dt="2024-06-03T17:41:16.860" v="637"/>
        <pc:sldMkLst>
          <pc:docMk/>
          <pc:sldMk cId="1590880468" sldId="280"/>
        </pc:sldMkLst>
        <pc:spChg chg="add del">
          <ac:chgData name="Güler Ali Cem (gueleali)" userId="487fe698-c6aa-4ad9-862f-0f481f0459e0" providerId="ADAL" clId="{F2543D5C-A6C6-494E-829F-DF400407DEAC}" dt="2024-06-03T17:41:16.860" v="637"/>
          <ac:spMkLst>
            <pc:docMk/>
            <pc:sldMk cId="1590880468" sldId="280"/>
            <ac:spMk id="17" creationId="{8F3CF990-ACB8-443A-BB74-D36EC8A00B02}"/>
          </ac:spMkLst>
        </pc:spChg>
        <pc:spChg chg="add del">
          <ac:chgData name="Güler Ali Cem (gueleali)" userId="487fe698-c6aa-4ad9-862f-0f481f0459e0" providerId="ADAL" clId="{F2543D5C-A6C6-494E-829F-DF400407DEAC}" dt="2024-06-03T17:41:16.860" v="637"/>
          <ac:spMkLst>
            <pc:docMk/>
            <pc:sldMk cId="1590880468" sldId="280"/>
            <ac:spMk id="21" creationId="{65F94F98-3A57-49AA-838E-91AAF600B6EE}"/>
          </ac:spMkLst>
        </pc:spChg>
        <pc:spChg chg="add del">
          <ac:chgData name="Güler Ali Cem (gueleali)" userId="487fe698-c6aa-4ad9-862f-0f481f0459e0" providerId="ADAL" clId="{F2543D5C-A6C6-494E-829F-DF400407DEAC}" dt="2024-06-03T17:41:16.860" v="637"/>
          <ac:spMkLst>
            <pc:docMk/>
            <pc:sldMk cId="1590880468" sldId="280"/>
            <ac:spMk id="25" creationId="{A0B5529D-5CAA-4BF2-B5C9-34705E7661F9}"/>
          </ac:spMkLst>
        </pc:spChg>
        <pc:spChg chg="add del">
          <ac:chgData name="Güler Ali Cem (gueleali)" userId="487fe698-c6aa-4ad9-862f-0f481f0459e0" providerId="ADAL" clId="{F2543D5C-A6C6-494E-829F-DF400407DEAC}" dt="2024-06-03T17:41:16.860" v="637"/>
          <ac:spMkLst>
            <pc:docMk/>
            <pc:sldMk cId="1590880468" sldId="280"/>
            <ac:spMk id="27" creationId="{FBD68200-BC03-4015-860B-CD5C30CD76B8}"/>
          </ac:spMkLst>
        </pc:spChg>
        <pc:spChg chg="add del">
          <ac:chgData name="Güler Ali Cem (gueleali)" userId="487fe698-c6aa-4ad9-862f-0f481f0459e0" providerId="ADAL" clId="{F2543D5C-A6C6-494E-829F-DF400407DEAC}" dt="2024-06-03T17:41:16.860" v="637"/>
          <ac:spMkLst>
            <pc:docMk/>
            <pc:sldMk cId="1590880468" sldId="280"/>
            <ac:spMk id="29" creationId="{332A6F87-AC28-4AA8-B8A6-AEBC67BD0D64}"/>
          </ac:spMkLst>
        </pc:spChg>
        <pc:picChg chg="add del">
          <ac:chgData name="Güler Ali Cem (gueleali)" userId="487fe698-c6aa-4ad9-862f-0f481f0459e0" providerId="ADAL" clId="{F2543D5C-A6C6-494E-829F-DF400407DEAC}" dt="2024-06-03T17:41:16.860" v="637"/>
          <ac:picMkLst>
            <pc:docMk/>
            <pc:sldMk cId="1590880468" sldId="280"/>
            <ac:picMk id="19" creationId="{00B98862-BEE1-44FB-A335-A1B9106B445E}"/>
          </ac:picMkLst>
        </pc:picChg>
        <pc:picChg chg="add del">
          <ac:chgData name="Güler Ali Cem (gueleali)" userId="487fe698-c6aa-4ad9-862f-0f481f0459e0" providerId="ADAL" clId="{F2543D5C-A6C6-494E-829F-DF400407DEAC}" dt="2024-06-03T17:41:16.860" v="637"/>
          <ac:picMkLst>
            <pc:docMk/>
            <pc:sldMk cId="1590880468" sldId="280"/>
            <ac:picMk id="23" creationId="{7185CF21-0594-48C0-9F3E-254D6BCE9D9B}"/>
          </ac:picMkLst>
        </pc:picChg>
      </pc:sldChg>
      <pc:sldChg chg="delSp add del setBg delDesignElem">
        <pc:chgData name="Güler Ali Cem (gueleali)" userId="487fe698-c6aa-4ad9-862f-0f481f0459e0" providerId="ADAL" clId="{F2543D5C-A6C6-494E-829F-DF400407DEAC}" dt="2024-06-03T17:41:29.444" v="642" actId="2696"/>
        <pc:sldMkLst>
          <pc:docMk/>
          <pc:sldMk cId="2202645191" sldId="280"/>
        </pc:sldMkLst>
        <pc:spChg chg="del">
          <ac:chgData name="Güler Ali Cem (gueleali)" userId="487fe698-c6aa-4ad9-862f-0f481f0459e0" providerId="ADAL" clId="{F2543D5C-A6C6-494E-829F-DF400407DEAC}" dt="2024-06-03T17:41:24.177" v="639"/>
          <ac:spMkLst>
            <pc:docMk/>
            <pc:sldMk cId="2202645191" sldId="280"/>
            <ac:spMk id="17" creationId="{8F3CF990-ACB8-443A-BB74-D36EC8A00B02}"/>
          </ac:spMkLst>
        </pc:spChg>
        <pc:spChg chg="del">
          <ac:chgData name="Güler Ali Cem (gueleali)" userId="487fe698-c6aa-4ad9-862f-0f481f0459e0" providerId="ADAL" clId="{F2543D5C-A6C6-494E-829F-DF400407DEAC}" dt="2024-06-03T17:41:24.177" v="639"/>
          <ac:spMkLst>
            <pc:docMk/>
            <pc:sldMk cId="2202645191" sldId="280"/>
            <ac:spMk id="21" creationId="{65F94F98-3A57-49AA-838E-91AAF600B6EE}"/>
          </ac:spMkLst>
        </pc:spChg>
        <pc:spChg chg="del">
          <ac:chgData name="Güler Ali Cem (gueleali)" userId="487fe698-c6aa-4ad9-862f-0f481f0459e0" providerId="ADAL" clId="{F2543D5C-A6C6-494E-829F-DF400407DEAC}" dt="2024-06-03T17:41:24.177" v="639"/>
          <ac:spMkLst>
            <pc:docMk/>
            <pc:sldMk cId="2202645191" sldId="280"/>
            <ac:spMk id="25" creationId="{A0B5529D-5CAA-4BF2-B5C9-34705E7661F9}"/>
          </ac:spMkLst>
        </pc:spChg>
        <pc:spChg chg="del">
          <ac:chgData name="Güler Ali Cem (gueleali)" userId="487fe698-c6aa-4ad9-862f-0f481f0459e0" providerId="ADAL" clId="{F2543D5C-A6C6-494E-829F-DF400407DEAC}" dt="2024-06-03T17:41:24.177" v="639"/>
          <ac:spMkLst>
            <pc:docMk/>
            <pc:sldMk cId="2202645191" sldId="280"/>
            <ac:spMk id="27" creationId="{FBD68200-BC03-4015-860B-CD5C30CD76B8}"/>
          </ac:spMkLst>
        </pc:spChg>
        <pc:spChg chg="del">
          <ac:chgData name="Güler Ali Cem (gueleali)" userId="487fe698-c6aa-4ad9-862f-0f481f0459e0" providerId="ADAL" clId="{F2543D5C-A6C6-494E-829F-DF400407DEAC}" dt="2024-06-03T17:41:24.177" v="639"/>
          <ac:spMkLst>
            <pc:docMk/>
            <pc:sldMk cId="2202645191" sldId="280"/>
            <ac:spMk id="29" creationId="{332A6F87-AC28-4AA8-B8A6-AEBC67BD0D64}"/>
          </ac:spMkLst>
        </pc:spChg>
        <pc:picChg chg="del">
          <ac:chgData name="Güler Ali Cem (gueleali)" userId="487fe698-c6aa-4ad9-862f-0f481f0459e0" providerId="ADAL" clId="{F2543D5C-A6C6-494E-829F-DF400407DEAC}" dt="2024-06-03T17:41:24.177" v="639"/>
          <ac:picMkLst>
            <pc:docMk/>
            <pc:sldMk cId="2202645191" sldId="280"/>
            <ac:picMk id="19" creationId="{00B98862-BEE1-44FB-A335-A1B9106B445E}"/>
          </ac:picMkLst>
        </pc:picChg>
        <pc:picChg chg="del">
          <ac:chgData name="Güler Ali Cem (gueleali)" userId="487fe698-c6aa-4ad9-862f-0f481f0459e0" providerId="ADAL" clId="{F2543D5C-A6C6-494E-829F-DF400407DEAC}" dt="2024-06-03T17:41:24.177" v="639"/>
          <ac:picMkLst>
            <pc:docMk/>
            <pc:sldMk cId="2202645191" sldId="280"/>
            <ac:picMk id="23" creationId="{7185CF21-0594-48C0-9F3E-254D6BCE9D9B}"/>
          </ac:picMkLst>
        </pc:picChg>
      </pc:sldChg>
      <pc:sldChg chg="addSp delSp modSp new mod">
        <pc:chgData name="Güler Ali Cem (gueleali)" userId="487fe698-c6aa-4ad9-862f-0f481f0459e0" providerId="ADAL" clId="{F2543D5C-A6C6-494E-829F-DF400407DEAC}" dt="2024-06-03T17:42:52.173" v="723" actId="20577"/>
        <pc:sldMkLst>
          <pc:docMk/>
          <pc:sldMk cId="3820640352" sldId="280"/>
        </pc:sldMkLst>
        <pc:spChg chg="mod">
          <ac:chgData name="Güler Ali Cem (gueleali)" userId="487fe698-c6aa-4ad9-862f-0f481f0459e0" providerId="ADAL" clId="{F2543D5C-A6C6-494E-829F-DF400407DEAC}" dt="2024-06-03T17:42:21.161" v="703" actId="14100"/>
          <ac:spMkLst>
            <pc:docMk/>
            <pc:sldMk cId="3820640352" sldId="280"/>
            <ac:spMk id="3" creationId="{2524D46B-92A1-39EB-1265-AD95A6A1266E}"/>
          </ac:spMkLst>
        </pc:spChg>
        <pc:spChg chg="add mod">
          <ac:chgData name="Güler Ali Cem (gueleali)" userId="487fe698-c6aa-4ad9-862f-0f481f0459e0" providerId="ADAL" clId="{F2543D5C-A6C6-494E-829F-DF400407DEAC}" dt="2024-06-03T17:42:52.173" v="723" actId="20577"/>
          <ac:spMkLst>
            <pc:docMk/>
            <pc:sldMk cId="3820640352" sldId="280"/>
            <ac:spMk id="4" creationId="{18179081-5CD3-4CD4-63A7-B5A667279D7C}"/>
          </ac:spMkLst>
        </pc:spChg>
        <pc:spChg chg="add del mod">
          <ac:chgData name="Güler Ali Cem (gueleali)" userId="487fe698-c6aa-4ad9-862f-0f481f0459e0" providerId="ADAL" clId="{F2543D5C-A6C6-494E-829F-DF400407DEAC}" dt="2024-06-03T17:42:06.359" v="679"/>
          <ac:spMkLst>
            <pc:docMk/>
            <pc:sldMk cId="3820640352" sldId="280"/>
            <ac:spMk id="5" creationId="{6874B289-B033-6D7D-B681-A59597132333}"/>
          </ac:spMkLst>
        </pc:spChg>
        <pc:spChg chg="add del mod">
          <ac:chgData name="Güler Ali Cem (gueleali)" userId="487fe698-c6aa-4ad9-862f-0f481f0459e0" providerId="ADAL" clId="{F2543D5C-A6C6-494E-829F-DF400407DEAC}" dt="2024-06-03T17:42:05.976" v="677" actId="478"/>
          <ac:spMkLst>
            <pc:docMk/>
            <pc:sldMk cId="3820640352" sldId="280"/>
            <ac:spMk id="6" creationId="{72C8E1CE-195F-4A1D-BA6D-952BCF9B2BCD}"/>
          </ac:spMkLst>
        </pc:spChg>
      </pc:sldChg>
      <pc:sldChg chg="addSp delSp add del setBg delDesignElem">
        <pc:chgData name="Güler Ali Cem (gueleali)" userId="487fe698-c6aa-4ad9-862f-0f481f0459e0" providerId="ADAL" clId="{F2543D5C-A6C6-494E-829F-DF400407DEAC}" dt="2024-06-03T17:41:52.349" v="668"/>
        <pc:sldMkLst>
          <pc:docMk/>
          <pc:sldMk cId="1694780396" sldId="281"/>
        </pc:sldMkLst>
        <pc:spChg chg="add del">
          <ac:chgData name="Güler Ali Cem (gueleali)" userId="487fe698-c6aa-4ad9-862f-0f481f0459e0" providerId="ADAL" clId="{F2543D5C-A6C6-494E-829F-DF400407DEAC}" dt="2024-06-03T17:41:52.349" v="668"/>
          <ac:spMkLst>
            <pc:docMk/>
            <pc:sldMk cId="1694780396" sldId="281"/>
            <ac:spMk id="17" creationId="{8F3CF990-ACB8-443A-BB74-D36EC8A00B02}"/>
          </ac:spMkLst>
        </pc:spChg>
        <pc:spChg chg="add del">
          <ac:chgData name="Güler Ali Cem (gueleali)" userId="487fe698-c6aa-4ad9-862f-0f481f0459e0" providerId="ADAL" clId="{F2543D5C-A6C6-494E-829F-DF400407DEAC}" dt="2024-06-03T17:41:52.349" v="668"/>
          <ac:spMkLst>
            <pc:docMk/>
            <pc:sldMk cId="1694780396" sldId="281"/>
            <ac:spMk id="21" creationId="{65F94F98-3A57-49AA-838E-91AAF600B6EE}"/>
          </ac:spMkLst>
        </pc:spChg>
        <pc:spChg chg="add del">
          <ac:chgData name="Güler Ali Cem (gueleali)" userId="487fe698-c6aa-4ad9-862f-0f481f0459e0" providerId="ADAL" clId="{F2543D5C-A6C6-494E-829F-DF400407DEAC}" dt="2024-06-03T17:41:52.349" v="668"/>
          <ac:spMkLst>
            <pc:docMk/>
            <pc:sldMk cId="1694780396" sldId="281"/>
            <ac:spMk id="25" creationId="{A0B5529D-5CAA-4BF2-B5C9-34705E7661F9}"/>
          </ac:spMkLst>
        </pc:spChg>
        <pc:spChg chg="add del">
          <ac:chgData name="Güler Ali Cem (gueleali)" userId="487fe698-c6aa-4ad9-862f-0f481f0459e0" providerId="ADAL" clId="{F2543D5C-A6C6-494E-829F-DF400407DEAC}" dt="2024-06-03T17:41:52.349" v="668"/>
          <ac:spMkLst>
            <pc:docMk/>
            <pc:sldMk cId="1694780396" sldId="281"/>
            <ac:spMk id="27" creationId="{FBD68200-BC03-4015-860B-CD5C30CD76B8}"/>
          </ac:spMkLst>
        </pc:spChg>
        <pc:spChg chg="add del">
          <ac:chgData name="Güler Ali Cem (gueleali)" userId="487fe698-c6aa-4ad9-862f-0f481f0459e0" providerId="ADAL" clId="{F2543D5C-A6C6-494E-829F-DF400407DEAC}" dt="2024-06-03T17:41:52.349" v="668"/>
          <ac:spMkLst>
            <pc:docMk/>
            <pc:sldMk cId="1694780396" sldId="281"/>
            <ac:spMk id="29" creationId="{332A6F87-AC28-4AA8-B8A6-AEBC67BD0D64}"/>
          </ac:spMkLst>
        </pc:spChg>
        <pc:picChg chg="add del">
          <ac:chgData name="Güler Ali Cem (gueleali)" userId="487fe698-c6aa-4ad9-862f-0f481f0459e0" providerId="ADAL" clId="{F2543D5C-A6C6-494E-829F-DF400407DEAC}" dt="2024-06-03T17:41:52.349" v="668"/>
          <ac:picMkLst>
            <pc:docMk/>
            <pc:sldMk cId="1694780396" sldId="281"/>
            <ac:picMk id="19" creationId="{00B98862-BEE1-44FB-A335-A1B9106B445E}"/>
          </ac:picMkLst>
        </pc:picChg>
        <pc:picChg chg="add del">
          <ac:chgData name="Güler Ali Cem (gueleali)" userId="487fe698-c6aa-4ad9-862f-0f481f0459e0" providerId="ADAL" clId="{F2543D5C-A6C6-494E-829F-DF400407DEAC}" dt="2024-06-03T17:41:52.349" v="668"/>
          <ac:picMkLst>
            <pc:docMk/>
            <pc:sldMk cId="1694780396" sldId="281"/>
            <ac:picMk id="23" creationId="{7185CF21-0594-48C0-9F3E-254D6BCE9D9B}"/>
          </ac:picMkLst>
        </pc:picChg>
      </pc:sldChg>
      <pc:sldChg chg="delSp modSp add mod setBg delDesignElem">
        <pc:chgData name="Güler Ali Cem (gueleali)" userId="487fe698-c6aa-4ad9-862f-0f481f0459e0" providerId="ADAL" clId="{F2543D5C-A6C6-494E-829F-DF400407DEAC}" dt="2024-06-03T18:00:27.153" v="742" actId="20577"/>
        <pc:sldMkLst>
          <pc:docMk/>
          <pc:sldMk cId="3063168920" sldId="281"/>
        </pc:sldMkLst>
        <pc:spChg chg="mod">
          <ac:chgData name="Güler Ali Cem (gueleali)" userId="487fe698-c6aa-4ad9-862f-0f481f0459e0" providerId="ADAL" clId="{F2543D5C-A6C6-494E-829F-DF400407DEAC}" dt="2024-06-03T18:00:27.153" v="742" actId="20577"/>
          <ac:spMkLst>
            <pc:docMk/>
            <pc:sldMk cId="3063168920" sldId="281"/>
            <ac:spMk id="2" creationId="{97995EC6-3092-795F-71B6-DB5F06A6C893}"/>
          </ac:spMkLst>
        </pc:spChg>
        <pc:spChg chg="del">
          <ac:chgData name="Güler Ali Cem (gueleali)" userId="487fe698-c6aa-4ad9-862f-0f481f0459e0" providerId="ADAL" clId="{F2543D5C-A6C6-494E-829F-DF400407DEAC}" dt="2024-06-03T18:00:21.227" v="726"/>
          <ac:spMkLst>
            <pc:docMk/>
            <pc:sldMk cId="3063168920" sldId="281"/>
            <ac:spMk id="15" creationId="{8F3CF990-ACB8-443A-BB74-D36EC8A00B02}"/>
          </ac:spMkLst>
        </pc:spChg>
        <pc:spChg chg="del">
          <ac:chgData name="Güler Ali Cem (gueleali)" userId="487fe698-c6aa-4ad9-862f-0f481f0459e0" providerId="ADAL" clId="{F2543D5C-A6C6-494E-829F-DF400407DEAC}" dt="2024-06-03T18:00:21.227" v="726"/>
          <ac:spMkLst>
            <pc:docMk/>
            <pc:sldMk cId="3063168920" sldId="281"/>
            <ac:spMk id="16" creationId="{A0B5529D-5CAA-4BF2-B5C9-34705E7661F9}"/>
          </ac:spMkLst>
        </pc:spChg>
        <pc:spChg chg="del">
          <ac:chgData name="Güler Ali Cem (gueleali)" userId="487fe698-c6aa-4ad9-862f-0f481f0459e0" providerId="ADAL" clId="{F2543D5C-A6C6-494E-829F-DF400407DEAC}" dt="2024-06-03T18:00:21.227" v="726"/>
          <ac:spMkLst>
            <pc:docMk/>
            <pc:sldMk cId="3063168920" sldId="281"/>
            <ac:spMk id="18" creationId="{FBD68200-BC03-4015-860B-CD5C30CD76B8}"/>
          </ac:spMkLst>
        </pc:spChg>
        <pc:spChg chg="del">
          <ac:chgData name="Güler Ali Cem (gueleali)" userId="487fe698-c6aa-4ad9-862f-0f481f0459e0" providerId="ADAL" clId="{F2543D5C-A6C6-494E-829F-DF400407DEAC}" dt="2024-06-03T18:00:21.227" v="726"/>
          <ac:spMkLst>
            <pc:docMk/>
            <pc:sldMk cId="3063168920" sldId="281"/>
            <ac:spMk id="19" creationId="{65F94F98-3A57-49AA-838E-91AAF600B6EE}"/>
          </ac:spMkLst>
        </pc:spChg>
        <pc:spChg chg="del">
          <ac:chgData name="Güler Ali Cem (gueleali)" userId="487fe698-c6aa-4ad9-862f-0f481f0459e0" providerId="ADAL" clId="{F2543D5C-A6C6-494E-829F-DF400407DEAC}" dt="2024-06-03T18:00:21.227" v="726"/>
          <ac:spMkLst>
            <pc:docMk/>
            <pc:sldMk cId="3063168920" sldId="281"/>
            <ac:spMk id="20" creationId="{332A6F87-AC28-4AA8-B8A6-AEBC67BD0D64}"/>
          </ac:spMkLst>
        </pc:spChg>
        <pc:picChg chg="del">
          <ac:chgData name="Güler Ali Cem (gueleali)" userId="487fe698-c6aa-4ad9-862f-0f481f0459e0" providerId="ADAL" clId="{F2543D5C-A6C6-494E-829F-DF400407DEAC}" dt="2024-06-03T18:00:21.227" v="726"/>
          <ac:picMkLst>
            <pc:docMk/>
            <pc:sldMk cId="3063168920" sldId="281"/>
            <ac:picMk id="14" creationId="{7185CF21-0594-48C0-9F3E-254D6BCE9D9B}"/>
          </ac:picMkLst>
        </pc:picChg>
        <pc:picChg chg="del">
          <ac:chgData name="Güler Ali Cem (gueleali)" userId="487fe698-c6aa-4ad9-862f-0f481f0459e0" providerId="ADAL" clId="{F2543D5C-A6C6-494E-829F-DF400407DEAC}" dt="2024-06-03T18:00:21.227" v="726"/>
          <ac:picMkLst>
            <pc:docMk/>
            <pc:sldMk cId="3063168920" sldId="281"/>
            <ac:picMk id="17" creationId="{00B98862-BEE1-44FB-A335-A1B9106B445E}"/>
          </ac:picMkLst>
        </pc:picChg>
      </pc:sldChg>
      <pc:sldChg chg="addSp delSp modSp add mod">
        <pc:chgData name="Güler Ali Cem (gueleali)" userId="487fe698-c6aa-4ad9-862f-0f481f0459e0" providerId="ADAL" clId="{F2543D5C-A6C6-494E-829F-DF400407DEAC}" dt="2024-06-05T17:09:55.855" v="1082" actId="20577"/>
        <pc:sldMkLst>
          <pc:docMk/>
          <pc:sldMk cId="1170282491" sldId="283"/>
        </pc:sldMkLst>
        <pc:spChg chg="add mod">
          <ac:chgData name="Güler Ali Cem (gueleali)" userId="487fe698-c6aa-4ad9-862f-0f481f0459e0" providerId="ADAL" clId="{F2543D5C-A6C6-494E-829F-DF400407DEAC}" dt="2024-06-05T17:09:55.855" v="1082" actId="20577"/>
          <ac:spMkLst>
            <pc:docMk/>
            <pc:sldMk cId="1170282491" sldId="283"/>
            <ac:spMk id="4" creationId="{6FC40938-C0D4-6641-5F3D-2D9A70F2E6C3}"/>
          </ac:spMkLst>
        </pc:spChg>
        <pc:picChg chg="del">
          <ac:chgData name="Güler Ali Cem (gueleali)" userId="487fe698-c6aa-4ad9-862f-0f481f0459e0" providerId="ADAL" clId="{F2543D5C-A6C6-494E-829F-DF400407DEAC}" dt="2024-06-05T17:06:18.742" v="790" actId="478"/>
          <ac:picMkLst>
            <pc:docMk/>
            <pc:sldMk cId="1170282491" sldId="283"/>
            <ac:picMk id="5" creationId="{5ABAE98A-1B94-78F5-E22D-E30FA5CB21D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41605-82FC-477A-9D86-2D8B2428A47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FE81F4D-9130-4DBA-8A41-DB6D71A353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Idee, Problem und Ziel</a:t>
          </a:r>
          <a:endParaRPr lang="en-US"/>
        </a:p>
      </dgm:t>
    </dgm:pt>
    <dgm:pt modelId="{7FFD5ECB-ECC4-4473-81B4-BA1B6FAEFF74}" type="parTrans" cxnId="{DF5D2E53-7D2C-48CD-A855-0BE980FBF05C}">
      <dgm:prSet/>
      <dgm:spPr/>
      <dgm:t>
        <a:bodyPr/>
        <a:lstStyle/>
        <a:p>
          <a:endParaRPr lang="en-US"/>
        </a:p>
      </dgm:t>
    </dgm:pt>
    <dgm:pt modelId="{24886590-A272-4B40-BAFB-26B5415FF2C4}" type="sibTrans" cxnId="{DF5D2E53-7D2C-48CD-A855-0BE980FBF05C}">
      <dgm:prSet/>
      <dgm:spPr/>
      <dgm:t>
        <a:bodyPr/>
        <a:lstStyle/>
        <a:p>
          <a:endParaRPr lang="en-US"/>
        </a:p>
      </dgm:t>
    </dgm:pt>
    <dgm:pt modelId="{89B669AF-909D-424B-A2F7-72BB3441F4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>
              <a:latin typeface="Arial" panose="020B0604020202020204"/>
            </a:rPr>
            <a:t>Hardware</a:t>
          </a:r>
          <a:endParaRPr lang="en-US"/>
        </a:p>
      </dgm:t>
    </dgm:pt>
    <dgm:pt modelId="{ABDE3567-27B7-4F4F-A79A-686284DE3F36}" type="parTrans" cxnId="{FD293001-CEC2-4A0A-8131-9CC19E2D5A0E}">
      <dgm:prSet/>
      <dgm:spPr/>
      <dgm:t>
        <a:bodyPr/>
        <a:lstStyle/>
        <a:p>
          <a:endParaRPr lang="en-US"/>
        </a:p>
      </dgm:t>
    </dgm:pt>
    <dgm:pt modelId="{51850467-DD33-41E4-9F10-A9E072B2629D}" type="sibTrans" cxnId="{FD293001-CEC2-4A0A-8131-9CC19E2D5A0E}">
      <dgm:prSet/>
      <dgm:spPr/>
      <dgm:t>
        <a:bodyPr/>
        <a:lstStyle/>
        <a:p>
          <a:endParaRPr lang="en-US"/>
        </a:p>
      </dgm:t>
    </dgm:pt>
    <dgm:pt modelId="{C1FA68EA-1A4D-43CA-9260-74887EA4C7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3D Druck</a:t>
          </a:r>
          <a:endParaRPr lang="en-US"/>
        </a:p>
      </dgm:t>
    </dgm:pt>
    <dgm:pt modelId="{478D9E0F-5325-4241-BE1C-64E08DED40F5}" type="parTrans" cxnId="{0FE5920F-18F7-4E1D-90A0-D95E39663ED2}">
      <dgm:prSet/>
      <dgm:spPr/>
      <dgm:t>
        <a:bodyPr/>
        <a:lstStyle/>
        <a:p>
          <a:endParaRPr lang="en-US"/>
        </a:p>
      </dgm:t>
    </dgm:pt>
    <dgm:pt modelId="{2799CFF8-EEF4-4C7A-8098-C15D5B8D3A2E}" type="sibTrans" cxnId="{0FE5920F-18F7-4E1D-90A0-D95E39663ED2}">
      <dgm:prSet/>
      <dgm:spPr/>
      <dgm:t>
        <a:bodyPr/>
        <a:lstStyle/>
        <a:p>
          <a:endParaRPr lang="en-US"/>
        </a:p>
      </dgm:t>
    </dgm:pt>
    <dgm:pt modelId="{934DE394-ACFE-4164-98FD-272AC63C5A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Resultate/Demo</a:t>
          </a:r>
          <a:endParaRPr lang="en-US"/>
        </a:p>
      </dgm:t>
    </dgm:pt>
    <dgm:pt modelId="{0C5B320C-73FE-41B9-8556-453634C2A0B1}" type="parTrans" cxnId="{37402AC9-696B-4960-8365-954A29B7A833}">
      <dgm:prSet/>
      <dgm:spPr/>
      <dgm:t>
        <a:bodyPr/>
        <a:lstStyle/>
        <a:p>
          <a:endParaRPr lang="en-US"/>
        </a:p>
      </dgm:t>
    </dgm:pt>
    <dgm:pt modelId="{E9731151-24CD-4635-BA7E-626C950EAA3B}" type="sibTrans" cxnId="{37402AC9-696B-4960-8365-954A29B7A833}">
      <dgm:prSet/>
      <dgm:spPr/>
      <dgm:t>
        <a:bodyPr/>
        <a:lstStyle/>
        <a:p>
          <a:endParaRPr lang="en-US"/>
        </a:p>
      </dgm:t>
    </dgm:pt>
    <dgm:pt modelId="{2B589D31-4B1E-4A87-9784-A15B1524310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>
              <a:latin typeface="Arial" panose="020B0604020202020204"/>
            </a:rPr>
            <a:t>Architektur und Entwicklung</a:t>
          </a:r>
        </a:p>
      </dgm:t>
    </dgm:pt>
    <dgm:pt modelId="{E9CFAA3A-9560-4ED0-86B7-AFE120D689AC}" type="parTrans" cxnId="{6281D189-E914-4A16-B134-8109F8728593}">
      <dgm:prSet/>
      <dgm:spPr/>
      <dgm:t>
        <a:bodyPr/>
        <a:lstStyle/>
        <a:p>
          <a:endParaRPr lang="de-DE"/>
        </a:p>
      </dgm:t>
    </dgm:pt>
    <dgm:pt modelId="{FB922FF2-0589-4C6A-B996-3BEF829D4C71}" type="sibTrans" cxnId="{6281D189-E914-4A16-B134-8109F8728593}">
      <dgm:prSet/>
      <dgm:spPr/>
      <dgm:t>
        <a:bodyPr/>
        <a:lstStyle/>
        <a:p>
          <a:endParaRPr lang="de-DE"/>
        </a:p>
      </dgm:t>
    </dgm:pt>
    <dgm:pt modelId="{D7B05308-3078-43DC-BFCA-C168CB7A0B7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>
              <a:latin typeface="Arial" panose="020B0604020202020204"/>
            </a:rPr>
            <a:t>Next </a:t>
          </a:r>
          <a:r>
            <a:rPr lang="de-DE" err="1">
              <a:latin typeface="Arial" panose="020B0604020202020204"/>
            </a:rPr>
            <a:t>Steps</a:t>
          </a:r>
          <a:endParaRPr lang="de-DE">
            <a:latin typeface="Arial" panose="020B0604020202020204"/>
          </a:endParaRPr>
        </a:p>
      </dgm:t>
    </dgm:pt>
    <dgm:pt modelId="{E87D81CB-F90D-4000-8AF8-27CDC6445FB6}" type="parTrans" cxnId="{D0BB1DA7-F7E7-42EC-925D-80ED9FCE570F}">
      <dgm:prSet/>
      <dgm:spPr/>
      <dgm:t>
        <a:bodyPr/>
        <a:lstStyle/>
        <a:p>
          <a:endParaRPr lang="de-DE"/>
        </a:p>
      </dgm:t>
    </dgm:pt>
    <dgm:pt modelId="{A433A3FA-5738-4FCD-BB4A-F97B2317AD3C}" type="sibTrans" cxnId="{D0BB1DA7-F7E7-42EC-925D-80ED9FCE570F}">
      <dgm:prSet/>
      <dgm:spPr/>
      <dgm:t>
        <a:bodyPr/>
        <a:lstStyle/>
        <a:p>
          <a:endParaRPr lang="de-DE"/>
        </a:p>
      </dgm:t>
    </dgm:pt>
    <dgm:pt modelId="{2835FFCE-976D-4270-8B06-111478FCE3D6}" type="pres">
      <dgm:prSet presAssocID="{A4E41605-82FC-477A-9D86-2D8B2428A477}" presName="root" presStyleCnt="0">
        <dgm:presLayoutVars>
          <dgm:dir/>
          <dgm:resizeHandles val="exact"/>
        </dgm:presLayoutVars>
      </dgm:prSet>
      <dgm:spPr/>
    </dgm:pt>
    <dgm:pt modelId="{D30327B4-B806-4A3F-A9E8-1DDC5C8591BD}" type="pres">
      <dgm:prSet presAssocID="{BFE81F4D-9130-4DBA-8A41-DB6D71A353B7}" presName="compNode" presStyleCnt="0"/>
      <dgm:spPr/>
    </dgm:pt>
    <dgm:pt modelId="{05057DB3-17A0-4DBE-B282-99FE01ACA8AB}" type="pres">
      <dgm:prSet presAssocID="{BFE81F4D-9130-4DBA-8A41-DB6D71A353B7}" presName="iconBgRect" presStyleLbl="bgShp" presStyleIdx="0" presStyleCnt="6"/>
      <dgm:spPr/>
    </dgm:pt>
    <dgm:pt modelId="{15BE4C4E-12A7-4F5A-9AF6-8590C943F548}" type="pres">
      <dgm:prSet presAssocID="{BFE81F4D-9130-4DBA-8A41-DB6D71A353B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ED9929B2-58D0-49FA-844C-7D854BE15258}" type="pres">
      <dgm:prSet presAssocID="{BFE81F4D-9130-4DBA-8A41-DB6D71A353B7}" presName="spaceRect" presStyleCnt="0"/>
      <dgm:spPr/>
    </dgm:pt>
    <dgm:pt modelId="{CFDF340C-8A95-4AA8-B572-36EB7BB8E755}" type="pres">
      <dgm:prSet presAssocID="{BFE81F4D-9130-4DBA-8A41-DB6D71A353B7}" presName="textRect" presStyleLbl="revTx" presStyleIdx="0" presStyleCnt="6">
        <dgm:presLayoutVars>
          <dgm:chMax val="1"/>
          <dgm:chPref val="1"/>
        </dgm:presLayoutVars>
      </dgm:prSet>
      <dgm:spPr/>
    </dgm:pt>
    <dgm:pt modelId="{D1C36338-DA3B-459D-A972-ECB18E2356E5}" type="pres">
      <dgm:prSet presAssocID="{24886590-A272-4B40-BAFB-26B5415FF2C4}" presName="sibTrans" presStyleCnt="0"/>
      <dgm:spPr/>
    </dgm:pt>
    <dgm:pt modelId="{1E7774F2-4014-4ECA-A939-8B0E18D2E6E6}" type="pres">
      <dgm:prSet presAssocID="{89B669AF-909D-424B-A2F7-72BB3441F4CA}" presName="compNode" presStyleCnt="0"/>
      <dgm:spPr/>
    </dgm:pt>
    <dgm:pt modelId="{900FD406-CDC4-4538-BB17-6FE7BEC32CEB}" type="pres">
      <dgm:prSet presAssocID="{89B669AF-909D-424B-A2F7-72BB3441F4CA}" presName="iconBgRect" presStyleLbl="bgShp" presStyleIdx="1" presStyleCnt="6"/>
      <dgm:spPr/>
    </dgm:pt>
    <dgm:pt modelId="{43530F2F-17AF-4FBA-A12D-4D45E0AF18DA}" type="pres">
      <dgm:prSet presAssocID="{89B669AF-909D-424B-A2F7-72BB3441F4C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 mit einfarbiger Füllung"/>
        </a:ext>
      </dgm:extLst>
    </dgm:pt>
    <dgm:pt modelId="{A63BDB93-E4C3-4E8C-9150-52D475BA4202}" type="pres">
      <dgm:prSet presAssocID="{89B669AF-909D-424B-A2F7-72BB3441F4CA}" presName="spaceRect" presStyleCnt="0"/>
      <dgm:spPr/>
    </dgm:pt>
    <dgm:pt modelId="{C6A5C277-7FF1-4B6A-B7DC-44A25935B3FC}" type="pres">
      <dgm:prSet presAssocID="{89B669AF-909D-424B-A2F7-72BB3441F4CA}" presName="textRect" presStyleLbl="revTx" presStyleIdx="1" presStyleCnt="6">
        <dgm:presLayoutVars>
          <dgm:chMax val="1"/>
          <dgm:chPref val="1"/>
        </dgm:presLayoutVars>
      </dgm:prSet>
      <dgm:spPr/>
    </dgm:pt>
    <dgm:pt modelId="{B076B0BA-F0B0-4B05-899B-48583D29825D}" type="pres">
      <dgm:prSet presAssocID="{51850467-DD33-41E4-9F10-A9E072B2629D}" presName="sibTrans" presStyleCnt="0"/>
      <dgm:spPr/>
    </dgm:pt>
    <dgm:pt modelId="{74866F97-B6B0-48F2-A180-3126DD8C66EC}" type="pres">
      <dgm:prSet presAssocID="{C1FA68EA-1A4D-43CA-9260-74887EA4C786}" presName="compNode" presStyleCnt="0"/>
      <dgm:spPr/>
    </dgm:pt>
    <dgm:pt modelId="{771AE59D-E0C2-4AED-A975-0807771EE51D}" type="pres">
      <dgm:prSet presAssocID="{C1FA68EA-1A4D-43CA-9260-74887EA4C786}" presName="iconBgRect" presStyleLbl="bgShp" presStyleIdx="2" presStyleCnt="6"/>
      <dgm:spPr/>
    </dgm:pt>
    <dgm:pt modelId="{16473434-D203-41E4-98E8-FC4E5B2A2AF4}" type="pres">
      <dgm:prSet presAssocID="{C1FA68EA-1A4D-43CA-9260-74887EA4C78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cker"/>
        </a:ext>
      </dgm:extLst>
    </dgm:pt>
    <dgm:pt modelId="{1A4A5B54-AD3D-4378-B48F-695A554E6829}" type="pres">
      <dgm:prSet presAssocID="{C1FA68EA-1A4D-43CA-9260-74887EA4C786}" presName="spaceRect" presStyleCnt="0"/>
      <dgm:spPr/>
    </dgm:pt>
    <dgm:pt modelId="{61998754-0AF7-4A5F-B4DD-885DD4B52BC5}" type="pres">
      <dgm:prSet presAssocID="{C1FA68EA-1A4D-43CA-9260-74887EA4C786}" presName="textRect" presStyleLbl="revTx" presStyleIdx="2" presStyleCnt="6">
        <dgm:presLayoutVars>
          <dgm:chMax val="1"/>
          <dgm:chPref val="1"/>
        </dgm:presLayoutVars>
      </dgm:prSet>
      <dgm:spPr/>
    </dgm:pt>
    <dgm:pt modelId="{71368CD0-F940-4DEA-8A4D-4D2D80B9D38C}" type="pres">
      <dgm:prSet presAssocID="{2799CFF8-EEF4-4C7A-8098-C15D5B8D3A2E}" presName="sibTrans" presStyleCnt="0"/>
      <dgm:spPr/>
    </dgm:pt>
    <dgm:pt modelId="{C462553F-5C4C-4D08-AA1B-A0766B3EF877}" type="pres">
      <dgm:prSet presAssocID="{2B589D31-4B1E-4A87-9784-A15B1524310C}" presName="compNode" presStyleCnt="0"/>
      <dgm:spPr/>
    </dgm:pt>
    <dgm:pt modelId="{BC03EE9D-8E92-4961-A1DB-20050E15DE48}" type="pres">
      <dgm:prSet presAssocID="{2B589D31-4B1E-4A87-9784-A15B1524310C}" presName="iconBgRect" presStyleLbl="bgShp" presStyleIdx="3" presStyleCnt="6"/>
      <dgm:spPr/>
    </dgm:pt>
    <dgm:pt modelId="{59EFC398-27E5-44B2-9B96-0C33835EEEC6}" type="pres">
      <dgm:prSet presAssocID="{2B589D31-4B1E-4A87-9784-A15B1524310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irkel mit einfarbiger Füllung"/>
        </a:ext>
      </dgm:extLst>
    </dgm:pt>
    <dgm:pt modelId="{7278839A-2805-470A-9723-A2D1DDA2D21B}" type="pres">
      <dgm:prSet presAssocID="{2B589D31-4B1E-4A87-9784-A15B1524310C}" presName="spaceRect" presStyleCnt="0"/>
      <dgm:spPr/>
    </dgm:pt>
    <dgm:pt modelId="{9D466C33-CA54-436C-9344-FFDF146BE26D}" type="pres">
      <dgm:prSet presAssocID="{2B589D31-4B1E-4A87-9784-A15B1524310C}" presName="textRect" presStyleLbl="revTx" presStyleIdx="3" presStyleCnt="6">
        <dgm:presLayoutVars>
          <dgm:chMax val="1"/>
          <dgm:chPref val="1"/>
        </dgm:presLayoutVars>
      </dgm:prSet>
      <dgm:spPr/>
    </dgm:pt>
    <dgm:pt modelId="{388D44B5-E746-43B3-AF8E-784171E82691}" type="pres">
      <dgm:prSet presAssocID="{FB922FF2-0589-4C6A-B996-3BEF829D4C71}" presName="sibTrans" presStyleCnt="0"/>
      <dgm:spPr/>
    </dgm:pt>
    <dgm:pt modelId="{5C309C1C-FD2F-4187-BBFA-63865496C8A7}" type="pres">
      <dgm:prSet presAssocID="{934DE394-ACFE-4164-98FD-272AC63C5A41}" presName="compNode" presStyleCnt="0"/>
      <dgm:spPr/>
    </dgm:pt>
    <dgm:pt modelId="{9BEF17DA-6D58-4FA0-8FD5-6D4FACA82CC6}" type="pres">
      <dgm:prSet presAssocID="{934DE394-ACFE-4164-98FD-272AC63C5A41}" presName="iconBgRect" presStyleLbl="bgShp" presStyleIdx="4" presStyleCnt="6"/>
      <dgm:spPr/>
    </dgm:pt>
    <dgm:pt modelId="{9D97B9B5-9CA0-4458-B166-D0BF23FED8C3}" type="pres">
      <dgm:prSet presAssocID="{934DE394-ACFE-4164-98FD-272AC63C5A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4F387146-4C26-4586-9E72-D68F00DC3D3C}" type="pres">
      <dgm:prSet presAssocID="{934DE394-ACFE-4164-98FD-272AC63C5A41}" presName="spaceRect" presStyleCnt="0"/>
      <dgm:spPr/>
    </dgm:pt>
    <dgm:pt modelId="{F04ACA2A-3390-4795-A7CA-B10FD62178CF}" type="pres">
      <dgm:prSet presAssocID="{934DE394-ACFE-4164-98FD-272AC63C5A41}" presName="textRect" presStyleLbl="revTx" presStyleIdx="4" presStyleCnt="6">
        <dgm:presLayoutVars>
          <dgm:chMax val="1"/>
          <dgm:chPref val="1"/>
        </dgm:presLayoutVars>
      </dgm:prSet>
      <dgm:spPr/>
    </dgm:pt>
    <dgm:pt modelId="{3E4D03E5-CE1B-44CC-8232-7C9B44269014}" type="pres">
      <dgm:prSet presAssocID="{E9731151-24CD-4635-BA7E-626C950EAA3B}" presName="sibTrans" presStyleCnt="0"/>
      <dgm:spPr/>
    </dgm:pt>
    <dgm:pt modelId="{4A1FA846-E9DB-4C76-B719-D775266B4C31}" type="pres">
      <dgm:prSet presAssocID="{D7B05308-3078-43DC-BFCA-C168CB7A0B75}" presName="compNode" presStyleCnt="0"/>
      <dgm:spPr/>
    </dgm:pt>
    <dgm:pt modelId="{DD35ABFF-6A73-468F-9E63-8207C9E2E7F1}" type="pres">
      <dgm:prSet presAssocID="{D7B05308-3078-43DC-BFCA-C168CB7A0B75}" presName="iconBgRect" presStyleLbl="bgShp" presStyleIdx="5" presStyleCnt="6"/>
      <dgm:spPr/>
    </dgm:pt>
    <dgm:pt modelId="{0C8B9057-887B-41CC-931A-5A84E7EF5DCD}" type="pres">
      <dgm:prSet presAssocID="{D7B05308-3078-43DC-BFCA-C168CB7A0B7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nduhr abgelaufen mit einfarbiger Füllung"/>
        </a:ext>
      </dgm:extLst>
    </dgm:pt>
    <dgm:pt modelId="{CAFB58A0-7A64-43DE-9E66-E2C9802FCCF7}" type="pres">
      <dgm:prSet presAssocID="{D7B05308-3078-43DC-BFCA-C168CB7A0B75}" presName="spaceRect" presStyleCnt="0"/>
      <dgm:spPr/>
    </dgm:pt>
    <dgm:pt modelId="{AFCC9EAA-EB23-4A30-BE97-5430CA720953}" type="pres">
      <dgm:prSet presAssocID="{D7B05308-3078-43DC-BFCA-C168CB7A0B7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D293001-CEC2-4A0A-8131-9CC19E2D5A0E}" srcId="{A4E41605-82FC-477A-9D86-2D8B2428A477}" destId="{89B669AF-909D-424B-A2F7-72BB3441F4CA}" srcOrd="1" destOrd="0" parTransId="{ABDE3567-27B7-4F4F-A79A-686284DE3F36}" sibTransId="{51850467-DD33-41E4-9F10-A9E072B2629D}"/>
    <dgm:cxn modelId="{0FE5920F-18F7-4E1D-90A0-D95E39663ED2}" srcId="{A4E41605-82FC-477A-9D86-2D8B2428A477}" destId="{C1FA68EA-1A4D-43CA-9260-74887EA4C786}" srcOrd="2" destOrd="0" parTransId="{478D9E0F-5325-4241-BE1C-64E08DED40F5}" sibTransId="{2799CFF8-EEF4-4C7A-8098-C15D5B8D3A2E}"/>
    <dgm:cxn modelId="{404C1914-53FE-4701-BDE1-5D779C136663}" type="presOf" srcId="{2B589D31-4B1E-4A87-9784-A15B1524310C}" destId="{9D466C33-CA54-436C-9344-FFDF146BE26D}" srcOrd="0" destOrd="0" presId="urn:microsoft.com/office/officeart/2018/5/layout/IconCircleLabelList"/>
    <dgm:cxn modelId="{3446AD1D-FD21-4FDA-8475-616DF197D4C2}" type="presOf" srcId="{A4E41605-82FC-477A-9D86-2D8B2428A477}" destId="{2835FFCE-976D-4270-8B06-111478FCE3D6}" srcOrd="0" destOrd="0" presId="urn:microsoft.com/office/officeart/2018/5/layout/IconCircleLabelList"/>
    <dgm:cxn modelId="{565F7133-5B13-40DB-95E9-9035E88EDE27}" type="presOf" srcId="{89B669AF-909D-424B-A2F7-72BB3441F4CA}" destId="{C6A5C277-7FF1-4B6A-B7DC-44A25935B3FC}" srcOrd="0" destOrd="0" presId="urn:microsoft.com/office/officeart/2018/5/layout/IconCircleLabelList"/>
    <dgm:cxn modelId="{DF5D2E53-7D2C-48CD-A855-0BE980FBF05C}" srcId="{A4E41605-82FC-477A-9D86-2D8B2428A477}" destId="{BFE81F4D-9130-4DBA-8A41-DB6D71A353B7}" srcOrd="0" destOrd="0" parTransId="{7FFD5ECB-ECC4-4473-81B4-BA1B6FAEFF74}" sibTransId="{24886590-A272-4B40-BAFB-26B5415FF2C4}"/>
    <dgm:cxn modelId="{93056575-6803-4222-B933-EE444B97BC85}" type="presOf" srcId="{BFE81F4D-9130-4DBA-8A41-DB6D71A353B7}" destId="{CFDF340C-8A95-4AA8-B572-36EB7BB8E755}" srcOrd="0" destOrd="0" presId="urn:microsoft.com/office/officeart/2018/5/layout/IconCircleLabelList"/>
    <dgm:cxn modelId="{6281D189-E914-4A16-B134-8109F8728593}" srcId="{A4E41605-82FC-477A-9D86-2D8B2428A477}" destId="{2B589D31-4B1E-4A87-9784-A15B1524310C}" srcOrd="3" destOrd="0" parTransId="{E9CFAA3A-9560-4ED0-86B7-AFE120D689AC}" sibTransId="{FB922FF2-0589-4C6A-B996-3BEF829D4C71}"/>
    <dgm:cxn modelId="{0ACB60A0-B355-4A08-8E3D-98D10A573402}" type="presOf" srcId="{934DE394-ACFE-4164-98FD-272AC63C5A41}" destId="{F04ACA2A-3390-4795-A7CA-B10FD62178CF}" srcOrd="0" destOrd="0" presId="urn:microsoft.com/office/officeart/2018/5/layout/IconCircleLabelList"/>
    <dgm:cxn modelId="{D0BB1DA7-F7E7-42EC-925D-80ED9FCE570F}" srcId="{A4E41605-82FC-477A-9D86-2D8B2428A477}" destId="{D7B05308-3078-43DC-BFCA-C168CB7A0B75}" srcOrd="5" destOrd="0" parTransId="{E87D81CB-F90D-4000-8AF8-27CDC6445FB6}" sibTransId="{A433A3FA-5738-4FCD-BB4A-F97B2317AD3C}"/>
    <dgm:cxn modelId="{3BFA12B2-B955-42F5-BB9B-7C256F5A648E}" type="presOf" srcId="{C1FA68EA-1A4D-43CA-9260-74887EA4C786}" destId="{61998754-0AF7-4A5F-B4DD-885DD4B52BC5}" srcOrd="0" destOrd="0" presId="urn:microsoft.com/office/officeart/2018/5/layout/IconCircleLabelList"/>
    <dgm:cxn modelId="{23D341C8-FDE2-4FE0-A066-542A91CE7891}" type="presOf" srcId="{D7B05308-3078-43DC-BFCA-C168CB7A0B75}" destId="{AFCC9EAA-EB23-4A30-BE97-5430CA720953}" srcOrd="0" destOrd="0" presId="urn:microsoft.com/office/officeart/2018/5/layout/IconCircleLabelList"/>
    <dgm:cxn modelId="{37402AC9-696B-4960-8365-954A29B7A833}" srcId="{A4E41605-82FC-477A-9D86-2D8B2428A477}" destId="{934DE394-ACFE-4164-98FD-272AC63C5A41}" srcOrd="4" destOrd="0" parTransId="{0C5B320C-73FE-41B9-8556-453634C2A0B1}" sibTransId="{E9731151-24CD-4635-BA7E-626C950EAA3B}"/>
    <dgm:cxn modelId="{C5BAF6D1-80DB-488E-9634-496258BE8475}" type="presParOf" srcId="{2835FFCE-976D-4270-8B06-111478FCE3D6}" destId="{D30327B4-B806-4A3F-A9E8-1DDC5C8591BD}" srcOrd="0" destOrd="0" presId="urn:microsoft.com/office/officeart/2018/5/layout/IconCircleLabelList"/>
    <dgm:cxn modelId="{30534F65-2A11-4620-8631-9060DEC15563}" type="presParOf" srcId="{D30327B4-B806-4A3F-A9E8-1DDC5C8591BD}" destId="{05057DB3-17A0-4DBE-B282-99FE01ACA8AB}" srcOrd="0" destOrd="0" presId="urn:microsoft.com/office/officeart/2018/5/layout/IconCircleLabelList"/>
    <dgm:cxn modelId="{49772AF7-91AB-4560-9C61-7B734778AAE7}" type="presParOf" srcId="{D30327B4-B806-4A3F-A9E8-1DDC5C8591BD}" destId="{15BE4C4E-12A7-4F5A-9AF6-8590C943F548}" srcOrd="1" destOrd="0" presId="urn:microsoft.com/office/officeart/2018/5/layout/IconCircleLabelList"/>
    <dgm:cxn modelId="{04236DC4-7CB3-421F-B81B-930ECF2B8837}" type="presParOf" srcId="{D30327B4-B806-4A3F-A9E8-1DDC5C8591BD}" destId="{ED9929B2-58D0-49FA-844C-7D854BE15258}" srcOrd="2" destOrd="0" presId="urn:microsoft.com/office/officeart/2018/5/layout/IconCircleLabelList"/>
    <dgm:cxn modelId="{8E8B3732-245A-401C-AEC5-AEB59C1439B8}" type="presParOf" srcId="{D30327B4-B806-4A3F-A9E8-1DDC5C8591BD}" destId="{CFDF340C-8A95-4AA8-B572-36EB7BB8E755}" srcOrd="3" destOrd="0" presId="urn:microsoft.com/office/officeart/2018/5/layout/IconCircleLabelList"/>
    <dgm:cxn modelId="{4397C0A3-268A-4F7F-9CC7-6B47DBDF75A9}" type="presParOf" srcId="{2835FFCE-976D-4270-8B06-111478FCE3D6}" destId="{D1C36338-DA3B-459D-A972-ECB18E2356E5}" srcOrd="1" destOrd="0" presId="urn:microsoft.com/office/officeart/2018/5/layout/IconCircleLabelList"/>
    <dgm:cxn modelId="{6F849DC6-24F1-4C5F-87CA-7A9DEA0532EF}" type="presParOf" srcId="{2835FFCE-976D-4270-8B06-111478FCE3D6}" destId="{1E7774F2-4014-4ECA-A939-8B0E18D2E6E6}" srcOrd="2" destOrd="0" presId="urn:microsoft.com/office/officeart/2018/5/layout/IconCircleLabelList"/>
    <dgm:cxn modelId="{A9DAAD86-3484-4AEA-8008-97CD1E52D634}" type="presParOf" srcId="{1E7774F2-4014-4ECA-A939-8B0E18D2E6E6}" destId="{900FD406-CDC4-4538-BB17-6FE7BEC32CEB}" srcOrd="0" destOrd="0" presId="urn:microsoft.com/office/officeart/2018/5/layout/IconCircleLabelList"/>
    <dgm:cxn modelId="{5CD96270-1012-4AB0-88F5-493E7A664268}" type="presParOf" srcId="{1E7774F2-4014-4ECA-A939-8B0E18D2E6E6}" destId="{43530F2F-17AF-4FBA-A12D-4D45E0AF18DA}" srcOrd="1" destOrd="0" presId="urn:microsoft.com/office/officeart/2018/5/layout/IconCircleLabelList"/>
    <dgm:cxn modelId="{3B371CB1-4012-437B-B882-8D9CF5B2F596}" type="presParOf" srcId="{1E7774F2-4014-4ECA-A939-8B0E18D2E6E6}" destId="{A63BDB93-E4C3-4E8C-9150-52D475BA4202}" srcOrd="2" destOrd="0" presId="urn:microsoft.com/office/officeart/2018/5/layout/IconCircleLabelList"/>
    <dgm:cxn modelId="{A3993BF1-EFEA-48DC-82CA-3EF3B68653C4}" type="presParOf" srcId="{1E7774F2-4014-4ECA-A939-8B0E18D2E6E6}" destId="{C6A5C277-7FF1-4B6A-B7DC-44A25935B3FC}" srcOrd="3" destOrd="0" presId="urn:microsoft.com/office/officeart/2018/5/layout/IconCircleLabelList"/>
    <dgm:cxn modelId="{E3DE5B1C-1796-4908-98BF-FEF3D4E5CD4F}" type="presParOf" srcId="{2835FFCE-976D-4270-8B06-111478FCE3D6}" destId="{B076B0BA-F0B0-4B05-899B-48583D29825D}" srcOrd="3" destOrd="0" presId="urn:microsoft.com/office/officeart/2018/5/layout/IconCircleLabelList"/>
    <dgm:cxn modelId="{A2D517F1-9514-42EA-AB6C-28ABA81C3DAF}" type="presParOf" srcId="{2835FFCE-976D-4270-8B06-111478FCE3D6}" destId="{74866F97-B6B0-48F2-A180-3126DD8C66EC}" srcOrd="4" destOrd="0" presId="urn:microsoft.com/office/officeart/2018/5/layout/IconCircleLabelList"/>
    <dgm:cxn modelId="{F0022123-1744-4851-9F5C-A3E21460516D}" type="presParOf" srcId="{74866F97-B6B0-48F2-A180-3126DD8C66EC}" destId="{771AE59D-E0C2-4AED-A975-0807771EE51D}" srcOrd="0" destOrd="0" presId="urn:microsoft.com/office/officeart/2018/5/layout/IconCircleLabelList"/>
    <dgm:cxn modelId="{07A7679E-340B-4D97-AE16-2A74650CA360}" type="presParOf" srcId="{74866F97-B6B0-48F2-A180-3126DD8C66EC}" destId="{16473434-D203-41E4-98E8-FC4E5B2A2AF4}" srcOrd="1" destOrd="0" presId="urn:microsoft.com/office/officeart/2018/5/layout/IconCircleLabelList"/>
    <dgm:cxn modelId="{A37BEB8D-1D07-49E1-AFA9-CCA37D8CA32A}" type="presParOf" srcId="{74866F97-B6B0-48F2-A180-3126DD8C66EC}" destId="{1A4A5B54-AD3D-4378-B48F-695A554E6829}" srcOrd="2" destOrd="0" presId="urn:microsoft.com/office/officeart/2018/5/layout/IconCircleLabelList"/>
    <dgm:cxn modelId="{B9CF2B90-5BBB-4BED-8299-0B15768FB694}" type="presParOf" srcId="{74866F97-B6B0-48F2-A180-3126DD8C66EC}" destId="{61998754-0AF7-4A5F-B4DD-885DD4B52BC5}" srcOrd="3" destOrd="0" presId="urn:microsoft.com/office/officeart/2018/5/layout/IconCircleLabelList"/>
    <dgm:cxn modelId="{A98E09CF-E0C6-4D93-9488-9792E1ADD2D8}" type="presParOf" srcId="{2835FFCE-976D-4270-8B06-111478FCE3D6}" destId="{71368CD0-F940-4DEA-8A4D-4D2D80B9D38C}" srcOrd="5" destOrd="0" presId="urn:microsoft.com/office/officeart/2018/5/layout/IconCircleLabelList"/>
    <dgm:cxn modelId="{5852FF9E-9C66-462D-B6B7-7CC43FBEAF93}" type="presParOf" srcId="{2835FFCE-976D-4270-8B06-111478FCE3D6}" destId="{C462553F-5C4C-4D08-AA1B-A0766B3EF877}" srcOrd="6" destOrd="0" presId="urn:microsoft.com/office/officeart/2018/5/layout/IconCircleLabelList"/>
    <dgm:cxn modelId="{9218BFAC-D038-43EA-8617-81AFD74C5D0C}" type="presParOf" srcId="{C462553F-5C4C-4D08-AA1B-A0766B3EF877}" destId="{BC03EE9D-8E92-4961-A1DB-20050E15DE48}" srcOrd="0" destOrd="0" presId="urn:microsoft.com/office/officeart/2018/5/layout/IconCircleLabelList"/>
    <dgm:cxn modelId="{9253C1CF-8956-4B15-9463-C29DD556EFFA}" type="presParOf" srcId="{C462553F-5C4C-4D08-AA1B-A0766B3EF877}" destId="{59EFC398-27E5-44B2-9B96-0C33835EEEC6}" srcOrd="1" destOrd="0" presId="urn:microsoft.com/office/officeart/2018/5/layout/IconCircleLabelList"/>
    <dgm:cxn modelId="{2C9F26FA-86B1-447E-82FF-CFCAE12F7DF1}" type="presParOf" srcId="{C462553F-5C4C-4D08-AA1B-A0766B3EF877}" destId="{7278839A-2805-470A-9723-A2D1DDA2D21B}" srcOrd="2" destOrd="0" presId="urn:microsoft.com/office/officeart/2018/5/layout/IconCircleLabelList"/>
    <dgm:cxn modelId="{91AE6976-1E25-47B0-9AD9-0D66DA35D197}" type="presParOf" srcId="{C462553F-5C4C-4D08-AA1B-A0766B3EF877}" destId="{9D466C33-CA54-436C-9344-FFDF146BE26D}" srcOrd="3" destOrd="0" presId="urn:microsoft.com/office/officeart/2018/5/layout/IconCircleLabelList"/>
    <dgm:cxn modelId="{487DAE73-BBAB-4C45-839C-9D08F4B26033}" type="presParOf" srcId="{2835FFCE-976D-4270-8B06-111478FCE3D6}" destId="{388D44B5-E746-43B3-AF8E-784171E82691}" srcOrd="7" destOrd="0" presId="urn:microsoft.com/office/officeart/2018/5/layout/IconCircleLabelList"/>
    <dgm:cxn modelId="{ABDD849B-4B3F-4592-A4D6-5E1F878AB292}" type="presParOf" srcId="{2835FFCE-976D-4270-8B06-111478FCE3D6}" destId="{5C309C1C-FD2F-4187-BBFA-63865496C8A7}" srcOrd="8" destOrd="0" presId="urn:microsoft.com/office/officeart/2018/5/layout/IconCircleLabelList"/>
    <dgm:cxn modelId="{E8F8F7AE-4FF3-4386-972D-7F98983B6890}" type="presParOf" srcId="{5C309C1C-FD2F-4187-BBFA-63865496C8A7}" destId="{9BEF17DA-6D58-4FA0-8FD5-6D4FACA82CC6}" srcOrd="0" destOrd="0" presId="urn:microsoft.com/office/officeart/2018/5/layout/IconCircleLabelList"/>
    <dgm:cxn modelId="{1BE95E20-87E8-4450-A44D-DC284FEFF0E9}" type="presParOf" srcId="{5C309C1C-FD2F-4187-BBFA-63865496C8A7}" destId="{9D97B9B5-9CA0-4458-B166-D0BF23FED8C3}" srcOrd="1" destOrd="0" presId="urn:microsoft.com/office/officeart/2018/5/layout/IconCircleLabelList"/>
    <dgm:cxn modelId="{39F88F31-0503-46BA-8DEC-69F05DEC6095}" type="presParOf" srcId="{5C309C1C-FD2F-4187-BBFA-63865496C8A7}" destId="{4F387146-4C26-4586-9E72-D68F00DC3D3C}" srcOrd="2" destOrd="0" presId="urn:microsoft.com/office/officeart/2018/5/layout/IconCircleLabelList"/>
    <dgm:cxn modelId="{E4275E12-E64A-41D9-87E2-D554A8156ACA}" type="presParOf" srcId="{5C309C1C-FD2F-4187-BBFA-63865496C8A7}" destId="{F04ACA2A-3390-4795-A7CA-B10FD62178CF}" srcOrd="3" destOrd="0" presId="urn:microsoft.com/office/officeart/2018/5/layout/IconCircleLabelList"/>
    <dgm:cxn modelId="{7B7358B8-022E-4748-BE7E-E731B969FF07}" type="presParOf" srcId="{2835FFCE-976D-4270-8B06-111478FCE3D6}" destId="{3E4D03E5-CE1B-44CC-8232-7C9B44269014}" srcOrd="9" destOrd="0" presId="urn:microsoft.com/office/officeart/2018/5/layout/IconCircleLabelList"/>
    <dgm:cxn modelId="{5266C895-3A5E-4825-9CBA-25C49649F638}" type="presParOf" srcId="{2835FFCE-976D-4270-8B06-111478FCE3D6}" destId="{4A1FA846-E9DB-4C76-B719-D775266B4C31}" srcOrd="10" destOrd="0" presId="urn:microsoft.com/office/officeart/2018/5/layout/IconCircleLabelList"/>
    <dgm:cxn modelId="{FCAD8960-8ED6-46AB-8987-0F4396FD9EE2}" type="presParOf" srcId="{4A1FA846-E9DB-4C76-B719-D775266B4C31}" destId="{DD35ABFF-6A73-468F-9E63-8207C9E2E7F1}" srcOrd="0" destOrd="0" presId="urn:microsoft.com/office/officeart/2018/5/layout/IconCircleLabelList"/>
    <dgm:cxn modelId="{DC3E024A-ED89-481F-A889-90829C776804}" type="presParOf" srcId="{4A1FA846-E9DB-4C76-B719-D775266B4C31}" destId="{0C8B9057-887B-41CC-931A-5A84E7EF5DCD}" srcOrd="1" destOrd="0" presId="urn:microsoft.com/office/officeart/2018/5/layout/IconCircleLabelList"/>
    <dgm:cxn modelId="{7E8ECF6B-739B-415A-A130-482492C1D323}" type="presParOf" srcId="{4A1FA846-E9DB-4C76-B719-D775266B4C31}" destId="{CAFB58A0-7A64-43DE-9E66-E2C9802FCCF7}" srcOrd="2" destOrd="0" presId="urn:microsoft.com/office/officeart/2018/5/layout/IconCircleLabelList"/>
    <dgm:cxn modelId="{31E036AD-E4FA-4063-B008-371FEE2AE79A}" type="presParOf" srcId="{4A1FA846-E9DB-4C76-B719-D775266B4C31}" destId="{AFCC9EAA-EB23-4A30-BE97-5430CA7209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57DB3-17A0-4DBE-B282-99FE01ACA8AB}">
      <dsp:nvSpPr>
        <dsp:cNvPr id="0" name=""/>
        <dsp:cNvSpPr/>
      </dsp:nvSpPr>
      <dsp:spPr>
        <a:xfrm>
          <a:off x="309084" y="769921"/>
          <a:ext cx="963966" cy="9639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E4C4E-12A7-4F5A-9AF6-8590C943F548}">
      <dsp:nvSpPr>
        <dsp:cNvPr id="0" name=""/>
        <dsp:cNvSpPr/>
      </dsp:nvSpPr>
      <dsp:spPr>
        <a:xfrm>
          <a:off x="514519" y="975357"/>
          <a:ext cx="553095" cy="553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F340C-8A95-4AA8-B572-36EB7BB8E755}">
      <dsp:nvSpPr>
        <dsp:cNvPr id="0" name=""/>
        <dsp:cNvSpPr/>
      </dsp:nvSpPr>
      <dsp:spPr>
        <a:xfrm>
          <a:off x="930" y="2034140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/>
            <a:t>Idee, Problem und Ziel</a:t>
          </a:r>
          <a:endParaRPr lang="en-US" sz="1300" kern="1200"/>
        </a:p>
      </dsp:txBody>
      <dsp:txXfrm>
        <a:off x="930" y="2034140"/>
        <a:ext cx="1580273" cy="632109"/>
      </dsp:txXfrm>
    </dsp:sp>
    <dsp:sp modelId="{900FD406-CDC4-4538-BB17-6FE7BEC32CEB}">
      <dsp:nvSpPr>
        <dsp:cNvPr id="0" name=""/>
        <dsp:cNvSpPr/>
      </dsp:nvSpPr>
      <dsp:spPr>
        <a:xfrm>
          <a:off x="2165905" y="769921"/>
          <a:ext cx="963966" cy="9639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30F2F-17AF-4FBA-A12D-4D45E0AF18DA}">
      <dsp:nvSpPr>
        <dsp:cNvPr id="0" name=""/>
        <dsp:cNvSpPr/>
      </dsp:nvSpPr>
      <dsp:spPr>
        <a:xfrm>
          <a:off x="2371341" y="975357"/>
          <a:ext cx="553095" cy="553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5C277-7FF1-4B6A-B7DC-44A25935B3FC}">
      <dsp:nvSpPr>
        <dsp:cNvPr id="0" name=""/>
        <dsp:cNvSpPr/>
      </dsp:nvSpPr>
      <dsp:spPr>
        <a:xfrm>
          <a:off x="1857752" y="2034140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>
              <a:latin typeface="Arial" panose="020B0604020202020204"/>
            </a:rPr>
            <a:t>Hardware</a:t>
          </a:r>
          <a:endParaRPr lang="en-US" sz="1300" kern="1200"/>
        </a:p>
      </dsp:txBody>
      <dsp:txXfrm>
        <a:off x="1857752" y="2034140"/>
        <a:ext cx="1580273" cy="632109"/>
      </dsp:txXfrm>
    </dsp:sp>
    <dsp:sp modelId="{771AE59D-E0C2-4AED-A975-0807771EE51D}">
      <dsp:nvSpPr>
        <dsp:cNvPr id="0" name=""/>
        <dsp:cNvSpPr/>
      </dsp:nvSpPr>
      <dsp:spPr>
        <a:xfrm>
          <a:off x="4022726" y="769921"/>
          <a:ext cx="963966" cy="9639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73434-D203-41E4-98E8-FC4E5B2A2AF4}">
      <dsp:nvSpPr>
        <dsp:cNvPr id="0" name=""/>
        <dsp:cNvSpPr/>
      </dsp:nvSpPr>
      <dsp:spPr>
        <a:xfrm>
          <a:off x="4228162" y="975357"/>
          <a:ext cx="553095" cy="5530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98754-0AF7-4A5F-B4DD-885DD4B52BC5}">
      <dsp:nvSpPr>
        <dsp:cNvPr id="0" name=""/>
        <dsp:cNvSpPr/>
      </dsp:nvSpPr>
      <dsp:spPr>
        <a:xfrm>
          <a:off x="3714573" y="2034140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/>
            <a:t>3D Druck</a:t>
          </a:r>
          <a:endParaRPr lang="en-US" sz="1300" kern="1200"/>
        </a:p>
      </dsp:txBody>
      <dsp:txXfrm>
        <a:off x="3714573" y="2034140"/>
        <a:ext cx="1580273" cy="632109"/>
      </dsp:txXfrm>
    </dsp:sp>
    <dsp:sp modelId="{BC03EE9D-8E92-4961-A1DB-20050E15DE48}">
      <dsp:nvSpPr>
        <dsp:cNvPr id="0" name=""/>
        <dsp:cNvSpPr/>
      </dsp:nvSpPr>
      <dsp:spPr>
        <a:xfrm>
          <a:off x="309084" y="3061318"/>
          <a:ext cx="963966" cy="9639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FC398-27E5-44B2-9B96-0C33835EEEC6}">
      <dsp:nvSpPr>
        <dsp:cNvPr id="0" name=""/>
        <dsp:cNvSpPr/>
      </dsp:nvSpPr>
      <dsp:spPr>
        <a:xfrm>
          <a:off x="514519" y="3266753"/>
          <a:ext cx="553095" cy="5530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66C33-CA54-436C-9344-FFDF146BE26D}">
      <dsp:nvSpPr>
        <dsp:cNvPr id="0" name=""/>
        <dsp:cNvSpPr/>
      </dsp:nvSpPr>
      <dsp:spPr>
        <a:xfrm>
          <a:off x="930" y="4325536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>
              <a:latin typeface="Arial" panose="020B0604020202020204"/>
            </a:rPr>
            <a:t>Architektur und Entwicklung</a:t>
          </a:r>
        </a:p>
      </dsp:txBody>
      <dsp:txXfrm>
        <a:off x="930" y="4325536"/>
        <a:ext cx="1580273" cy="632109"/>
      </dsp:txXfrm>
    </dsp:sp>
    <dsp:sp modelId="{9BEF17DA-6D58-4FA0-8FD5-6D4FACA82CC6}">
      <dsp:nvSpPr>
        <dsp:cNvPr id="0" name=""/>
        <dsp:cNvSpPr/>
      </dsp:nvSpPr>
      <dsp:spPr>
        <a:xfrm>
          <a:off x="2165905" y="3061318"/>
          <a:ext cx="963966" cy="9639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7B9B5-9CA0-4458-B166-D0BF23FED8C3}">
      <dsp:nvSpPr>
        <dsp:cNvPr id="0" name=""/>
        <dsp:cNvSpPr/>
      </dsp:nvSpPr>
      <dsp:spPr>
        <a:xfrm>
          <a:off x="2371341" y="3266753"/>
          <a:ext cx="553095" cy="5530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ACA2A-3390-4795-A7CA-B10FD62178CF}">
      <dsp:nvSpPr>
        <dsp:cNvPr id="0" name=""/>
        <dsp:cNvSpPr/>
      </dsp:nvSpPr>
      <dsp:spPr>
        <a:xfrm>
          <a:off x="1857752" y="4325536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/>
            <a:t>Resultate/Demo</a:t>
          </a:r>
          <a:endParaRPr lang="en-US" sz="1300" kern="1200"/>
        </a:p>
      </dsp:txBody>
      <dsp:txXfrm>
        <a:off x="1857752" y="4325536"/>
        <a:ext cx="1580273" cy="632109"/>
      </dsp:txXfrm>
    </dsp:sp>
    <dsp:sp modelId="{DD35ABFF-6A73-468F-9E63-8207C9E2E7F1}">
      <dsp:nvSpPr>
        <dsp:cNvPr id="0" name=""/>
        <dsp:cNvSpPr/>
      </dsp:nvSpPr>
      <dsp:spPr>
        <a:xfrm>
          <a:off x="4022726" y="3061318"/>
          <a:ext cx="963966" cy="9639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9057-887B-41CC-931A-5A84E7EF5DCD}">
      <dsp:nvSpPr>
        <dsp:cNvPr id="0" name=""/>
        <dsp:cNvSpPr/>
      </dsp:nvSpPr>
      <dsp:spPr>
        <a:xfrm>
          <a:off x="4228162" y="3266753"/>
          <a:ext cx="553095" cy="5530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C9EAA-EB23-4A30-BE97-5430CA720953}">
      <dsp:nvSpPr>
        <dsp:cNvPr id="0" name=""/>
        <dsp:cNvSpPr/>
      </dsp:nvSpPr>
      <dsp:spPr>
        <a:xfrm>
          <a:off x="3714573" y="4325536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>
              <a:latin typeface="Arial" panose="020B0604020202020204"/>
            </a:rPr>
            <a:t>Next </a:t>
          </a:r>
          <a:r>
            <a:rPr lang="de-DE" sz="1300" kern="1200" err="1">
              <a:latin typeface="Arial" panose="020B0604020202020204"/>
            </a:rPr>
            <a:t>Steps</a:t>
          </a:r>
          <a:endParaRPr lang="de-DE" sz="1300" kern="1200">
            <a:latin typeface="Arial" panose="020B0604020202020204"/>
          </a:endParaRPr>
        </a:p>
      </dsp:txBody>
      <dsp:txXfrm>
        <a:off x="3714573" y="4325536"/>
        <a:ext cx="1580273" cy="632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98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14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7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03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7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13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33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6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12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26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3EB3054-B75A-4BD7-8B3E-8DC0F614FAF3}" type="datetimeFigureOut">
              <a:rPr lang="de-DE" smtClean="0"/>
              <a:t>05.06.24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9161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08476" y="1186363"/>
            <a:ext cx="6559942" cy="3823824"/>
          </a:xfrm>
        </p:spPr>
        <p:txBody>
          <a:bodyPr>
            <a:normAutofit/>
          </a:bodyPr>
          <a:lstStyle/>
          <a:p>
            <a:pPr algn="l"/>
            <a:r>
              <a:rPr lang="de-DE" sz="8000" err="1"/>
              <a:t>OccupySense</a:t>
            </a:r>
            <a:br>
              <a:rPr lang="de-DE" sz="8000">
                <a:cs typeface="Arial"/>
              </a:rPr>
            </a:br>
            <a:r>
              <a:rPr lang="de-DE" sz="8000"/>
              <a:t>4000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484478" y="2271633"/>
            <a:ext cx="3091564" cy="38757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2000"/>
              <a:t>Ali Cem Güler - Artan </a:t>
            </a:r>
            <a:r>
              <a:rPr lang="de-DE" sz="2000" err="1"/>
              <a:t>Perkola</a:t>
            </a:r>
            <a:r>
              <a:rPr lang="de-DE" sz="2000"/>
              <a:t> – Joël Egli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1431A6-16BD-B9C5-7007-07B2C96F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Design: Kamera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78F31C-BAA0-728C-4EEF-C6F63E8187B8}"/>
              </a:ext>
            </a:extLst>
          </p:cNvPr>
          <p:cNvSpPr txBox="1"/>
          <p:nvPr/>
        </p:nvSpPr>
        <p:spPr>
          <a:xfrm>
            <a:off x="1975805" y="2052116"/>
            <a:ext cx="2908167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4170" indent="-34417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Vorlage von Printables</a:t>
            </a:r>
            <a:endParaRPr lang="en-US" sz="1600">
              <a:cs typeface="Arial"/>
            </a:endParaRPr>
          </a:p>
          <a:p>
            <a:pPr marL="344170" indent="-34417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Name des Models:</a:t>
            </a:r>
            <a:br>
              <a:rPr lang="en-US" sz="1600"/>
            </a:br>
            <a:r>
              <a:rPr lang="en-US" sz="1600"/>
              <a:t>Raspberry Pi 4</a:t>
            </a:r>
            <a:br>
              <a:rPr lang="en-US" sz="1600"/>
            </a:br>
            <a:r>
              <a:rPr lang="en-US" sz="1600"/>
              <a:t>Camera Case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>
              <a:cs typeface="Arial"/>
            </a:endParaRPr>
          </a:p>
        </p:txBody>
      </p:sp>
      <p:pic>
        <p:nvPicPr>
          <p:cNvPr id="3" name="Inhaltsplatzhalter 2" descr="Ein Bild, das Text, Screenshot, Design enthält.&#10;&#10;Beschreibung automatisch generiert.">
            <a:extLst>
              <a:ext uri="{FF2B5EF4-FFF2-40B4-BE49-F238E27FC236}">
                <a16:creationId xmlns:a16="http://schemas.microsoft.com/office/drawing/2014/main" id="{C3F9FF6B-BAA2-0D22-E413-5B114C160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15003" b="-2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76564-407F-4F60-ADF5-76B75DAB8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45841C-D9DC-434E-8A7B-CC1DBF4D1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A5ACF3-B8C0-4AC9-B185-320C6CC0B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B9A764-7153-4F31-B447-F92772C89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EFF5C3-DC26-4AAD-BB6B-AAD9131B8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3B68C3-2EAC-45C2-828B-F9B1DD535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96A80C-BE00-A9BB-E02A-B1D5523A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Design: Kamera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E5147A7-D7AA-1135-F227-EB8621A40E6E}"/>
              </a:ext>
            </a:extLst>
          </p:cNvPr>
          <p:cNvSpPr txBox="1"/>
          <p:nvPr/>
        </p:nvSpPr>
        <p:spPr>
          <a:xfrm>
            <a:off x="1940035" y="2052116"/>
            <a:ext cx="2688625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4170" indent="-34417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Dauer des </a:t>
            </a:r>
            <a:r>
              <a:rPr lang="en-US" sz="1400" dirty="0" err="1"/>
              <a:t>Druckes</a:t>
            </a:r>
            <a:r>
              <a:rPr lang="en-US" sz="1400" dirty="0"/>
              <a:t>: </a:t>
            </a:r>
            <a:br>
              <a:rPr lang="en-US" sz="1400" dirty="0"/>
            </a:br>
            <a:r>
              <a:rPr lang="en-US" sz="1400" dirty="0"/>
              <a:t>10 </a:t>
            </a:r>
            <a:r>
              <a:rPr lang="en-US" sz="1400" dirty="0" err="1"/>
              <a:t>Stunden</a:t>
            </a:r>
            <a:endParaRPr lang="en-US" sz="1400" dirty="0"/>
          </a:p>
          <a:p>
            <a:pPr marL="344170" indent="-34417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400" dirty="0" err="1"/>
              <a:t>Löcher</a:t>
            </a:r>
            <a:r>
              <a:rPr lang="en-US" sz="1400" dirty="0"/>
              <a:t> für die </a:t>
            </a:r>
            <a:r>
              <a:rPr lang="en-US" sz="1400" dirty="0" err="1"/>
              <a:t>Belüftung</a:t>
            </a:r>
            <a:r>
              <a:rPr lang="en-US" sz="1400" dirty="0"/>
              <a:t> an den Seiten und </a:t>
            </a:r>
            <a:r>
              <a:rPr lang="en-US" sz="1400" dirty="0" err="1"/>
              <a:t>oben</a:t>
            </a:r>
            <a:endParaRPr lang="en-US" sz="1400" dirty="0"/>
          </a:p>
          <a:p>
            <a:pPr marL="344170" indent="-34417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400" dirty="0" err="1"/>
              <a:t>Löcher</a:t>
            </a:r>
            <a:r>
              <a:rPr lang="en-US" sz="1400" dirty="0"/>
              <a:t> für </a:t>
            </a:r>
            <a:r>
              <a:rPr lang="en-US" sz="1400" dirty="0" err="1"/>
              <a:t>Verkabelungen</a:t>
            </a:r>
            <a:r>
              <a:rPr lang="en-US" sz="1400" dirty="0"/>
              <a:t> </a:t>
            </a:r>
            <a:r>
              <a:rPr lang="en-US" sz="1400" dirty="0" err="1"/>
              <a:t>vorne</a:t>
            </a:r>
            <a:endParaRPr lang="en-US" sz="1400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pic>
        <p:nvPicPr>
          <p:cNvPr id="4" name="Inhaltsplatzhalter 3" descr="Ein Bild, das Im Haus, Maschine, Plastik, Blau enthält.&#10;&#10;Beschreibung automatisch generiert.">
            <a:extLst>
              <a:ext uri="{FF2B5EF4-FFF2-40B4-BE49-F238E27FC236}">
                <a16:creationId xmlns:a16="http://schemas.microsoft.com/office/drawing/2014/main" id="{395DF640-D027-E29E-010C-140173BB1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1894" r="-5" b="13422"/>
          <a:stretch/>
        </p:blipFill>
        <p:spPr>
          <a:xfrm>
            <a:off x="5439014" y="2343945"/>
            <a:ext cx="2240881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Grafik 4" descr="Ein Bild, das Gelände, Blau, Plastik, draußen enthält.&#10;&#10;Beschreibung automatisch generiert.">
            <a:extLst>
              <a:ext uri="{FF2B5EF4-FFF2-40B4-BE49-F238E27FC236}">
                <a16:creationId xmlns:a16="http://schemas.microsoft.com/office/drawing/2014/main" id="{4CB1E1CF-C637-7E34-333C-3CD00ECBD5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5" b="15672"/>
          <a:stretch/>
        </p:blipFill>
        <p:spPr>
          <a:xfrm>
            <a:off x="8001628" y="2348779"/>
            <a:ext cx="2250337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0C5FB67-A02E-46F4-8FD1-1E19CB0B3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B9AF0-0789-14C6-BEF4-9B4A8FEE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Design: CO2</a:t>
            </a:r>
            <a:endParaRPr lang="de-DE"/>
          </a:p>
        </p:txBody>
      </p:sp>
      <p:pic>
        <p:nvPicPr>
          <p:cNvPr id="3" name="Grafik 2" descr="Ein Bild, das Design enthält.&#10;&#10;Beschreibung automatisch generiert.">
            <a:extLst>
              <a:ext uri="{FF2B5EF4-FFF2-40B4-BE49-F238E27FC236}">
                <a16:creationId xmlns:a16="http://schemas.microsoft.com/office/drawing/2014/main" id="{9965BB29-C2F0-9F98-2D5C-57751D55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75" y="1885285"/>
            <a:ext cx="4960864" cy="3851564"/>
          </a:xfrm>
          <a:prstGeom prst="rect">
            <a:avLst/>
          </a:prstGeom>
        </p:spPr>
      </p:pic>
      <p:sp>
        <p:nvSpPr>
          <p:cNvPr id="5" name="Textfeld 6">
            <a:extLst>
              <a:ext uri="{FF2B5EF4-FFF2-40B4-BE49-F238E27FC236}">
                <a16:creationId xmlns:a16="http://schemas.microsoft.com/office/drawing/2014/main" id="{A39639E5-2AEB-1343-7402-E6F46ACF722D}"/>
              </a:ext>
            </a:extLst>
          </p:cNvPr>
          <p:cNvSpPr txBox="1"/>
          <p:nvPr/>
        </p:nvSpPr>
        <p:spPr>
          <a:xfrm>
            <a:off x="1621861" y="2052116"/>
            <a:ext cx="3006799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4170" indent="-34417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Dauer des </a:t>
            </a:r>
            <a:r>
              <a:rPr lang="en-US" sz="1400" dirty="0" err="1"/>
              <a:t>Druckes</a:t>
            </a:r>
            <a:r>
              <a:rPr lang="en-US" sz="1400" dirty="0"/>
              <a:t>: </a:t>
            </a:r>
            <a:br>
              <a:rPr lang="en-US" sz="1400" dirty="0"/>
            </a:br>
            <a:r>
              <a:rPr lang="en-US" sz="1400" dirty="0"/>
              <a:t>6 </a:t>
            </a:r>
            <a:r>
              <a:rPr lang="en-US" sz="1400" dirty="0" err="1"/>
              <a:t>Stunden</a:t>
            </a:r>
            <a:endParaRPr lang="en-US" sz="1400" dirty="0"/>
          </a:p>
          <a:p>
            <a:pPr marL="344170" indent="-34417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400" dirty="0" err="1"/>
              <a:t>Löcher</a:t>
            </a:r>
            <a:r>
              <a:rPr lang="en-US" sz="1400" dirty="0"/>
              <a:t> für die </a:t>
            </a:r>
            <a:r>
              <a:rPr lang="en-US" sz="1400" dirty="0" err="1"/>
              <a:t>Belüftung</a:t>
            </a:r>
            <a:r>
              <a:rPr lang="en-US" sz="1400" dirty="0"/>
              <a:t> an den Seiten und </a:t>
            </a:r>
            <a:r>
              <a:rPr lang="en-US" sz="1400" dirty="0" err="1"/>
              <a:t>oben</a:t>
            </a:r>
            <a:endParaRPr lang="en-US" sz="1400" dirty="0"/>
          </a:p>
          <a:p>
            <a:pPr marL="344170" indent="-34417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400" dirty="0" err="1"/>
              <a:t>Löcher</a:t>
            </a:r>
            <a:r>
              <a:rPr lang="en-US" sz="1400" dirty="0"/>
              <a:t> für </a:t>
            </a:r>
            <a:r>
              <a:rPr lang="en-US" sz="1400" dirty="0" err="1"/>
              <a:t>Verkabelungen</a:t>
            </a:r>
            <a:r>
              <a:rPr lang="en-US" sz="1400" dirty="0"/>
              <a:t> an den Seiten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04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995EC6-3092-795F-71B6-DB5F06A6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de-DE" sz="8000">
                <a:cs typeface="Arial"/>
              </a:rPr>
              <a:t>Architektur &amp; Entwicklung</a:t>
            </a:r>
            <a:endParaRPr lang="de-DE" sz="8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2DDD05-9F06-0FB4-8C2E-DEE7762CD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172337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74D7-5786-6C93-94AD-D5AB5D6D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Architektur</a:t>
            </a:r>
          </a:p>
        </p:txBody>
      </p:sp>
      <p:pic>
        <p:nvPicPr>
          <p:cNvPr id="8" name="Content Placeholder 7" descr="A diagram of a model&#10;&#10;Description automatically generated">
            <a:extLst>
              <a:ext uri="{FF2B5EF4-FFF2-40B4-BE49-F238E27FC236}">
                <a16:creationId xmlns:a16="http://schemas.microsoft.com/office/drawing/2014/main" id="{AD484763-6FF0-E01A-7F0F-9E4A54428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95" y="1760093"/>
            <a:ext cx="5876508" cy="4289851"/>
          </a:xfrm>
        </p:spPr>
      </p:pic>
    </p:spTree>
    <p:extLst>
      <p:ext uri="{BB962C8B-B14F-4D97-AF65-F5344CB8AC3E}">
        <p14:creationId xmlns:p14="http://schemas.microsoft.com/office/powerpoint/2010/main" val="210440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74D7-5786-6C93-94AD-D5AB5D6D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Architektur</a:t>
            </a:r>
          </a:p>
        </p:txBody>
      </p:sp>
      <p:pic>
        <p:nvPicPr>
          <p:cNvPr id="6" name="Content Placeholder 5" descr="A black background with white squares&#10;&#10;Description automatically generated">
            <a:extLst>
              <a:ext uri="{FF2B5EF4-FFF2-40B4-BE49-F238E27FC236}">
                <a16:creationId xmlns:a16="http://schemas.microsoft.com/office/drawing/2014/main" id="{087F3FDD-95EB-AF36-CCE3-D70875E66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90" y="419912"/>
            <a:ext cx="4542019" cy="6018176"/>
          </a:xfrm>
        </p:spPr>
      </p:pic>
    </p:spTree>
    <p:extLst>
      <p:ext uri="{BB962C8B-B14F-4D97-AF65-F5344CB8AC3E}">
        <p14:creationId xmlns:p14="http://schemas.microsoft.com/office/powerpoint/2010/main" val="252050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74D7-5786-6C93-94AD-D5AB5D6D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Architektur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156DBBC-53F8-8EE7-DD39-4495D2B2C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26" y="729358"/>
            <a:ext cx="9716347" cy="5632665"/>
          </a:xfrm>
        </p:spPr>
      </p:pic>
    </p:spTree>
    <p:extLst>
      <p:ext uri="{BB962C8B-B14F-4D97-AF65-F5344CB8AC3E}">
        <p14:creationId xmlns:p14="http://schemas.microsoft.com/office/powerpoint/2010/main" val="183955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665B-4D09-F9E0-3ED7-E45B29C9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Ablauf</a:t>
            </a:r>
            <a:br>
              <a:rPr lang="en-CH"/>
            </a:br>
            <a:r>
              <a:rPr lang="en-CH"/>
              <a:t>CO2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B06A-0E25-908C-AB51-789CB3EE3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24" y="2700576"/>
            <a:ext cx="3322401" cy="1575504"/>
          </a:xfrm>
        </p:spPr>
        <p:txBody>
          <a:bodyPr/>
          <a:lstStyle/>
          <a:p>
            <a:r>
              <a:rPr lang="en-CH"/>
              <a:t>Raspberry Pi Zero</a:t>
            </a:r>
          </a:p>
          <a:p>
            <a:r>
              <a:rPr lang="en-CH"/>
              <a:t>CO2 Sensor MH_Z19</a:t>
            </a:r>
          </a:p>
          <a:p>
            <a:endParaRPr lang="en-CH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E831D3-5DF3-2987-152E-ECB793A9A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23" y="191124"/>
            <a:ext cx="2509354" cy="64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7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665B-4D09-F9E0-3ED7-E45B29C9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Ablauf</a:t>
            </a:r>
            <a:br>
              <a:rPr lang="en-CH"/>
            </a:br>
            <a:r>
              <a:rPr lang="en-CH"/>
              <a:t>Camera Module</a:t>
            </a:r>
          </a:p>
        </p:txBody>
      </p:sp>
      <p:pic>
        <p:nvPicPr>
          <p:cNvPr id="5" name="Content Placeholder 4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A07FB890-429A-E0E9-9DB0-2D59214BB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37" y="149673"/>
            <a:ext cx="2193679" cy="655865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90268E-DBD1-1A86-315E-A3E6A908681D}"/>
              </a:ext>
            </a:extLst>
          </p:cNvPr>
          <p:cNvSpPr txBox="1">
            <a:spLocks/>
          </p:cNvSpPr>
          <p:nvPr/>
        </p:nvSpPr>
        <p:spPr>
          <a:xfrm>
            <a:off x="1364524" y="2700576"/>
            <a:ext cx="3322401" cy="1575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H"/>
              <a:t>Raspberry Pi</a:t>
            </a:r>
          </a:p>
          <a:p>
            <a:r>
              <a:rPr lang="en-CH"/>
              <a:t>Pi Camera Module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3862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665B-4D09-F9E0-3ED7-E45B29C9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Entwicklung</a:t>
            </a:r>
            <a:br>
              <a:rPr lang="en-CH"/>
            </a:br>
            <a:r>
              <a:rPr lang="en-CH"/>
              <a:t>Neural Network Model</a:t>
            </a:r>
          </a:p>
        </p:txBody>
      </p:sp>
      <p:pic>
        <p:nvPicPr>
          <p:cNvPr id="5" name="Content Placeholder 4" descr="A group of white rectangular boxes with black text&#10;&#10;Description automatically generated">
            <a:extLst>
              <a:ext uri="{FF2B5EF4-FFF2-40B4-BE49-F238E27FC236}">
                <a16:creationId xmlns:a16="http://schemas.microsoft.com/office/drawing/2014/main" id="{5ABAE98A-1B94-78F5-E22D-E30FA5CB2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6" y="1885285"/>
            <a:ext cx="7371556" cy="4091552"/>
          </a:xfrm>
        </p:spPr>
      </p:pic>
    </p:spTree>
    <p:extLst>
      <p:ext uri="{BB962C8B-B14F-4D97-AF65-F5344CB8AC3E}">
        <p14:creationId xmlns:p14="http://schemas.microsoft.com/office/powerpoint/2010/main" val="170737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049DD8-B7F8-83E2-3200-07D79B20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de-DE" sz="3100"/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6AB1AEE-3AA1-B04D-8100-B8E56699A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222535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1282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665B-4D09-F9E0-3ED7-E45B29C9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Entwicklung</a:t>
            </a:r>
            <a:br>
              <a:rPr lang="en-CH"/>
            </a:br>
            <a:r>
              <a:rPr lang="en-CH"/>
              <a:t>Neural Network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40938-C0D4-6641-5F3D-2D9A70F2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Modelle</a:t>
            </a:r>
          </a:p>
          <a:p>
            <a:r>
              <a:rPr lang="en-CH" dirty="0"/>
              <a:t>Training auf alle Daten</a:t>
            </a:r>
          </a:p>
          <a:p>
            <a:r>
              <a:rPr lang="en-CH" dirty="0"/>
              <a:t>Training spezifisch für einen Raum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Fragen für die Zukunft:</a:t>
            </a:r>
          </a:p>
          <a:p>
            <a:r>
              <a:rPr lang="en-CH" dirty="0"/>
              <a:t>Bessere Performance mit mehr Daten und unterschiedlichen Räumen?</a:t>
            </a:r>
          </a:p>
          <a:p>
            <a:r>
              <a:rPr lang="en-CH" dirty="0"/>
              <a:t>Bessere Performance mit sehr spezifischem Model für Raum?</a:t>
            </a:r>
          </a:p>
        </p:txBody>
      </p:sp>
    </p:spTree>
    <p:extLst>
      <p:ext uri="{BB962C8B-B14F-4D97-AF65-F5344CB8AC3E}">
        <p14:creationId xmlns:p14="http://schemas.microsoft.com/office/powerpoint/2010/main" val="1170282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995EC6-3092-795F-71B6-DB5F06A6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de-DE" sz="8000">
                <a:cs typeface="Arial"/>
              </a:rPr>
              <a:t>Resultate &amp; Demo</a:t>
            </a:r>
            <a:endParaRPr lang="de-DE" sz="8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2DDD05-9F06-0FB4-8C2E-DEE7762CD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3063168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3243E-63B9-E4E8-FA05-7BA74BAF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de-CH" sz="4800"/>
              <a:t>Next </a:t>
            </a:r>
            <a:r>
              <a:rPr lang="de-CH" sz="4800" err="1"/>
              <a:t>steps</a:t>
            </a:r>
            <a:endParaRPr lang="de-CH" sz="4800" err="1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C01D5A-247D-2C71-9543-E3FEB122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de-CH" sz="1800">
                <a:cs typeface="Arial"/>
              </a:rPr>
              <a:t>mehr Daten</a:t>
            </a:r>
          </a:p>
          <a:p>
            <a:pPr marL="344170" indent="-344170"/>
            <a:r>
              <a:rPr lang="de-CH" sz="1800">
                <a:cs typeface="Arial"/>
              </a:rPr>
              <a:t>mehr Sensoren</a:t>
            </a:r>
          </a:p>
          <a:p>
            <a:pPr marL="344170" indent="-344170"/>
            <a:r>
              <a:rPr lang="de-CH" sz="1800">
                <a:cs typeface="Arial"/>
              </a:rPr>
              <a:t>Validierung Prototyp und Umsetzung in ein erstes Produkt</a:t>
            </a:r>
          </a:p>
          <a:p>
            <a:pPr marL="344170" indent="-344170"/>
            <a:r>
              <a:rPr lang="de-CH" sz="1800">
                <a:cs typeface="Arial"/>
              </a:rPr>
              <a:t>User freundliches Dashboard</a:t>
            </a:r>
          </a:p>
          <a:p>
            <a:pPr marL="344170" indent="-344170"/>
            <a:endParaRPr lang="de-CH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24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8724-DCAA-9913-E5BB-A63A9E59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058" y="862459"/>
            <a:ext cx="8773884" cy="607112"/>
          </a:xfrm>
        </p:spPr>
        <p:txBody>
          <a:bodyPr>
            <a:normAutofit/>
          </a:bodyPr>
          <a:lstStyle/>
          <a:p>
            <a:pPr algn="ctr"/>
            <a:r>
              <a:rPr lang="de-CH" sz="3200"/>
              <a:t>Idee</a:t>
            </a:r>
            <a:endParaRPr lang="en-CH" sz="32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6417F6-1FD0-5657-B1CB-763771C8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985" y="1950593"/>
            <a:ext cx="8203416" cy="3622893"/>
          </a:xfrm>
        </p:spPr>
        <p:txBody>
          <a:bodyPr>
            <a:normAutofit/>
          </a:bodyPr>
          <a:lstStyle/>
          <a:p>
            <a:r>
              <a:rPr lang="de-DE"/>
              <a:t>Kamera: Zählt die Anzahl der Personen im Raum</a:t>
            </a:r>
          </a:p>
          <a:p>
            <a:r>
              <a:rPr lang="de-DE"/>
              <a:t>CO2-Sensor: Misst kontinuierlich die CO2-Konzentration</a:t>
            </a:r>
          </a:p>
          <a:p>
            <a:r>
              <a:rPr lang="de-DE"/>
              <a:t>Modell: Berechnet die Personenzahl basierend auf CO2-Werten</a:t>
            </a:r>
          </a:p>
          <a:p>
            <a:r>
              <a:rPr lang="de-DE"/>
              <a:t>Anwendung: Integration in die Gebäudeautomation</a:t>
            </a:r>
          </a:p>
          <a:p>
            <a:r>
              <a:rPr lang="de-DE"/>
              <a:t>Nutzen: Optimierung der Luftqualität und Raumauslastung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071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02DC2-6652-7A45-01AE-7D04BAAF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/>
              <a:t>Problem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B131A4D-CB3A-5C17-222A-709434C858A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73363" y="2052638"/>
            <a:ext cx="7796212" cy="3997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Herausforderung: Genaue Überwachung der Raumbelegung in Echtzeit</a:t>
            </a:r>
          </a:p>
          <a:p>
            <a:r>
              <a:rPr lang="de-DE"/>
              <a:t>Aktuelle Lösungen: Oft ineffizient oder teuer</a:t>
            </a:r>
          </a:p>
          <a:p>
            <a:r>
              <a:rPr lang="de-DE"/>
              <a:t>Folgen ohne Überwachung: Schlechte Luftqualität, ineffiziente Energie- und Raumnutzung</a:t>
            </a:r>
          </a:p>
          <a:p>
            <a:r>
              <a:rPr lang="de-DE"/>
              <a:t>Sicherheitsaspekt: Notfallsituationen erfordern genaue Personenzählung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719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8EEA9-CAFA-D386-E4EB-EC7CE62E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/>
              <a:t>Ziel/Nutzen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6549D1B-A058-83E1-9FCA-C6822F521E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73363" y="2052638"/>
            <a:ext cx="7796212" cy="3997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Präzise Ermittlung der Personenzahl</a:t>
            </a:r>
          </a:p>
          <a:p>
            <a:r>
              <a:rPr lang="de-DE"/>
              <a:t>Effiziente Nutzung und Planung der Raumauslastung</a:t>
            </a:r>
          </a:p>
          <a:p>
            <a:r>
              <a:rPr lang="de-DE"/>
              <a:t>Unterstützung der Gebäudeautomation</a:t>
            </a:r>
          </a:p>
          <a:p>
            <a:r>
              <a:rPr lang="de-DE"/>
              <a:t>Höhere Lebensqualität und Komfort für Nutzer</a:t>
            </a:r>
          </a:p>
          <a:p>
            <a:r>
              <a:rPr lang="de-DE"/>
              <a:t>Höhere Sicherheit in Notfallsituationen</a:t>
            </a:r>
          </a:p>
          <a:p>
            <a:r>
              <a:rPr lang="de-DE"/>
              <a:t>Optimierte Raumplanung und Energiekosteneinsparung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51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995EC6-3092-795F-71B6-DB5F06A6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de-DE" sz="8000">
                <a:cs typeface="Arial"/>
              </a:rPr>
              <a:t>Hardware</a:t>
            </a:r>
            <a:endParaRPr lang="de-DE" sz="8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2DDD05-9F06-0FB4-8C2E-DEE7762CD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78305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6041-2C41-32D2-E568-77D43D88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>
                <a:cs typeface="Arial"/>
              </a:rPr>
              <a:t>Hardware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D46B-92A1-39EB-1265-AD95A6A1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581" y="1714659"/>
            <a:ext cx="8006397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CH"/>
              <a:t>Raspberry Pi Zero</a:t>
            </a:r>
            <a:endParaRPr lang="de-DE"/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CH"/>
              <a:t>MH_Z19 CO2 Sensor</a:t>
            </a:r>
            <a:endParaRPr lang="en-CH">
              <a:cs typeface="Arial" panose="020B0604020202020204"/>
            </a:endParaRPr>
          </a:p>
          <a:p>
            <a:pPr marL="1258570" lvl="2" indent="-344170"/>
            <a:r>
              <a:rPr lang="en-CH" err="1">
                <a:cs typeface="Arial" panose="020B0604020202020204"/>
              </a:rPr>
              <a:t>Messgenauigkeit</a:t>
            </a:r>
            <a:r>
              <a:rPr lang="en-CH">
                <a:cs typeface="Arial" panose="020B0604020202020204"/>
              </a:rPr>
              <a:t>: </a:t>
            </a:r>
            <a:r>
              <a:rPr lang="en-US">
                <a:ea typeface="+mn-lt"/>
                <a:cs typeface="+mn-lt"/>
              </a:rPr>
              <a:t>± (40ppm+5% </a:t>
            </a:r>
            <a:r>
              <a:rPr lang="en-US" err="1">
                <a:ea typeface="+mn-lt"/>
                <a:cs typeface="+mn-lt"/>
              </a:rPr>
              <a:t>Messwert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1258570" lvl="2" indent="-344170"/>
            <a:r>
              <a:rPr lang="en-US" err="1">
                <a:cs typeface="Arial" panose="020B0604020202020204"/>
              </a:rPr>
              <a:t>Messbereich</a:t>
            </a:r>
            <a:r>
              <a:rPr lang="en-US">
                <a:cs typeface="Arial" panose="020B0604020202020204"/>
              </a:rPr>
              <a:t>: 400 – 5000 (</a:t>
            </a:r>
            <a:r>
              <a:rPr lang="en-US" err="1">
                <a:cs typeface="Arial" panose="020B0604020202020204"/>
              </a:rPr>
              <a:t>kritischer</a:t>
            </a:r>
            <a:r>
              <a:rPr lang="en-US">
                <a:cs typeface="Arial" panose="020B0604020202020204"/>
              </a:rPr>
              <a:t> </a:t>
            </a:r>
            <a:r>
              <a:rPr lang="en-US" err="1">
                <a:cs typeface="Arial" panose="020B0604020202020204"/>
              </a:rPr>
              <a:t>Bereich</a:t>
            </a:r>
            <a:r>
              <a:rPr lang="en-US">
                <a:cs typeface="Arial" panose="020B0604020202020204"/>
              </a:rPr>
              <a:t> ab 5000ppm)</a:t>
            </a:r>
          </a:p>
          <a:p>
            <a:pPr marL="1258570" lvl="2" indent="-344170"/>
            <a:r>
              <a:rPr lang="en-US" err="1">
                <a:cs typeface="Arial"/>
              </a:rPr>
              <a:t>Vorheizzeit</a:t>
            </a:r>
            <a:r>
              <a:rPr lang="en-US">
                <a:cs typeface="Arial"/>
              </a:rPr>
              <a:t>: 1 min</a:t>
            </a:r>
          </a:p>
          <a:p>
            <a:pPr marL="344170" indent="-344170"/>
            <a:r>
              <a:rPr lang="en-CH">
                <a:cs typeface="Arial" panose="020B0604020202020204"/>
              </a:rPr>
              <a:t>Raspberry PI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CH">
                <a:cs typeface="Arial" panose="020B0604020202020204"/>
              </a:rPr>
              <a:t>Camera Module</a:t>
            </a:r>
          </a:p>
          <a:p>
            <a:pPr marL="344170" indent="-344170"/>
            <a:r>
              <a:rPr lang="en-CH">
                <a:cs typeface="Arial" panose="020B0604020202020204"/>
              </a:rPr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382064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995EC6-3092-795F-71B6-DB5F06A6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de-DE" sz="8000">
                <a:cs typeface="Arial"/>
              </a:rPr>
              <a:t>3D Druck</a:t>
            </a:r>
            <a:endParaRPr lang="de-DE" sz="8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2DDD05-9F06-0FB4-8C2E-DEE7762CD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54733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62ECBB-AB1F-3657-3B32-830199A7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Software und Tool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F483B5-1376-9BFB-1925-7C18418DF53D}"/>
              </a:ext>
            </a:extLst>
          </p:cNvPr>
          <p:cNvSpPr txBox="1"/>
          <p:nvPr/>
        </p:nvSpPr>
        <p:spPr>
          <a:xfrm>
            <a:off x="1974739" y="2052116"/>
            <a:ext cx="4901548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4170" indent="-34417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3D Drucker:</a:t>
            </a:r>
            <a:br>
              <a:rPr lang="en-US"/>
            </a:br>
            <a:r>
              <a:rPr lang="en-US" err="1"/>
              <a:t>creality</a:t>
            </a:r>
            <a:r>
              <a:rPr lang="en-US"/>
              <a:t> ender 3 v2 neo</a:t>
            </a:r>
            <a:endParaRPr lang="en-US">
              <a:cs typeface="Arial"/>
            </a:endParaRPr>
          </a:p>
          <a:p>
            <a:pPr marL="344170" indent="-34417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Software:</a:t>
            </a:r>
            <a:br>
              <a:rPr lang="en-US"/>
            </a:br>
            <a:r>
              <a:rPr lang="en-US" err="1"/>
              <a:t>UltiMaker</a:t>
            </a:r>
            <a:r>
              <a:rPr lang="en-US"/>
              <a:t> Cura</a:t>
            </a:r>
            <a:endParaRPr lang="en-US">
              <a:cs typeface="Arial"/>
            </a:endParaRPr>
          </a:p>
          <a:p>
            <a:pPr marL="344170" indent="-34417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err="1">
                <a:cs typeface="Arial"/>
              </a:rPr>
              <a:t>Resultat</a:t>
            </a:r>
            <a:r>
              <a:rPr lang="en-US">
                <a:cs typeface="Arial"/>
              </a:rPr>
              <a:t>: 2 </a:t>
            </a:r>
            <a:r>
              <a:rPr lang="en-US" err="1">
                <a:cs typeface="Arial"/>
              </a:rPr>
              <a:t>Gehäuse</a:t>
            </a:r>
            <a:r>
              <a:rPr lang="en-US">
                <a:cs typeface="Arial"/>
              </a:rPr>
              <a:t> für Kamera und CO2 Sensor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 descr="Ein Bild, das Wand, Gelände, Im Haus, Kunst enthält.&#10;&#10;Beschreibung automatisch generiert.">
            <a:extLst>
              <a:ext uri="{FF2B5EF4-FFF2-40B4-BE49-F238E27FC236}">
                <a16:creationId xmlns:a16="http://schemas.microsoft.com/office/drawing/2014/main" id="{6F309A9D-4BE1-3903-E287-BFC18CD8C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458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76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29C5502CB73F4D89ED0EFA119E5C6B" ma:contentTypeVersion="4" ma:contentTypeDescription="Create a new document." ma:contentTypeScope="" ma:versionID="8514b446fb27110cac4e19ac518243f3">
  <xsd:schema xmlns:xsd="http://www.w3.org/2001/XMLSchema" xmlns:xs="http://www.w3.org/2001/XMLSchema" xmlns:p="http://schemas.microsoft.com/office/2006/metadata/properties" xmlns:ns2="85fede96-8f2b-4793-87fe-1dc7527c886e" targetNamespace="http://schemas.microsoft.com/office/2006/metadata/properties" ma:root="true" ma:fieldsID="7fe484de225fd7fc1ed7f9694a508bd5" ns2:_="">
    <xsd:import namespace="85fede96-8f2b-4793-87fe-1dc7527c88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ede96-8f2b-4793-87fe-1dc7527c8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5E0A2E-E8EC-4CB8-A386-48235B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956C3D-4611-4BEA-9687-9CFDEC403766}"/>
</file>

<file path=customXml/itemProps3.xml><?xml version="1.0" encoding="utf-8"?>
<ds:datastoreItem xmlns:ds="http://schemas.openxmlformats.org/officeDocument/2006/customXml" ds:itemID="{E397196C-3060-4310-B236-6C2E862E99B4}"/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353</Words>
  <Application>Microsoft Macintosh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MS Shell Dlg 2</vt:lpstr>
      <vt:lpstr>Wingdings</vt:lpstr>
      <vt:lpstr>Wingdings 3</vt:lpstr>
      <vt:lpstr>Madison</vt:lpstr>
      <vt:lpstr>OccupySense 4000</vt:lpstr>
      <vt:lpstr>Inhaltsverzeichnis</vt:lpstr>
      <vt:lpstr>Idee</vt:lpstr>
      <vt:lpstr>Problem</vt:lpstr>
      <vt:lpstr>Ziel/Nutzen</vt:lpstr>
      <vt:lpstr>Hardware</vt:lpstr>
      <vt:lpstr>Hardware</vt:lpstr>
      <vt:lpstr>3D Druck</vt:lpstr>
      <vt:lpstr>Software und Tool</vt:lpstr>
      <vt:lpstr>Design: Kamera </vt:lpstr>
      <vt:lpstr>Design: Kamera</vt:lpstr>
      <vt:lpstr>Design: CO2</vt:lpstr>
      <vt:lpstr>Architektur &amp; Entwicklung</vt:lpstr>
      <vt:lpstr>Architektur</vt:lpstr>
      <vt:lpstr>Architektur</vt:lpstr>
      <vt:lpstr>Architektur</vt:lpstr>
      <vt:lpstr>Ablauf CO2 Sensor</vt:lpstr>
      <vt:lpstr>Ablauf Camera Module</vt:lpstr>
      <vt:lpstr>Entwicklung Neural Network Model</vt:lpstr>
      <vt:lpstr>Entwicklung Neural Network Model</vt:lpstr>
      <vt:lpstr>Resultate &amp; Demo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Ali Cem Güler</cp:lastModifiedBy>
  <cp:revision>1</cp:revision>
  <dcterms:created xsi:type="dcterms:W3CDTF">2024-06-03T15:49:06Z</dcterms:created>
  <dcterms:modified xsi:type="dcterms:W3CDTF">2024-06-05T17:10:04Z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0x010100B529C5502CB73F4D89ED0EFA119E5C6B</vt:lpwstr>
  </property>
</Properties>
</file>