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呂順成" initials="呂順成" lastIdx="1" clrIdx="0">
    <p:extLst>
      <p:ext uri="{19B8F6BF-5375-455C-9EA6-DF929625EA0E}">
        <p15:presenceInfo xmlns:p15="http://schemas.microsoft.com/office/powerpoint/2012/main" userId="呂順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6T02:36:20.929" idx="1">
    <p:pos x="2993" y="457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D0789E-46A3-4822-9A9A-616673493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41EA56-737E-4316-BEA2-B2CC7E5EA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25678F-2E14-4B93-A1B2-A002A01D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1AFE-26B0-4F16-A4C8-1CA35A61FA33}" type="datetimeFigureOut">
              <a:rPr lang="zh-TW" altLang="en-US" smtClean="0"/>
              <a:t>2021/08/26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8F113D-30EC-406B-AFFE-FCE332C4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577B38-6162-443B-AEFC-B939B7B4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7903-0AD7-4CA5-A9E8-A22CE66F8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79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F07F0-157A-4869-8641-BC255AD7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109235-62F8-407E-AF42-4B7DD8469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5F8AD9-7FDD-41A4-B91A-B0C6BE43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1AFE-26B0-4F16-A4C8-1CA35A61FA33}" type="datetimeFigureOut">
              <a:rPr lang="zh-TW" altLang="en-US" smtClean="0"/>
              <a:t>2021/08/26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F11001-2B69-41CC-A67C-C0CFBA7B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9CD4AD-2D33-47E1-9DE1-7FB23D4D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7903-0AD7-4CA5-A9E8-A22CE66F8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76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DA5584B-03A8-44D6-97A7-195702867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FF21DB-C230-4114-A51C-B3CC1E5CF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3CB857-ED67-499C-9A70-B149A435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1AFE-26B0-4F16-A4C8-1CA35A61FA33}" type="datetimeFigureOut">
              <a:rPr lang="zh-TW" altLang="en-US" smtClean="0"/>
              <a:t>2021/08/26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60E087-96DD-4271-8F58-9730602F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5C8D33-3248-420F-B010-CE3AD6E1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7903-0AD7-4CA5-A9E8-A22CE66F8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4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2B64E5-ED0A-461A-BB43-C5986889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B1FA1E-FEFD-4762-8803-99D96F1D4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5BE06D-5104-4BBE-8FAF-E8192B22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1AFE-26B0-4F16-A4C8-1CA35A61FA33}" type="datetimeFigureOut">
              <a:rPr lang="zh-TW" altLang="en-US" smtClean="0"/>
              <a:t>2021/08/26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91CAC8-1A03-4DAA-8982-4CAE8498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49D31A-C663-4B08-B596-DBCA8BB2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7903-0AD7-4CA5-A9E8-A22CE66F8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05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A340A-2F10-4749-95B7-9409975E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F4A5CA-9C99-43E6-BD8F-53355A6A9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826C32-3048-4E5B-9E6F-AAB71714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1AFE-26B0-4F16-A4C8-1CA35A61FA33}" type="datetimeFigureOut">
              <a:rPr lang="zh-TW" altLang="en-US" smtClean="0"/>
              <a:t>2021/08/26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0F2C81-F26C-4DC7-B0BD-D7E82188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0F8BF8-3DB4-43DF-8B21-D639A92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7903-0AD7-4CA5-A9E8-A22CE66F8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48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AD25B7-42CA-4542-BE19-9408E401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3AF678-8165-47A7-BC67-0EB8383E3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1412DE-BEFC-4F42-96A5-C4DA34267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B0BE00-A70E-4E98-A783-4E802573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1AFE-26B0-4F16-A4C8-1CA35A61FA33}" type="datetimeFigureOut">
              <a:rPr lang="zh-TW" altLang="en-US" smtClean="0"/>
              <a:t>2021/08/26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91981B-D4B8-4EEA-ADD6-D546E686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907C23-7D77-4840-8E62-F0BBA46C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7903-0AD7-4CA5-A9E8-A22CE66F8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24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C2911-0C78-4BEB-89BC-FD4C8F06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E69337-D8C9-4B36-8731-7AD551911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B27625-7C33-4A6D-B50A-A5B236259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D3E1DB-9C65-42EB-9E5A-089AC9A30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B1F92F-BF2D-49C8-BFD9-A715134C3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1844F4A-3AB3-4078-841F-2FDB881C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1AFE-26B0-4F16-A4C8-1CA35A61FA33}" type="datetimeFigureOut">
              <a:rPr lang="zh-TW" altLang="en-US" smtClean="0"/>
              <a:t>2021/08/26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0E488D-9271-4BF4-A4CE-7F20464B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2C71186-39D4-49AE-BABB-BA4228AE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7903-0AD7-4CA5-A9E8-A22CE66F8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91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4B68A-D860-4E40-952C-9E452933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390C61F-FDB2-47C7-AE77-4A7C32FB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1AFE-26B0-4F16-A4C8-1CA35A61FA33}" type="datetimeFigureOut">
              <a:rPr lang="zh-TW" altLang="en-US" smtClean="0"/>
              <a:t>2021/08/26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F8B2DA-3E05-4AFA-A720-520906AD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882BBE-402B-4CB0-8D64-E33B156A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7903-0AD7-4CA5-A9E8-A22CE66F8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15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6DC8F5F-F7C9-4591-9FF1-CC6F79F6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1AFE-26B0-4F16-A4C8-1CA35A61FA33}" type="datetimeFigureOut">
              <a:rPr lang="zh-TW" altLang="en-US" smtClean="0"/>
              <a:t>2021/08/26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F4A23CB-B208-4D2B-8FDB-61556098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5590A5-3134-4A69-9361-B50A41D7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7903-0AD7-4CA5-A9E8-A22CE66F8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92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CB258-DDAC-4821-84B0-10310694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40CF96-D2D6-4FCF-9E4F-DEDF87E0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934E94-9C9F-4F71-8702-494817F93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D47176-C726-463C-B698-995B1A53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1AFE-26B0-4F16-A4C8-1CA35A61FA33}" type="datetimeFigureOut">
              <a:rPr lang="zh-TW" altLang="en-US" smtClean="0"/>
              <a:t>2021/08/26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F073D2-B6A5-423C-A9D5-346142FD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ADCA5D-DEB8-4F4B-887A-70CFD84E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7903-0AD7-4CA5-A9E8-A22CE66F8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04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71F82B-92F5-4C93-B8E5-4AD45CB1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B0DB022-7CD2-4825-9137-06DF3E83A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D569F9-A9C2-43FA-9D3C-11B453BD6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4269F3-69E9-4E09-823C-F28693BA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1AFE-26B0-4F16-A4C8-1CA35A61FA33}" type="datetimeFigureOut">
              <a:rPr lang="zh-TW" altLang="en-US" smtClean="0"/>
              <a:t>2021/08/26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15DF1E-B10F-40C3-A625-A4738240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C9F18D-8C50-4C1B-BB23-B5B58357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7903-0AD7-4CA5-A9E8-A22CE66F8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41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6F10FBC-52A3-49EB-8FDA-A1DA6FFB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C8B6AC-B3AF-40EF-B58D-3BB1B5D5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AD17D-E71B-4295-9F74-023AA81C4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81AFE-26B0-4F16-A4C8-1CA35A61FA33}" type="datetimeFigureOut">
              <a:rPr lang="zh-TW" altLang="en-US" smtClean="0"/>
              <a:t>2021/08/26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91A9F5-8321-4D8F-9731-365D0E6DB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82497A-71CD-4ADC-AEB7-21DBD212B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07903-0AD7-4CA5-A9E8-A22CE66F8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25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10AFE-C3A8-47FB-9582-9850D9989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US" altLang="zh-TW" b="1" i="0" dirty="0">
                <a:effectLst/>
                <a:latin typeface="zeitung"/>
              </a:rPr>
              <a:t>Weibo Article </a:t>
            </a:r>
            <a:r>
              <a:rPr lang="en-US" altLang="zh-TW" b="1" i="0" dirty="0" err="1">
                <a:effectLst/>
                <a:latin typeface="zeitung"/>
              </a:rPr>
              <a:t>Classifcation</a:t>
            </a:r>
            <a:br>
              <a:rPr lang="en-US" altLang="zh-TW" b="1" i="0" dirty="0">
                <a:effectLst/>
                <a:latin typeface="zeitung"/>
              </a:rPr>
            </a:br>
            <a:r>
              <a:rPr lang="zh-TW" altLang="en-US" b="1" i="0" dirty="0">
                <a:effectLst/>
                <a:latin typeface="Inter"/>
              </a:rPr>
              <a:t>判斷一篇微博文章會不會被 </a:t>
            </a:r>
            <a:r>
              <a:rPr lang="en-US" altLang="zh-TW" b="1" i="0" dirty="0">
                <a:effectLst/>
                <a:latin typeface="Inter"/>
              </a:rPr>
              <a:t>Ban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28CAA9-FBD3-4696-B2D2-8DFD91D80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B0729004</a:t>
            </a:r>
            <a:r>
              <a:rPr lang="zh-TW" altLang="en-US" dirty="0"/>
              <a:t> 呂順成</a:t>
            </a:r>
          </a:p>
        </p:txBody>
      </p:sp>
    </p:spTree>
    <p:extLst>
      <p:ext uri="{BB962C8B-B14F-4D97-AF65-F5344CB8AC3E}">
        <p14:creationId xmlns:p14="http://schemas.microsoft.com/office/powerpoint/2010/main" val="13817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6713C-8513-4CFC-AE79-0B46D453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螢幕擷取畫面, 電腦, 室內 的圖片&#10;&#10;自動產生的描述">
            <a:extLst>
              <a:ext uri="{FF2B5EF4-FFF2-40B4-BE49-F238E27FC236}">
                <a16:creationId xmlns:a16="http://schemas.microsoft.com/office/drawing/2014/main" id="{36BC75B4-1EF6-4EF6-89A4-77F2530E1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0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9D0CB-BCE8-47FE-AB47-DA25F76C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 descr="一張含有 文字, 螢幕擷取畫面, 電腦, 室內 的圖片&#10;&#10;自動產生的描述">
            <a:extLst>
              <a:ext uri="{FF2B5EF4-FFF2-40B4-BE49-F238E27FC236}">
                <a16:creationId xmlns:a16="http://schemas.microsoft.com/office/drawing/2014/main" id="{67002F19-5220-4138-9F20-13B49703D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63643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47D2A-9B6D-4140-AC85-210FB5D6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螢幕擷取畫面, 電腦, 室內 的圖片&#10;&#10;自動產生的描述">
            <a:extLst>
              <a:ext uri="{FF2B5EF4-FFF2-40B4-BE49-F238E27FC236}">
                <a16:creationId xmlns:a16="http://schemas.microsoft.com/office/drawing/2014/main" id="{72FFD644-B48E-4FA1-A10F-263031416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08258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22C5F-F377-4276-86D8-F3091127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zh-TW" altLang="en-US" dirty="0"/>
              <a:t> </a:t>
            </a:r>
            <a:r>
              <a:rPr lang="en-US" altLang="zh-TW" dirty="0"/>
              <a:t>am being honest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3F6153-CD28-4851-AA72-6C107D114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誠實說我這是快速敢出來讓我至少有東西報告的，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我這邊採取的策略是猜測有一半的資料集會是</a:t>
            </a:r>
            <a:r>
              <a:rPr lang="en-US" altLang="zh-TW" dirty="0"/>
              <a:t>1</a:t>
            </a:r>
            <a:r>
              <a:rPr lang="zh-TW" altLang="en-US" dirty="0"/>
              <a:t>，因此我全猜</a:t>
            </a:r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592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E40FB9-67E9-4B0C-A791-33847273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螢幕擷取畫面, 電腦 的圖片&#10;&#10;自動產生的描述">
            <a:extLst>
              <a:ext uri="{FF2B5EF4-FFF2-40B4-BE49-F238E27FC236}">
                <a16:creationId xmlns:a16="http://schemas.microsoft.com/office/drawing/2014/main" id="{7A0B77D6-AD5E-4CF3-8669-B9F78CF98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57958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6713C-8513-4CFC-AE79-0B46D453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所以這邊才是剛好分數</a:t>
            </a:r>
            <a:r>
              <a:rPr lang="en-US" altLang="zh-TW" dirty="0"/>
              <a:t>0.5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電腦, 室內 的圖片&#10;&#10;自動產生的描述">
            <a:extLst>
              <a:ext uri="{FF2B5EF4-FFF2-40B4-BE49-F238E27FC236}">
                <a16:creationId xmlns:a16="http://schemas.microsoft.com/office/drawing/2014/main" id="{36BC75B4-1EF6-4EF6-89A4-77F2530E1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9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61</Words>
  <Application>Microsoft Office PowerPoint</Application>
  <PresentationFormat>寬螢幕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Inter</vt:lpstr>
      <vt:lpstr>zeitung</vt:lpstr>
      <vt:lpstr>Arial</vt:lpstr>
      <vt:lpstr>Calibri</vt:lpstr>
      <vt:lpstr>Calibri Light</vt:lpstr>
      <vt:lpstr>Office 佈景主題</vt:lpstr>
      <vt:lpstr>Weibo Article Classifcation 判斷一篇微博文章會不會被 Ban</vt:lpstr>
      <vt:lpstr>PowerPoint 簡報</vt:lpstr>
      <vt:lpstr>PowerPoint 簡報</vt:lpstr>
      <vt:lpstr>PowerPoint 簡報</vt:lpstr>
      <vt:lpstr>I am being honest</vt:lpstr>
      <vt:lpstr>PowerPoint 簡報</vt:lpstr>
      <vt:lpstr>所以這邊才是剛好分數0.5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Article Classifcation 判斷一篇微博文章會不會被 Ban</dc:title>
  <dc:creator>呂順成</dc:creator>
  <cp:lastModifiedBy>呂順成</cp:lastModifiedBy>
  <cp:revision>1</cp:revision>
  <dcterms:created xsi:type="dcterms:W3CDTF">2021-08-25T18:10:41Z</dcterms:created>
  <dcterms:modified xsi:type="dcterms:W3CDTF">2021-08-25T18:55:53Z</dcterms:modified>
</cp:coreProperties>
</file>