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E094-6EE9-477A-ABC5-4C08FC8AD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8EF2F-5699-49B4-A055-C5806FF8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2550-C706-41F8-88F8-B8B48DA7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1010-0E52-488E-8B9B-056DDD9E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587A-7928-4E70-9DB7-5FB0A8D3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1ED8-925D-4A76-90E4-F9DD0EA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049B-784C-4E11-B81D-16853B2C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D8F5-3F5D-42F8-9290-35F811D4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6152-BE0F-4E4F-950A-06A689C1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449C-EAFB-4FFC-87A0-E44D8EA6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4C291-9F58-477B-946D-65EA6916F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5F9-7752-44B4-B5A9-17B80223A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983E-939B-4D33-B7C6-4D761406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9659-C813-4BF8-9130-D58C191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6404-2981-4D2B-95BC-28677E28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2ACD-FF1D-475F-938C-149585B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C595-00EA-4F12-8019-BCCA2947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0454-1F03-408C-971E-584AF889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40E8-65ED-46F1-A51C-3ED6D7B9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A4AB-2737-4A04-B16C-DD368F28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E4E9-FE9D-4274-8782-BE6AC5B4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F6912-69CA-470F-A8B8-10D98827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EC84-EA91-47CF-9C03-492C007C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6ACA-EDA3-4FBA-BC10-44393DEC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17E7-0434-4538-9EFC-43F77A8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197E-69ED-438A-8CD4-F359B8C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F983-B79C-4B9B-9569-D65FDDAC1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A552A-59A4-42E9-B78C-13B90A26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C043-E41B-454B-A1A1-CA273404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DB62-9A49-4D53-B91F-32BD212A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08B5-5567-49E2-80DD-C5A5ABA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3CDE-98A9-47FD-ABCE-E44D919D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18D4-142B-4B5A-B28E-E28AAC96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138A-E1D1-42C2-A5D5-7FE26578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22290-8EDA-42BE-B461-B79E00FB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74E4C-DD6F-49AC-9B51-5E77C835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03827-9B47-450D-9F40-813680A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FC4CB-8752-4FB8-9AFF-43065594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7575C-65FD-46DD-B1F3-C88741EB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7C02-0812-41AB-83B9-5B246858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340E1-AFF0-41F7-B0A9-5C7DB91C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48AD-0FD2-4AF5-84BF-D8052C8C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548E7-A9F5-43F4-9908-BAD71C6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A2A05-759A-4C34-9245-95D63C26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C23E-5820-4681-AB77-0AF67473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C6C9-F523-4EB3-B243-1B069D8E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DBB-E824-4304-AFC7-6B31E175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5E1C-D676-43F9-8B54-643D18EB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4A05-261E-4EC2-84C4-AC800A28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0A126-DD44-40F6-939F-803CD1B4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2842-278D-42C8-9594-925E680E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E942-92F7-4034-AFF5-9F1ECC2C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9F0D-65F6-43B6-8722-B3F44AD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B07E7-C288-4588-86F4-DA5F3BF6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9969-E0C5-49A6-AA7D-FDC30157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D0AB7-93F7-49E9-B96E-CA5A5154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C86B-7E51-4848-9C93-FCDAE7D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251DC-3A2F-4827-A2FC-EEEE2E4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9F11C-8CCD-4D31-8F18-167249F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01D9-3257-4CB5-B1C4-3D613AF6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1F0A-23C7-4F59-839D-087776B5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A758-54D0-419A-9CE5-086D89FA4DD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A12F-9CAE-4332-8CCB-7AD055CA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9B0D-9745-460C-A958-F9C73C47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7320-24C2-4DE7-8C62-287D15947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78A03-C5FE-416C-B9DF-579B5A652210}"/>
              </a:ext>
            </a:extLst>
          </p:cNvPr>
          <p:cNvSpPr txBox="1"/>
          <p:nvPr/>
        </p:nvSpPr>
        <p:spPr>
          <a:xfrm>
            <a:off x="3956858" y="2220410"/>
            <a:ext cx="679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10</a:t>
            </a:r>
            <a:br>
              <a:rPr lang="en-US" sz="1600" dirty="0"/>
            </a:br>
            <a:r>
              <a:rPr lang="en-US" sz="1600" dirty="0"/>
              <a:t>3v3</a:t>
            </a:r>
          </a:p>
          <a:p>
            <a:r>
              <a:rPr lang="en-US" sz="1600" dirty="0"/>
              <a:t>GND</a:t>
            </a:r>
          </a:p>
        </p:txBody>
      </p:sp>
      <p:pic>
        <p:nvPicPr>
          <p:cNvPr id="4" name="Picture 3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7EADD0A8-D846-4A2C-B40F-95BB3751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6" y="2294312"/>
            <a:ext cx="3213632" cy="330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3D3DE-5808-4E13-8E5E-59E0874BF159}"/>
              </a:ext>
            </a:extLst>
          </p:cNvPr>
          <p:cNvSpPr txBox="1"/>
          <p:nvPr/>
        </p:nvSpPr>
        <p:spPr>
          <a:xfrm rot="16200000">
            <a:off x="3949354" y="2959074"/>
            <a:ext cx="84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98B28-0FD4-40F1-B706-B76649D782DD}"/>
              </a:ext>
            </a:extLst>
          </p:cNvPr>
          <p:cNvSpPr txBox="1"/>
          <p:nvPr/>
        </p:nvSpPr>
        <p:spPr>
          <a:xfrm rot="16200000">
            <a:off x="7070461" y="4486316"/>
            <a:ext cx="104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D8AF7-23FA-463B-970C-8C0FB29DD4E2}"/>
              </a:ext>
            </a:extLst>
          </p:cNvPr>
          <p:cNvSpPr txBox="1"/>
          <p:nvPr/>
        </p:nvSpPr>
        <p:spPr>
          <a:xfrm>
            <a:off x="7852376" y="3870762"/>
            <a:ext cx="86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GND</a:t>
            </a:r>
            <a:br>
              <a:rPr lang="en-US" sz="1600" dirty="0"/>
            </a:br>
            <a:r>
              <a:rPr lang="en-US" sz="1600" dirty="0"/>
              <a:t>3v3</a:t>
            </a:r>
          </a:p>
          <a:p>
            <a:r>
              <a:rPr lang="en-US" sz="1600" dirty="0"/>
              <a:t>18</a:t>
            </a:r>
          </a:p>
          <a:p>
            <a:r>
              <a:rPr lang="en-US" sz="1600" dirty="0"/>
              <a:t>19</a:t>
            </a:r>
          </a:p>
          <a:p>
            <a:r>
              <a:rPr lang="en-US" sz="1600" dirty="0"/>
              <a:t>20</a:t>
            </a:r>
          </a:p>
          <a:p>
            <a:r>
              <a:rPr lang="en-US" sz="1600" dirty="0"/>
              <a:t>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B89AF-B3C7-470F-B8F5-06398A4F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91785" y="3870762"/>
            <a:ext cx="2900215" cy="1569660"/>
          </a:xfrm>
          <a:prstGeom prst="rect">
            <a:avLst/>
          </a:prstGeom>
        </p:spPr>
      </p:pic>
      <p:pic>
        <p:nvPicPr>
          <p:cNvPr id="13" name="Picture 1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B7313D1-23C0-4E93-8294-D014D58D1C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8" r="23914"/>
          <a:stretch/>
        </p:blipFill>
        <p:spPr>
          <a:xfrm>
            <a:off x="41964" y="1266238"/>
            <a:ext cx="3513194" cy="48211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FA85C-1088-4354-8579-6B1E9A9A779B}"/>
              </a:ext>
            </a:extLst>
          </p:cNvPr>
          <p:cNvCxnSpPr>
            <a:cxnSpLocks/>
          </p:cNvCxnSpPr>
          <p:nvPr/>
        </p:nvCxnSpPr>
        <p:spPr>
          <a:xfrm flipH="1" flipV="1">
            <a:off x="2876204" y="1629296"/>
            <a:ext cx="1158354" cy="997526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31455-C005-4554-A36E-B9FA56FB1612}"/>
              </a:ext>
            </a:extLst>
          </p:cNvPr>
          <p:cNvCxnSpPr>
            <a:cxnSpLocks/>
          </p:cNvCxnSpPr>
          <p:nvPr/>
        </p:nvCxnSpPr>
        <p:spPr>
          <a:xfrm flipH="1" flipV="1">
            <a:off x="2862348" y="1831572"/>
            <a:ext cx="1172210" cy="1046117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539E5B-0989-42BC-8E5E-A9B74D0234BE}"/>
              </a:ext>
            </a:extLst>
          </p:cNvPr>
          <p:cNvCxnSpPr>
            <a:cxnSpLocks/>
          </p:cNvCxnSpPr>
          <p:nvPr/>
        </p:nvCxnSpPr>
        <p:spPr>
          <a:xfrm flipH="1" flipV="1">
            <a:off x="2798504" y="2018134"/>
            <a:ext cx="1211659" cy="185262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4AE06-F98E-4630-9D71-69C888EBFEE5}"/>
              </a:ext>
            </a:extLst>
          </p:cNvPr>
          <p:cNvCxnSpPr>
            <a:cxnSpLocks/>
          </p:cNvCxnSpPr>
          <p:nvPr/>
        </p:nvCxnSpPr>
        <p:spPr>
          <a:xfrm flipH="1">
            <a:off x="2212399" y="3112558"/>
            <a:ext cx="1803034" cy="225746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F2377-C254-48D5-8BF5-E197228D784D}"/>
              </a:ext>
            </a:extLst>
          </p:cNvPr>
          <p:cNvCxnSpPr>
            <a:cxnSpLocks/>
          </p:cNvCxnSpPr>
          <p:nvPr/>
        </p:nvCxnSpPr>
        <p:spPr>
          <a:xfrm flipH="1">
            <a:off x="8166164" y="4879571"/>
            <a:ext cx="1401785" cy="390699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58B3C6-A272-4A18-91AD-9C3F2FC285CF}"/>
              </a:ext>
            </a:extLst>
          </p:cNvPr>
          <p:cNvCxnSpPr>
            <a:cxnSpLocks/>
          </p:cNvCxnSpPr>
          <p:nvPr/>
        </p:nvCxnSpPr>
        <p:spPr>
          <a:xfrm flipH="1">
            <a:off x="8157851" y="4717731"/>
            <a:ext cx="1401785" cy="301583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4A6988-D9B5-4B0A-8FDB-4EAE680D20E0}"/>
              </a:ext>
            </a:extLst>
          </p:cNvPr>
          <p:cNvCxnSpPr>
            <a:cxnSpLocks/>
          </p:cNvCxnSpPr>
          <p:nvPr/>
        </p:nvCxnSpPr>
        <p:spPr>
          <a:xfrm flipH="1" flipV="1">
            <a:off x="8284829" y="4296624"/>
            <a:ext cx="1260416" cy="315885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C7319-13E0-4B7C-B7E0-BB0F87FFDE2F}"/>
              </a:ext>
            </a:extLst>
          </p:cNvPr>
          <p:cNvCxnSpPr>
            <a:cxnSpLocks/>
          </p:cNvCxnSpPr>
          <p:nvPr/>
        </p:nvCxnSpPr>
        <p:spPr>
          <a:xfrm flipH="1" flipV="1">
            <a:off x="8335441" y="4036292"/>
            <a:ext cx="1209804" cy="414377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00C5C2-77AE-43D4-A590-C37A88B7F6B1}"/>
              </a:ext>
            </a:extLst>
          </p:cNvPr>
          <p:cNvSpPr txBox="1"/>
          <p:nvPr/>
        </p:nvSpPr>
        <p:spPr>
          <a:xfrm>
            <a:off x="8581694" y="5477829"/>
            <a:ext cx="35569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D80000"/>
                </a:solidFill>
              </a:rPr>
              <a:t>MP3 UART Module</a:t>
            </a:r>
            <a:r>
              <a:rPr lang="en-US" sz="3200" b="1" i="0" dirty="0">
                <a:solidFill>
                  <a:srgbClr val="D80000"/>
                </a:solidFill>
                <a:effectLst/>
              </a:rPr>
              <a:t> </a:t>
            </a:r>
          </a:p>
          <a:p>
            <a:r>
              <a:rPr lang="en-US" sz="3200" b="1" i="0" dirty="0">
                <a:solidFill>
                  <a:srgbClr val="D80000"/>
                </a:solidFill>
                <a:effectLst/>
              </a:rPr>
              <a:t>(YX-5300</a:t>
            </a:r>
            <a:r>
              <a:rPr lang="en-US" sz="3200" b="1" dirty="0">
                <a:solidFill>
                  <a:srgbClr val="D80000"/>
                </a:solidFill>
              </a:rPr>
              <a:t>)</a:t>
            </a:r>
            <a:endParaRPr lang="en-US" sz="3200" b="1" i="0" dirty="0">
              <a:solidFill>
                <a:srgbClr val="D8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567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976BD3-C905-43CC-928A-49D283EE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245" y="3766458"/>
            <a:ext cx="2604791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A78A03-C5FE-416C-B9DF-579B5A652210}"/>
              </a:ext>
            </a:extLst>
          </p:cNvPr>
          <p:cNvSpPr txBox="1"/>
          <p:nvPr/>
        </p:nvSpPr>
        <p:spPr>
          <a:xfrm>
            <a:off x="3956858" y="2220410"/>
            <a:ext cx="679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10</a:t>
            </a:r>
            <a:br>
              <a:rPr lang="en-US" sz="1600" dirty="0"/>
            </a:br>
            <a:r>
              <a:rPr lang="en-US" sz="1600" dirty="0"/>
              <a:t>3v3</a:t>
            </a:r>
          </a:p>
          <a:p>
            <a:r>
              <a:rPr lang="en-US" sz="1600" dirty="0"/>
              <a:t>GND</a:t>
            </a:r>
          </a:p>
        </p:txBody>
      </p:sp>
      <p:pic>
        <p:nvPicPr>
          <p:cNvPr id="4" name="Picture 3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7EADD0A8-D846-4A2C-B40F-95BB3751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6" y="2294312"/>
            <a:ext cx="3213632" cy="330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3D3DE-5808-4E13-8E5E-59E0874BF159}"/>
              </a:ext>
            </a:extLst>
          </p:cNvPr>
          <p:cNvSpPr txBox="1"/>
          <p:nvPr/>
        </p:nvSpPr>
        <p:spPr>
          <a:xfrm rot="16200000">
            <a:off x="3949354" y="2959074"/>
            <a:ext cx="84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98B28-0FD4-40F1-B706-B76649D782DD}"/>
              </a:ext>
            </a:extLst>
          </p:cNvPr>
          <p:cNvSpPr txBox="1"/>
          <p:nvPr/>
        </p:nvSpPr>
        <p:spPr>
          <a:xfrm rot="16200000">
            <a:off x="7070461" y="4486316"/>
            <a:ext cx="104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D8AF7-23FA-463B-970C-8C0FB29DD4E2}"/>
              </a:ext>
            </a:extLst>
          </p:cNvPr>
          <p:cNvSpPr txBox="1"/>
          <p:nvPr/>
        </p:nvSpPr>
        <p:spPr>
          <a:xfrm>
            <a:off x="7852376" y="3870762"/>
            <a:ext cx="86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GND</a:t>
            </a:r>
            <a:br>
              <a:rPr lang="en-US" sz="1600" dirty="0"/>
            </a:br>
            <a:r>
              <a:rPr lang="en-US" sz="1600" dirty="0"/>
              <a:t>3v3</a:t>
            </a:r>
          </a:p>
          <a:p>
            <a:r>
              <a:rPr lang="en-US" sz="1600" dirty="0"/>
              <a:t>18</a:t>
            </a:r>
          </a:p>
          <a:p>
            <a:r>
              <a:rPr lang="en-US" sz="1600" dirty="0"/>
              <a:t>19</a:t>
            </a:r>
          </a:p>
          <a:p>
            <a:r>
              <a:rPr lang="en-US" sz="1600" dirty="0"/>
              <a:t>20</a:t>
            </a:r>
          </a:p>
          <a:p>
            <a:r>
              <a:rPr lang="en-US" sz="1600" dirty="0"/>
              <a:t>21</a:t>
            </a:r>
          </a:p>
        </p:txBody>
      </p:sp>
      <p:pic>
        <p:nvPicPr>
          <p:cNvPr id="13" name="Picture 12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B7313D1-23C0-4E93-8294-D014D58D1C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8" r="23914"/>
          <a:stretch/>
        </p:blipFill>
        <p:spPr>
          <a:xfrm>
            <a:off x="41964" y="1266238"/>
            <a:ext cx="3513194" cy="48211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BFA85C-1088-4354-8579-6B1E9A9A779B}"/>
              </a:ext>
            </a:extLst>
          </p:cNvPr>
          <p:cNvCxnSpPr>
            <a:cxnSpLocks/>
          </p:cNvCxnSpPr>
          <p:nvPr/>
        </p:nvCxnSpPr>
        <p:spPr>
          <a:xfrm flipH="1" flipV="1">
            <a:off x="2876204" y="1629296"/>
            <a:ext cx="1158354" cy="997526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031455-C005-4554-A36E-B9FA56FB1612}"/>
              </a:ext>
            </a:extLst>
          </p:cNvPr>
          <p:cNvCxnSpPr>
            <a:cxnSpLocks/>
          </p:cNvCxnSpPr>
          <p:nvPr/>
        </p:nvCxnSpPr>
        <p:spPr>
          <a:xfrm flipH="1" flipV="1">
            <a:off x="2862348" y="1831572"/>
            <a:ext cx="1172210" cy="1046117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539E5B-0989-42BC-8E5E-A9B74D0234BE}"/>
              </a:ext>
            </a:extLst>
          </p:cNvPr>
          <p:cNvCxnSpPr>
            <a:cxnSpLocks/>
          </p:cNvCxnSpPr>
          <p:nvPr/>
        </p:nvCxnSpPr>
        <p:spPr>
          <a:xfrm flipH="1" flipV="1">
            <a:off x="2798504" y="2018134"/>
            <a:ext cx="1211659" cy="185262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4AE06-F98E-4630-9D71-69C888EBFEE5}"/>
              </a:ext>
            </a:extLst>
          </p:cNvPr>
          <p:cNvCxnSpPr>
            <a:cxnSpLocks/>
          </p:cNvCxnSpPr>
          <p:nvPr/>
        </p:nvCxnSpPr>
        <p:spPr>
          <a:xfrm flipH="1">
            <a:off x="2212399" y="3112558"/>
            <a:ext cx="1803034" cy="225746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F2377-C254-48D5-8BF5-E197228D784D}"/>
              </a:ext>
            </a:extLst>
          </p:cNvPr>
          <p:cNvCxnSpPr>
            <a:cxnSpLocks/>
          </p:cNvCxnSpPr>
          <p:nvPr/>
        </p:nvCxnSpPr>
        <p:spPr>
          <a:xfrm flipH="1">
            <a:off x="8166165" y="4216351"/>
            <a:ext cx="1813436" cy="102898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58B3C6-A272-4A18-91AD-9C3F2FC285CF}"/>
              </a:ext>
            </a:extLst>
          </p:cNvPr>
          <p:cNvCxnSpPr>
            <a:cxnSpLocks/>
          </p:cNvCxnSpPr>
          <p:nvPr/>
        </p:nvCxnSpPr>
        <p:spPr>
          <a:xfrm flipH="1">
            <a:off x="8157852" y="4359520"/>
            <a:ext cx="1821749" cy="65979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4A6988-D9B5-4B0A-8FDB-4EAE680D20E0}"/>
              </a:ext>
            </a:extLst>
          </p:cNvPr>
          <p:cNvCxnSpPr>
            <a:cxnSpLocks/>
          </p:cNvCxnSpPr>
          <p:nvPr/>
        </p:nvCxnSpPr>
        <p:spPr>
          <a:xfrm flipH="1">
            <a:off x="8284829" y="4003232"/>
            <a:ext cx="1694772" cy="2933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C7319-13E0-4B7C-B7E0-BB0F87FFDE2F}"/>
              </a:ext>
            </a:extLst>
          </p:cNvPr>
          <p:cNvCxnSpPr>
            <a:cxnSpLocks/>
          </p:cNvCxnSpPr>
          <p:nvPr/>
        </p:nvCxnSpPr>
        <p:spPr>
          <a:xfrm flipH="1" flipV="1">
            <a:off x="8349832" y="4066127"/>
            <a:ext cx="1567252" cy="8714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00C5C2-77AE-43D4-A590-C37A88B7F6B1}"/>
              </a:ext>
            </a:extLst>
          </p:cNvPr>
          <p:cNvSpPr txBox="1"/>
          <p:nvPr/>
        </p:nvSpPr>
        <p:spPr>
          <a:xfrm>
            <a:off x="8349832" y="988134"/>
            <a:ext cx="3556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D80000"/>
                </a:solidFill>
              </a:rPr>
              <a:t>MP3 UART Module</a:t>
            </a:r>
            <a:r>
              <a:rPr lang="en-US" sz="3200" b="1" i="0" dirty="0">
                <a:solidFill>
                  <a:srgbClr val="D80000"/>
                </a:solidFill>
                <a:effectLst/>
              </a:rPr>
              <a:t> </a:t>
            </a:r>
          </a:p>
        </p:txBody>
      </p:sp>
      <p:pic>
        <p:nvPicPr>
          <p:cNvPr id="2050" name="Picture 2" descr="Amazon.com: Tegg 1PC DFPlayer Mini MP3 Player Module MP3 Voice Audio  Decoder Board for Arduino Support TF Card and U Disk: Computers &amp;  Accessories">
            <a:extLst>
              <a:ext uri="{FF2B5EF4-FFF2-40B4-BE49-F238E27FC236}">
                <a16:creationId xmlns:a16="http://schemas.microsoft.com/office/drawing/2014/main" id="{F5473D5A-2FF7-4914-9E34-3D292D10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619" y="1971856"/>
            <a:ext cx="1644215" cy="15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9E09AD-3F04-4E6C-AE79-4AD02ECDCCEC}"/>
              </a:ext>
            </a:extLst>
          </p:cNvPr>
          <p:cNvSpPr/>
          <p:nvPr/>
        </p:nvSpPr>
        <p:spPr>
          <a:xfrm>
            <a:off x="10390440" y="5692569"/>
            <a:ext cx="914400" cy="30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B8DF3A-E4CB-4F33-B92A-8DE4C42EEB5B}"/>
              </a:ext>
            </a:extLst>
          </p:cNvPr>
          <p:cNvSpPr/>
          <p:nvPr/>
        </p:nvSpPr>
        <p:spPr>
          <a:xfrm>
            <a:off x="10019578" y="5813165"/>
            <a:ext cx="1727930" cy="5390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F2D59-1593-4F70-AC19-C86CFB442E03}"/>
              </a:ext>
            </a:extLst>
          </p:cNvPr>
          <p:cNvCxnSpPr>
            <a:endCxn id="3" idx="1"/>
          </p:cNvCxnSpPr>
          <p:nvPr/>
        </p:nvCxnSpPr>
        <p:spPr>
          <a:xfrm>
            <a:off x="9842269" y="5176791"/>
            <a:ext cx="548171" cy="6664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1AAA9-A181-4BE5-9691-2679BA3849D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0335372" y="4813642"/>
            <a:ext cx="512268" cy="878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4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Comdet Phaudphut</dc:creator>
  <cp:lastModifiedBy>Comdet Phaudphut</cp:lastModifiedBy>
  <cp:revision>1</cp:revision>
  <dcterms:created xsi:type="dcterms:W3CDTF">2021-01-07T10:23:33Z</dcterms:created>
  <dcterms:modified xsi:type="dcterms:W3CDTF">2021-01-07T13:18:39Z</dcterms:modified>
</cp:coreProperties>
</file>