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67" r:id="rId3"/>
    <p:sldId id="268" r:id="rId4"/>
    <p:sldId id="287" r:id="rId5"/>
    <p:sldId id="282" r:id="rId6"/>
    <p:sldId id="279" r:id="rId7"/>
    <p:sldId id="281" r:id="rId8"/>
    <p:sldId id="278" r:id="rId9"/>
    <p:sldId id="283" r:id="rId10"/>
    <p:sldId id="285" r:id="rId11"/>
    <p:sldId id="284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92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6/12/2016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45021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0562-E361-4901-81A9-DC99371C70DE}" type="datetime1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088F-5C71-4C3B-A46F-E5E332BBC3D1}" type="datetime1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9E80-105D-4CD8-AF07-4CEB9B9063CC}" type="datetime1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46704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C64-0D63-44AF-997A-1B1FE1A96E19}" type="datetime1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A110-C81D-4C5F-84B3-B5F5E7416EB9}" type="datetime1">
              <a:rPr lang="en-US" smtClean="0"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ED-4C80-4726-926C-338D85485045}" type="datetime1">
              <a:rPr lang="en-US" smtClean="0"/>
              <a:t>6/12/2016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7976-C764-44D0-930D-1AC5846C8450}" type="datetime1">
              <a:rPr lang="en-US" smtClean="0"/>
              <a:t>6/12/2016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5702-ECF8-4274-B6BF-9D5EEBC26FE5}" type="datetime1">
              <a:rPr lang="en-US" smtClean="0"/>
              <a:t>6/12/2016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C6A-A83C-4E27-990F-89F11F779CE0}" type="datetime1">
              <a:rPr lang="en-US" smtClean="0"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D14E86EA-95E3-4DA0-97E2-7D1BBAC51A0F}" type="datetime1">
              <a:rPr lang="en-US" smtClean="0"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62130"/>
            <a:ext cx="8766220" cy="2082891"/>
          </a:xfrm>
        </p:spPr>
        <p:txBody>
          <a:bodyPr/>
          <a:lstStyle/>
          <a:p>
            <a:r>
              <a:rPr lang="en-US" dirty="0" smtClean="0"/>
              <a:t>Bro IDS-Unicorn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45020"/>
            <a:ext cx="8229600" cy="2823959"/>
          </a:xfrm>
        </p:spPr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shellcode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metasploit</a:t>
            </a:r>
            <a:r>
              <a:rPr lang="en-US" dirty="0"/>
              <a:t> </a:t>
            </a:r>
            <a:r>
              <a:rPr lang="en-US" dirty="0" smtClean="0"/>
              <a:t>qua Bro IDS </a:t>
            </a:r>
            <a:r>
              <a:rPr lang="en-US" dirty="0" err="1" smtClean="0"/>
              <a:t>và</a:t>
            </a:r>
            <a:r>
              <a:rPr lang="en-US" dirty="0" smtClean="0"/>
              <a:t> Unicorn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Tạ </a:t>
            </a:r>
            <a:r>
              <a:rPr lang="en-US" dirty="0" smtClean="0"/>
              <a:t>Đình Sung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shellcode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exploit.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=&gt;bro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shellcode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3: Encode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shellcode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metasploit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bypass signatures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shellcode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bro,test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unicorn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=&gt;bro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=&gt;unicorn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46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1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Bro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event callback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code,không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rules </a:t>
            </a:r>
            <a:r>
              <a:rPr lang="en-US" dirty="0" err="1" smtClean="0"/>
              <a:t>như</a:t>
            </a:r>
            <a:r>
              <a:rPr lang="en-US" dirty="0" smtClean="0"/>
              <a:t> snort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data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realtime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python,ruby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opensource</a:t>
            </a:r>
            <a:r>
              <a:rPr lang="en-US" dirty="0" smtClean="0"/>
              <a:t> </a:t>
            </a:r>
            <a:r>
              <a:rPr lang="en-US" dirty="0" err="1" smtClean="0"/>
              <a:t>signals,plugins</a:t>
            </a:r>
            <a:r>
              <a:rPr lang="en-US" dirty="0" smtClean="0"/>
              <a:t> </a:t>
            </a:r>
            <a:r>
              <a:rPr lang="en-US" dirty="0" err="1" smtClean="0"/>
              <a:t>ít,được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snort.</a:t>
            </a:r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Bro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framework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IDS,nhưng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ddos,sqli,scanning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…) 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shellcode,ropgagets,lỗi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leak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opensource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plugin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:D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46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Shellcode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Bro?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signatures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signatures </a:t>
            </a:r>
            <a:r>
              <a:rPr lang="en-US" dirty="0" err="1"/>
              <a:t>cho</a:t>
            </a:r>
            <a:r>
              <a:rPr lang="en-US" dirty="0"/>
              <a:t> windows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code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signature </a:t>
            </a:r>
            <a:r>
              <a:rPr lang="en-US" dirty="0" err="1" smtClean="0"/>
              <a:t>của</a:t>
            </a:r>
            <a:r>
              <a:rPr lang="en-US" dirty="0" smtClean="0"/>
              <a:t> snort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shellcode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encode</a:t>
            </a:r>
          </a:p>
          <a:p>
            <a:pPr marL="0" indent="0"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cần</a:t>
            </a:r>
            <a:r>
              <a:rPr lang="en-US" dirty="0" smtClean="0"/>
              <a:t> 1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shellcode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57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Unicorn?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unicorn-engine.org  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Quỳnh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mulator framework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multi-platform,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multi-architecture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 (x86,x64,mips,arm….)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python.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IDS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shellcode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android,windows,mac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93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Bro </a:t>
            </a:r>
            <a:r>
              <a:rPr lang="en-US" dirty="0" err="1" smtClean="0"/>
              <a:t>và</a:t>
            </a:r>
            <a:r>
              <a:rPr lang="en-US" dirty="0" smtClean="0"/>
              <a:t> Unicorn?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monitor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traffic,log,filter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Unicorn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emulator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shellcode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realtime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shellcode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Unicorn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18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097890" y="3104742"/>
            <a:ext cx="1782115" cy="1216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BRO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245476" y="3423328"/>
            <a:ext cx="852414" cy="579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58109" y="3512494"/>
            <a:ext cx="1407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Data,shellcode</a:t>
            </a:r>
            <a:endParaRPr 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29959" y="1790537"/>
            <a:ext cx="1700011" cy="8886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Signatures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820461" y="2674986"/>
            <a:ext cx="319009" cy="4275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5518605" y="5638258"/>
            <a:ext cx="1481070" cy="48939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alert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57823" y="5172005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rgbClr val="FF0000"/>
                </a:solidFill>
              </a:rPr>
              <a:t>shellcode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403209" y="4511972"/>
            <a:ext cx="1068946" cy="71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Unicorn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41" name="Elbow Connector 40"/>
          <p:cNvCxnSpPr>
            <a:stCxn id="37" idx="2"/>
            <a:endCxn id="33" idx="3"/>
          </p:cNvCxnSpPr>
          <p:nvPr/>
        </p:nvCxnSpPr>
        <p:spPr>
          <a:xfrm rot="5400000">
            <a:off x="7141686" y="5086961"/>
            <a:ext cx="653986" cy="9380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070137" y="5633112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rgbClr val="FF0000"/>
                </a:solidFill>
              </a:rPr>
              <a:t>shellcode</a:t>
            </a:r>
            <a:endParaRPr lang="en-US" sz="1100" b="1" dirty="0">
              <a:solidFill>
                <a:srgbClr val="FF0000"/>
              </a:solidFill>
            </a:endParaRPr>
          </a:p>
        </p:txBody>
      </p:sp>
      <p:cxnSp>
        <p:nvCxnSpPr>
          <p:cNvPr id="58" name="Elbow Connector 57"/>
          <p:cNvCxnSpPr/>
          <p:nvPr/>
        </p:nvCxnSpPr>
        <p:spPr>
          <a:xfrm>
            <a:off x="5880007" y="4200426"/>
            <a:ext cx="1523201" cy="6192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ight Arrow 61"/>
          <p:cNvSpPr/>
          <p:nvPr/>
        </p:nvSpPr>
        <p:spPr>
          <a:xfrm>
            <a:off x="5880005" y="3563769"/>
            <a:ext cx="2760510" cy="288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37" idx="0"/>
          </p:cNvCxnSpPr>
          <p:nvPr/>
        </p:nvCxnSpPr>
        <p:spPr>
          <a:xfrm flipV="1">
            <a:off x="7937682" y="3820271"/>
            <a:ext cx="0" cy="69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259140" y="4586077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Cant detect</a:t>
            </a:r>
            <a:endParaRPr lang="en-US" sz="1100" dirty="0"/>
          </a:p>
        </p:txBody>
      </p:sp>
      <p:cxnSp>
        <p:nvCxnSpPr>
          <p:cNvPr id="81" name="Elbow Connector 80"/>
          <p:cNvCxnSpPr>
            <a:stCxn id="8" idx="2"/>
            <a:endCxn id="33" idx="1"/>
          </p:cNvCxnSpPr>
          <p:nvPr/>
        </p:nvCxnSpPr>
        <p:spPr>
          <a:xfrm rot="16200000" flipH="1">
            <a:off x="4473030" y="4837381"/>
            <a:ext cx="1561493" cy="5296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57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7" grpId="0"/>
      <p:bldP spid="24" grpId="0" animBg="1"/>
      <p:bldP spid="26" grpId="0" animBg="1"/>
      <p:bldP spid="33" grpId="0" animBg="1"/>
      <p:bldP spid="34" grpId="0"/>
      <p:bldP spid="37" grpId="0" animBg="1"/>
      <p:bldP spid="42" grpId="0"/>
      <p:bldP spid="62" grpId="0" animBg="1"/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 </a:t>
            </a:r>
            <a:r>
              <a:rPr lang="en-US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tcp_packet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qua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signal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 global </a:t>
            </a:r>
            <a:r>
              <a:rPr lang="en-US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is_shellcode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unicorn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python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Unicorn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shellcode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callback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 </a:t>
            </a:r>
            <a:r>
              <a:rPr lang="en-US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alert_shellcode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shellcode</a:t>
            </a:r>
            <a:endParaRPr lang="en-US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81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Detector.bro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checkshellcode.py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Metasploit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encode , exploit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68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67B64C2-E5B0-424C-A90A-CEF65ED404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285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Georgia</vt:lpstr>
      <vt:lpstr>Times New Roman</vt:lpstr>
      <vt:lpstr>Wingdings</vt:lpstr>
      <vt:lpstr>Brushed Metal 16x9</vt:lpstr>
      <vt:lpstr>Bro IDS-Unicorn</vt:lpstr>
      <vt:lpstr>Bro</vt:lpstr>
      <vt:lpstr>Đánh giá Bro</vt:lpstr>
      <vt:lpstr>Shellcode với Bro?</vt:lpstr>
      <vt:lpstr>Unicorn?</vt:lpstr>
      <vt:lpstr>Kết hợp Bro và Unicorn?</vt:lpstr>
      <vt:lpstr>Mô hình</vt:lpstr>
      <vt:lpstr>Xử Lý</vt:lpstr>
      <vt:lpstr>Phân tích code</vt:lpstr>
      <vt:lpstr>Kết quả thực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2016-06-09T22:03:27Z</dcterms:created>
  <dcterms:modified xsi:type="dcterms:W3CDTF">2016-06-12T10:14:10Z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TC030309819991</vt:lpwstr>
  </property>
</Properties>
</file>