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9" r:id="rId3"/>
    <p:sldId id="263" r:id="rId4"/>
    <p:sldId id="265" r:id="rId5"/>
    <p:sldId id="266" r:id="rId6"/>
    <p:sldId id="267" r:id="rId7"/>
    <p:sldId id="268" r:id="rId8"/>
    <p:sldId id="269" r:id="rId9"/>
    <p:sldId id="270" r:id="rId10"/>
    <p:sldId id="274" r:id="rId11"/>
    <p:sldId id="264" r:id="rId12"/>
    <p:sldId id="271" r:id="rId13"/>
    <p:sldId id="272" r:id="rId14"/>
    <p:sldId id="273" r:id="rId15"/>
    <p:sldId id="275" r:id="rId16"/>
    <p:sldId id="276" r:id="rId17"/>
    <p:sldId id="277" r:id="rId18"/>
    <p:sldId id="278" r:id="rId19"/>
    <p:sldId id="279" r:id="rId20"/>
    <p:sldId id="281"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g647" initials="a" lastIdx="1" clrIdx="0">
    <p:extLst>
      <p:ext uri="{19B8F6BF-5375-455C-9EA6-DF929625EA0E}">
        <p15:presenceInfo xmlns:p15="http://schemas.microsoft.com/office/powerpoint/2012/main" userId="aug64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64DA8-F412-47DD-A529-9C15C82ABA48}" v="6" dt="2022-08-15T16:57:37.685"/>
  </p1510:revLst>
</p1510:revInfo>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14" autoAdjust="0"/>
  </p:normalViewPr>
  <p:slideViewPr>
    <p:cSldViewPr snapToGrid="0">
      <p:cViewPr varScale="1">
        <p:scale>
          <a:sx n="46" d="100"/>
          <a:sy n="46" d="100"/>
        </p:scale>
        <p:origin x="76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g Ninh Thi Thu" userId="8391bece-d87e-49be-9e77-28d437bf138f" providerId="ADAL" clId="{18064DA8-F412-47DD-A529-9C15C82ABA48}"/>
    <pc:docChg chg="undo redo custSel addSld delSld modSld sldOrd">
      <pc:chgData name="Trang Ninh Thi Thu" userId="8391bece-d87e-49be-9e77-28d437bf138f" providerId="ADAL" clId="{18064DA8-F412-47DD-A529-9C15C82ABA48}" dt="2022-08-16T01:49:34.207" v="1906" actId="1036"/>
      <pc:docMkLst>
        <pc:docMk/>
      </pc:docMkLst>
      <pc:sldChg chg="delSp modSp mod">
        <pc:chgData name="Trang Ninh Thi Thu" userId="8391bece-d87e-49be-9e77-28d437bf138f" providerId="ADAL" clId="{18064DA8-F412-47DD-A529-9C15C82ABA48}" dt="2022-08-15T17:13:20.384" v="1788" actId="1076"/>
        <pc:sldMkLst>
          <pc:docMk/>
          <pc:sldMk cId="1126122315" sldId="256"/>
        </pc:sldMkLst>
        <pc:spChg chg="mod">
          <ac:chgData name="Trang Ninh Thi Thu" userId="8391bece-d87e-49be-9e77-28d437bf138f" providerId="ADAL" clId="{18064DA8-F412-47DD-A529-9C15C82ABA48}" dt="2022-08-15T17:13:12.711" v="1786" actId="1076"/>
          <ac:spMkLst>
            <pc:docMk/>
            <pc:sldMk cId="1126122315" sldId="256"/>
            <ac:spMk id="2" creationId="{A857F6B3-CC83-46D5-9EEE-468C50100C95}"/>
          </ac:spMkLst>
        </pc:spChg>
        <pc:spChg chg="del mod">
          <ac:chgData name="Trang Ninh Thi Thu" userId="8391bece-d87e-49be-9e77-28d437bf138f" providerId="ADAL" clId="{18064DA8-F412-47DD-A529-9C15C82ABA48}" dt="2022-08-15T17:13:09.021" v="1785" actId="478"/>
          <ac:spMkLst>
            <pc:docMk/>
            <pc:sldMk cId="1126122315" sldId="256"/>
            <ac:spMk id="3" creationId="{509295DB-4219-4B07-8F9E-CBE29C699D9D}"/>
          </ac:spMkLst>
        </pc:spChg>
        <pc:spChg chg="mod">
          <ac:chgData name="Trang Ninh Thi Thu" userId="8391bece-d87e-49be-9e77-28d437bf138f" providerId="ADAL" clId="{18064DA8-F412-47DD-A529-9C15C82ABA48}" dt="2022-08-15T17:13:20.384" v="1788" actId="1076"/>
          <ac:spMkLst>
            <pc:docMk/>
            <pc:sldMk cId="1126122315" sldId="256"/>
            <ac:spMk id="4" creationId="{445A9E1A-3BC2-40C0-9F53-4D06EBD813B4}"/>
          </ac:spMkLst>
        </pc:spChg>
      </pc:sldChg>
      <pc:sldChg chg="del">
        <pc:chgData name="Trang Ninh Thi Thu" userId="8391bece-d87e-49be-9e77-28d437bf138f" providerId="ADAL" clId="{18064DA8-F412-47DD-A529-9C15C82ABA48}" dt="2022-08-15T16:21:19.412" v="389" actId="47"/>
        <pc:sldMkLst>
          <pc:docMk/>
          <pc:sldMk cId="776374260" sldId="257"/>
        </pc:sldMkLst>
      </pc:sldChg>
      <pc:sldChg chg="modSp mod">
        <pc:chgData name="Trang Ninh Thi Thu" userId="8391bece-d87e-49be-9e77-28d437bf138f" providerId="ADAL" clId="{18064DA8-F412-47DD-A529-9C15C82ABA48}" dt="2022-08-15T16:21:10.689" v="387" actId="20577"/>
        <pc:sldMkLst>
          <pc:docMk/>
          <pc:sldMk cId="2194974421" sldId="259"/>
        </pc:sldMkLst>
        <pc:spChg chg="mod">
          <ac:chgData name="Trang Ninh Thi Thu" userId="8391bece-d87e-49be-9e77-28d437bf138f" providerId="ADAL" clId="{18064DA8-F412-47DD-A529-9C15C82ABA48}" dt="2022-08-15T16:20:09.065" v="167" actId="20577"/>
          <ac:spMkLst>
            <pc:docMk/>
            <pc:sldMk cId="2194974421" sldId="259"/>
            <ac:spMk id="2" creationId="{DED2D29A-6085-4EA1-B874-6B64EB0478F5}"/>
          </ac:spMkLst>
        </pc:spChg>
        <pc:spChg chg="mod">
          <ac:chgData name="Trang Ninh Thi Thu" userId="8391bece-d87e-49be-9e77-28d437bf138f" providerId="ADAL" clId="{18064DA8-F412-47DD-A529-9C15C82ABA48}" dt="2022-08-15T16:21:10.689" v="387" actId="20577"/>
          <ac:spMkLst>
            <pc:docMk/>
            <pc:sldMk cId="2194974421" sldId="259"/>
            <ac:spMk id="3" creationId="{9C49199D-A756-4F13-B8C1-4398B552D29E}"/>
          </ac:spMkLst>
        </pc:spChg>
      </pc:sldChg>
      <pc:sldChg chg="del">
        <pc:chgData name="Trang Ninh Thi Thu" userId="8391bece-d87e-49be-9e77-28d437bf138f" providerId="ADAL" clId="{18064DA8-F412-47DD-A529-9C15C82ABA48}" dt="2022-08-15T16:21:23.051" v="391" actId="47"/>
        <pc:sldMkLst>
          <pc:docMk/>
          <pc:sldMk cId="3194169241" sldId="261"/>
        </pc:sldMkLst>
      </pc:sldChg>
      <pc:sldChg chg="del">
        <pc:chgData name="Trang Ninh Thi Thu" userId="8391bece-d87e-49be-9e77-28d437bf138f" providerId="ADAL" clId="{18064DA8-F412-47DD-A529-9C15C82ABA48}" dt="2022-08-15T16:21:20.424" v="390" actId="47"/>
        <pc:sldMkLst>
          <pc:docMk/>
          <pc:sldMk cId="1206673109" sldId="262"/>
        </pc:sldMkLst>
      </pc:sldChg>
      <pc:sldChg chg="modSp new mod">
        <pc:chgData name="Trang Ninh Thi Thu" userId="8391bece-d87e-49be-9e77-28d437bf138f" providerId="ADAL" clId="{18064DA8-F412-47DD-A529-9C15C82ABA48}" dt="2022-08-15T16:22:42.660" v="458" actId="123"/>
        <pc:sldMkLst>
          <pc:docMk/>
          <pc:sldMk cId="3926185918" sldId="263"/>
        </pc:sldMkLst>
        <pc:spChg chg="mod">
          <ac:chgData name="Trang Ninh Thi Thu" userId="8391bece-d87e-49be-9e77-28d437bf138f" providerId="ADAL" clId="{18064DA8-F412-47DD-A529-9C15C82ABA48}" dt="2022-08-15T16:22:26.990" v="452" actId="1076"/>
          <ac:spMkLst>
            <pc:docMk/>
            <pc:sldMk cId="3926185918" sldId="263"/>
            <ac:spMk id="2" creationId="{ECEC89B5-B47E-E78C-141E-FCDED992638D}"/>
          </ac:spMkLst>
        </pc:spChg>
        <pc:spChg chg="mod">
          <ac:chgData name="Trang Ninh Thi Thu" userId="8391bece-d87e-49be-9e77-28d437bf138f" providerId="ADAL" clId="{18064DA8-F412-47DD-A529-9C15C82ABA48}" dt="2022-08-15T16:22:42.660" v="458" actId="123"/>
          <ac:spMkLst>
            <pc:docMk/>
            <pc:sldMk cId="3926185918" sldId="263"/>
            <ac:spMk id="3" creationId="{AFCF502F-7195-1193-467A-91F3F5C23108}"/>
          </ac:spMkLst>
        </pc:spChg>
      </pc:sldChg>
      <pc:sldChg chg="modSp new mod">
        <pc:chgData name="Trang Ninh Thi Thu" userId="8391bece-d87e-49be-9e77-28d437bf138f" providerId="ADAL" clId="{18064DA8-F412-47DD-A529-9C15C82ABA48}" dt="2022-08-15T16:33:59.556" v="683" actId="6549"/>
        <pc:sldMkLst>
          <pc:docMk/>
          <pc:sldMk cId="2029203614" sldId="264"/>
        </pc:sldMkLst>
        <pc:spChg chg="mod">
          <ac:chgData name="Trang Ninh Thi Thu" userId="8391bece-d87e-49be-9e77-28d437bf138f" providerId="ADAL" clId="{18064DA8-F412-47DD-A529-9C15C82ABA48}" dt="2022-08-15T16:33:36.991" v="677" actId="6549"/>
          <ac:spMkLst>
            <pc:docMk/>
            <pc:sldMk cId="2029203614" sldId="264"/>
            <ac:spMk id="2" creationId="{F77D752D-BC71-DB93-A645-DE20E3B623C4}"/>
          </ac:spMkLst>
        </pc:spChg>
        <pc:spChg chg="mod">
          <ac:chgData name="Trang Ninh Thi Thu" userId="8391bece-d87e-49be-9e77-28d437bf138f" providerId="ADAL" clId="{18064DA8-F412-47DD-A529-9C15C82ABA48}" dt="2022-08-15T16:33:59.556" v="683" actId="6549"/>
          <ac:spMkLst>
            <pc:docMk/>
            <pc:sldMk cId="2029203614" sldId="264"/>
            <ac:spMk id="3" creationId="{624E159A-6D2C-B89C-CF5A-EE381F6FAB73}"/>
          </ac:spMkLst>
        </pc:spChg>
      </pc:sldChg>
      <pc:sldChg chg="modSp add mod">
        <pc:chgData name="Trang Ninh Thi Thu" userId="8391bece-d87e-49be-9e77-28d437bf138f" providerId="ADAL" clId="{18064DA8-F412-47DD-A529-9C15C82ABA48}" dt="2022-08-15T16:24:53.125" v="508" actId="1076"/>
        <pc:sldMkLst>
          <pc:docMk/>
          <pc:sldMk cId="2303946850" sldId="265"/>
        </pc:sldMkLst>
        <pc:spChg chg="mod">
          <ac:chgData name="Trang Ninh Thi Thu" userId="8391bece-d87e-49be-9e77-28d437bf138f" providerId="ADAL" clId="{18064DA8-F412-47DD-A529-9C15C82ABA48}" dt="2022-08-15T16:23:56.095" v="494" actId="20577"/>
          <ac:spMkLst>
            <pc:docMk/>
            <pc:sldMk cId="2303946850" sldId="265"/>
            <ac:spMk id="2" creationId="{ECEC89B5-B47E-E78C-141E-FCDED992638D}"/>
          </ac:spMkLst>
        </pc:spChg>
        <pc:spChg chg="mod">
          <ac:chgData name="Trang Ninh Thi Thu" userId="8391bece-d87e-49be-9e77-28d437bf138f" providerId="ADAL" clId="{18064DA8-F412-47DD-A529-9C15C82ABA48}" dt="2022-08-15T16:24:53.125" v="508" actId="1076"/>
          <ac:spMkLst>
            <pc:docMk/>
            <pc:sldMk cId="2303946850" sldId="265"/>
            <ac:spMk id="3" creationId="{AFCF502F-7195-1193-467A-91F3F5C23108}"/>
          </ac:spMkLst>
        </pc:spChg>
      </pc:sldChg>
      <pc:sldChg chg="modSp add mod">
        <pc:chgData name="Trang Ninh Thi Thu" userId="8391bece-d87e-49be-9e77-28d437bf138f" providerId="ADAL" clId="{18064DA8-F412-47DD-A529-9C15C82ABA48}" dt="2022-08-15T18:01:02.276" v="1903" actId="5793"/>
        <pc:sldMkLst>
          <pc:docMk/>
          <pc:sldMk cId="1779953347" sldId="266"/>
        </pc:sldMkLst>
        <pc:spChg chg="mod">
          <ac:chgData name="Trang Ninh Thi Thu" userId="8391bece-d87e-49be-9e77-28d437bf138f" providerId="ADAL" clId="{18064DA8-F412-47DD-A529-9C15C82ABA48}" dt="2022-08-15T18:01:02.276" v="1903" actId="5793"/>
          <ac:spMkLst>
            <pc:docMk/>
            <pc:sldMk cId="1779953347" sldId="266"/>
            <ac:spMk id="3" creationId="{AFCF502F-7195-1193-467A-91F3F5C23108}"/>
          </ac:spMkLst>
        </pc:spChg>
      </pc:sldChg>
      <pc:sldChg chg="modSp add mod">
        <pc:chgData name="Trang Ninh Thi Thu" userId="8391bece-d87e-49be-9e77-28d437bf138f" providerId="ADAL" clId="{18064DA8-F412-47DD-A529-9C15C82ABA48}" dt="2022-08-15T16:29:52.100" v="571" actId="207"/>
        <pc:sldMkLst>
          <pc:docMk/>
          <pc:sldMk cId="1465768859" sldId="267"/>
        </pc:sldMkLst>
        <pc:spChg chg="mod">
          <ac:chgData name="Trang Ninh Thi Thu" userId="8391bece-d87e-49be-9e77-28d437bf138f" providerId="ADAL" clId="{18064DA8-F412-47DD-A529-9C15C82ABA48}" dt="2022-08-15T16:27:37.114" v="551" actId="20577"/>
          <ac:spMkLst>
            <pc:docMk/>
            <pc:sldMk cId="1465768859" sldId="267"/>
            <ac:spMk id="2" creationId="{ECEC89B5-B47E-E78C-141E-FCDED992638D}"/>
          </ac:spMkLst>
        </pc:spChg>
        <pc:spChg chg="mod">
          <ac:chgData name="Trang Ninh Thi Thu" userId="8391bece-d87e-49be-9e77-28d437bf138f" providerId="ADAL" clId="{18064DA8-F412-47DD-A529-9C15C82ABA48}" dt="2022-08-15T16:29:52.100" v="571" actId="207"/>
          <ac:spMkLst>
            <pc:docMk/>
            <pc:sldMk cId="1465768859" sldId="267"/>
            <ac:spMk id="3" creationId="{AFCF502F-7195-1193-467A-91F3F5C23108}"/>
          </ac:spMkLst>
        </pc:spChg>
      </pc:sldChg>
      <pc:sldChg chg="modSp add mod">
        <pc:chgData name="Trang Ninh Thi Thu" userId="8391bece-d87e-49be-9e77-28d437bf138f" providerId="ADAL" clId="{18064DA8-F412-47DD-A529-9C15C82ABA48}" dt="2022-08-15T16:30:38.882" v="598" actId="207"/>
        <pc:sldMkLst>
          <pc:docMk/>
          <pc:sldMk cId="458824468" sldId="268"/>
        </pc:sldMkLst>
        <pc:spChg chg="mod">
          <ac:chgData name="Trang Ninh Thi Thu" userId="8391bece-d87e-49be-9e77-28d437bf138f" providerId="ADAL" clId="{18064DA8-F412-47DD-A529-9C15C82ABA48}" dt="2022-08-15T16:30:38.882" v="598" actId="207"/>
          <ac:spMkLst>
            <pc:docMk/>
            <pc:sldMk cId="458824468" sldId="268"/>
            <ac:spMk id="3" creationId="{AFCF502F-7195-1193-467A-91F3F5C23108}"/>
          </ac:spMkLst>
        </pc:spChg>
      </pc:sldChg>
      <pc:sldChg chg="modSp add mod">
        <pc:chgData name="Trang Ninh Thi Thu" userId="8391bece-d87e-49be-9e77-28d437bf138f" providerId="ADAL" clId="{18064DA8-F412-47DD-A529-9C15C82ABA48}" dt="2022-08-15T16:31:55.124" v="620" actId="14100"/>
        <pc:sldMkLst>
          <pc:docMk/>
          <pc:sldMk cId="1909096210" sldId="269"/>
        </pc:sldMkLst>
        <pc:spChg chg="mod">
          <ac:chgData name="Trang Ninh Thi Thu" userId="8391bece-d87e-49be-9e77-28d437bf138f" providerId="ADAL" clId="{18064DA8-F412-47DD-A529-9C15C82ABA48}" dt="2022-08-15T16:31:10.509" v="602"/>
          <ac:spMkLst>
            <pc:docMk/>
            <pc:sldMk cId="1909096210" sldId="269"/>
            <ac:spMk id="2" creationId="{ECEC89B5-B47E-E78C-141E-FCDED992638D}"/>
          </ac:spMkLst>
        </pc:spChg>
        <pc:spChg chg="mod">
          <ac:chgData name="Trang Ninh Thi Thu" userId="8391bece-d87e-49be-9e77-28d437bf138f" providerId="ADAL" clId="{18064DA8-F412-47DD-A529-9C15C82ABA48}" dt="2022-08-15T16:31:55.124" v="620" actId="14100"/>
          <ac:spMkLst>
            <pc:docMk/>
            <pc:sldMk cId="1909096210" sldId="269"/>
            <ac:spMk id="3" creationId="{AFCF502F-7195-1193-467A-91F3F5C23108}"/>
          </ac:spMkLst>
        </pc:spChg>
      </pc:sldChg>
      <pc:sldChg chg="addSp delSp modSp new mod ord modNotesTx">
        <pc:chgData name="Trang Ninh Thi Thu" userId="8391bece-d87e-49be-9e77-28d437bf138f" providerId="ADAL" clId="{18064DA8-F412-47DD-A529-9C15C82ABA48}" dt="2022-08-15T16:50:39.575" v="1194" actId="6549"/>
        <pc:sldMkLst>
          <pc:docMk/>
          <pc:sldMk cId="3756971333" sldId="270"/>
        </pc:sldMkLst>
        <pc:spChg chg="mod">
          <ac:chgData name="Trang Ninh Thi Thu" userId="8391bece-d87e-49be-9e77-28d437bf138f" providerId="ADAL" clId="{18064DA8-F412-47DD-A529-9C15C82ABA48}" dt="2022-08-15T16:48:25.357" v="967" actId="20577"/>
          <ac:spMkLst>
            <pc:docMk/>
            <pc:sldMk cId="3756971333" sldId="270"/>
            <ac:spMk id="2" creationId="{D8E0A226-EC4D-0694-EE28-EE21ECEB3EDF}"/>
          </ac:spMkLst>
        </pc:spChg>
        <pc:spChg chg="del mod">
          <ac:chgData name="Trang Ninh Thi Thu" userId="8391bece-d87e-49be-9e77-28d437bf138f" providerId="ADAL" clId="{18064DA8-F412-47DD-A529-9C15C82ABA48}" dt="2022-08-15T16:32:48.453" v="628" actId="22"/>
          <ac:spMkLst>
            <pc:docMk/>
            <pc:sldMk cId="3756971333" sldId="270"/>
            <ac:spMk id="3" creationId="{08B4B052-138B-4C36-3452-9FA1F12B5407}"/>
          </ac:spMkLst>
        </pc:spChg>
        <pc:spChg chg="add mod">
          <ac:chgData name="Trang Ninh Thi Thu" userId="8391bece-d87e-49be-9e77-28d437bf138f" providerId="ADAL" clId="{18064DA8-F412-47DD-A529-9C15C82ABA48}" dt="2022-08-15T16:50:29.743" v="1193" actId="20577"/>
          <ac:spMkLst>
            <pc:docMk/>
            <pc:sldMk cId="3756971333" sldId="270"/>
            <ac:spMk id="10" creationId="{404E35C5-99E6-0B0D-CEB6-B9FE5AA3B143}"/>
          </ac:spMkLst>
        </pc:spChg>
        <pc:picChg chg="add del mod ord">
          <ac:chgData name="Trang Ninh Thi Thu" userId="8391bece-d87e-49be-9e77-28d437bf138f" providerId="ADAL" clId="{18064DA8-F412-47DD-A529-9C15C82ABA48}" dt="2022-08-15T16:48:59.026" v="968" actId="478"/>
          <ac:picMkLst>
            <pc:docMk/>
            <pc:sldMk cId="3756971333" sldId="270"/>
            <ac:picMk id="8" creationId="{9385FB05-7C1C-6885-FF5C-C890F0A29F6C}"/>
          </ac:picMkLst>
        </pc:picChg>
      </pc:sldChg>
      <pc:sldChg chg="addSp delSp modSp add mod modNotesTx">
        <pc:chgData name="Trang Ninh Thi Thu" userId="8391bece-d87e-49be-9e77-28d437bf138f" providerId="ADAL" clId="{18064DA8-F412-47DD-A529-9C15C82ABA48}" dt="2022-08-15T16:38:57.097" v="787" actId="123"/>
        <pc:sldMkLst>
          <pc:docMk/>
          <pc:sldMk cId="55301397" sldId="271"/>
        </pc:sldMkLst>
        <pc:spChg chg="mod">
          <ac:chgData name="Trang Ninh Thi Thu" userId="8391bece-d87e-49be-9e77-28d437bf138f" providerId="ADAL" clId="{18064DA8-F412-47DD-A529-9C15C82ABA48}" dt="2022-08-15T16:37:25.533" v="744" actId="20577"/>
          <ac:spMkLst>
            <pc:docMk/>
            <pc:sldMk cId="55301397" sldId="271"/>
            <ac:spMk id="2" creationId="{F77D752D-BC71-DB93-A645-DE20E3B623C4}"/>
          </ac:spMkLst>
        </pc:spChg>
        <pc:spChg chg="del mod">
          <ac:chgData name="Trang Ninh Thi Thu" userId="8391bece-d87e-49be-9e77-28d437bf138f" providerId="ADAL" clId="{18064DA8-F412-47DD-A529-9C15C82ABA48}" dt="2022-08-15T16:34:55.623" v="719" actId="22"/>
          <ac:spMkLst>
            <pc:docMk/>
            <pc:sldMk cId="55301397" sldId="271"/>
            <ac:spMk id="3" creationId="{624E159A-6D2C-B89C-CF5A-EE381F6FAB73}"/>
          </ac:spMkLst>
        </pc:spChg>
        <pc:spChg chg="add del mod">
          <ac:chgData name="Trang Ninh Thi Thu" userId="8391bece-d87e-49be-9e77-28d437bf138f" providerId="ADAL" clId="{18064DA8-F412-47DD-A529-9C15C82ABA48}" dt="2022-08-15T16:35:31.352" v="724" actId="478"/>
          <ac:spMkLst>
            <pc:docMk/>
            <pc:sldMk cId="55301397" sldId="271"/>
            <ac:spMk id="11" creationId="{738E9957-5997-E7DB-60AE-349D0CABE0D4}"/>
          </ac:spMkLst>
        </pc:spChg>
        <pc:spChg chg="add del mod">
          <ac:chgData name="Trang Ninh Thi Thu" userId="8391bece-d87e-49be-9e77-28d437bf138f" providerId="ADAL" clId="{18064DA8-F412-47DD-A529-9C15C82ABA48}" dt="2022-08-15T16:36:49.394" v="732" actId="478"/>
          <ac:spMkLst>
            <pc:docMk/>
            <pc:sldMk cId="55301397" sldId="271"/>
            <ac:spMk id="13" creationId="{AFCAE3AF-3F97-F8AF-8004-46BF7FB66899}"/>
          </ac:spMkLst>
        </pc:spChg>
        <pc:spChg chg="add mod">
          <ac:chgData name="Trang Ninh Thi Thu" userId="8391bece-d87e-49be-9e77-28d437bf138f" providerId="ADAL" clId="{18064DA8-F412-47DD-A529-9C15C82ABA48}" dt="2022-08-15T16:38:57.097" v="787" actId="123"/>
          <ac:spMkLst>
            <pc:docMk/>
            <pc:sldMk cId="55301397" sldId="271"/>
            <ac:spMk id="14" creationId="{2C70A458-41E6-4EAC-0D46-46007D597C6F}"/>
          </ac:spMkLst>
        </pc:spChg>
        <pc:graphicFrameChg chg="add mod modGraphic">
          <ac:chgData name="Trang Ninh Thi Thu" userId="8391bece-d87e-49be-9e77-28d437bf138f" providerId="ADAL" clId="{18064DA8-F412-47DD-A529-9C15C82ABA48}" dt="2022-08-15T16:38:15.405" v="752" actId="1076"/>
          <ac:graphicFrameMkLst>
            <pc:docMk/>
            <pc:sldMk cId="55301397" sldId="271"/>
            <ac:graphicFrameMk id="9" creationId="{0C8B7973-2406-C9A3-3A61-95ECA2C0F910}"/>
          </ac:graphicFrameMkLst>
        </pc:graphicFrameChg>
        <pc:picChg chg="add del mod ord">
          <ac:chgData name="Trang Ninh Thi Thu" userId="8391bece-d87e-49be-9e77-28d437bf138f" providerId="ADAL" clId="{18064DA8-F412-47DD-A529-9C15C82ABA48}" dt="2022-08-15T16:35:37.646" v="726" actId="478"/>
          <ac:picMkLst>
            <pc:docMk/>
            <pc:sldMk cId="55301397" sldId="271"/>
            <ac:picMk id="8" creationId="{5E349784-F031-4E8A-F5C1-114D3CC9FD3C}"/>
          </ac:picMkLst>
        </pc:picChg>
      </pc:sldChg>
      <pc:sldChg chg="modSp new mod">
        <pc:chgData name="Trang Ninh Thi Thu" userId="8391bece-d87e-49be-9e77-28d437bf138f" providerId="ADAL" clId="{18064DA8-F412-47DD-A529-9C15C82ABA48}" dt="2022-08-15T16:41:05.383" v="847" actId="12"/>
        <pc:sldMkLst>
          <pc:docMk/>
          <pc:sldMk cId="2447740890" sldId="272"/>
        </pc:sldMkLst>
        <pc:spChg chg="mod">
          <ac:chgData name="Trang Ninh Thi Thu" userId="8391bece-d87e-49be-9e77-28d437bf138f" providerId="ADAL" clId="{18064DA8-F412-47DD-A529-9C15C82ABA48}" dt="2022-08-15T16:40:27.750" v="836" actId="20577"/>
          <ac:spMkLst>
            <pc:docMk/>
            <pc:sldMk cId="2447740890" sldId="272"/>
            <ac:spMk id="2" creationId="{40119915-B843-E0BD-9F50-1BBFD4041022}"/>
          </ac:spMkLst>
        </pc:spChg>
        <pc:spChg chg="mod">
          <ac:chgData name="Trang Ninh Thi Thu" userId="8391bece-d87e-49be-9e77-28d437bf138f" providerId="ADAL" clId="{18064DA8-F412-47DD-A529-9C15C82ABA48}" dt="2022-08-15T16:41:05.383" v="847" actId="12"/>
          <ac:spMkLst>
            <pc:docMk/>
            <pc:sldMk cId="2447740890" sldId="272"/>
            <ac:spMk id="3" creationId="{EE72E8E9-CADF-4452-CA98-DE400938A961}"/>
          </ac:spMkLst>
        </pc:spChg>
      </pc:sldChg>
      <pc:sldChg chg="modSp add mod">
        <pc:chgData name="Trang Ninh Thi Thu" userId="8391bece-d87e-49be-9e77-28d437bf138f" providerId="ADAL" clId="{18064DA8-F412-47DD-A529-9C15C82ABA48}" dt="2022-08-15T16:44:02.098" v="953" actId="20577"/>
        <pc:sldMkLst>
          <pc:docMk/>
          <pc:sldMk cId="2142404122" sldId="273"/>
        </pc:sldMkLst>
        <pc:spChg chg="mod">
          <ac:chgData name="Trang Ninh Thi Thu" userId="8391bece-d87e-49be-9e77-28d437bf138f" providerId="ADAL" clId="{18064DA8-F412-47DD-A529-9C15C82ABA48}" dt="2022-08-15T16:43:10.376" v="928" actId="1076"/>
          <ac:spMkLst>
            <pc:docMk/>
            <pc:sldMk cId="2142404122" sldId="273"/>
            <ac:spMk id="2" creationId="{40119915-B843-E0BD-9F50-1BBFD4041022}"/>
          </ac:spMkLst>
        </pc:spChg>
        <pc:spChg chg="mod">
          <ac:chgData name="Trang Ninh Thi Thu" userId="8391bece-d87e-49be-9e77-28d437bf138f" providerId="ADAL" clId="{18064DA8-F412-47DD-A529-9C15C82ABA48}" dt="2022-08-15T16:44:02.098" v="953" actId="20577"/>
          <ac:spMkLst>
            <pc:docMk/>
            <pc:sldMk cId="2142404122" sldId="273"/>
            <ac:spMk id="3" creationId="{EE72E8E9-CADF-4452-CA98-DE400938A961}"/>
          </ac:spMkLst>
        </pc:spChg>
      </pc:sldChg>
      <pc:sldChg chg="add modNotesTx">
        <pc:chgData name="Trang Ninh Thi Thu" userId="8391bece-d87e-49be-9e77-28d437bf138f" providerId="ADAL" clId="{18064DA8-F412-47DD-A529-9C15C82ABA48}" dt="2022-08-15T16:51:57.560" v="1198"/>
        <pc:sldMkLst>
          <pc:docMk/>
          <pc:sldMk cId="512605292" sldId="274"/>
        </pc:sldMkLst>
      </pc:sldChg>
      <pc:sldChg chg="addSp delSp modSp new mod">
        <pc:chgData name="Trang Ninh Thi Thu" userId="8391bece-d87e-49be-9e77-28d437bf138f" providerId="ADAL" clId="{18064DA8-F412-47DD-A529-9C15C82ABA48}" dt="2022-08-15T16:55:39.561" v="1242" actId="1076"/>
        <pc:sldMkLst>
          <pc:docMk/>
          <pc:sldMk cId="1122523171" sldId="275"/>
        </pc:sldMkLst>
        <pc:spChg chg="mod">
          <ac:chgData name="Trang Ninh Thi Thu" userId="8391bece-d87e-49be-9e77-28d437bf138f" providerId="ADAL" clId="{18064DA8-F412-47DD-A529-9C15C82ABA48}" dt="2022-08-15T16:54:51.394" v="1226" actId="20577"/>
          <ac:spMkLst>
            <pc:docMk/>
            <pc:sldMk cId="1122523171" sldId="275"/>
            <ac:spMk id="2" creationId="{D555E6A5-EA0D-F47D-A326-10DC22F1DBFF}"/>
          </ac:spMkLst>
        </pc:spChg>
        <pc:spChg chg="mod">
          <ac:chgData name="Trang Ninh Thi Thu" userId="8391bece-d87e-49be-9e77-28d437bf138f" providerId="ADAL" clId="{18064DA8-F412-47DD-A529-9C15C82ABA48}" dt="2022-08-15T16:55:36.815" v="1241" actId="1076"/>
          <ac:spMkLst>
            <pc:docMk/>
            <pc:sldMk cId="1122523171" sldId="275"/>
            <ac:spMk id="3" creationId="{0C3C4D50-F394-92B8-2C71-AAEC3F4D94A2}"/>
          </ac:spMkLst>
        </pc:spChg>
        <pc:graphicFrameChg chg="add del mod">
          <ac:chgData name="Trang Ninh Thi Thu" userId="8391bece-d87e-49be-9e77-28d437bf138f" providerId="ADAL" clId="{18064DA8-F412-47DD-A529-9C15C82ABA48}" dt="2022-08-15T16:55:29.945" v="1238"/>
          <ac:graphicFrameMkLst>
            <pc:docMk/>
            <pc:sldMk cId="1122523171" sldId="275"/>
            <ac:graphicFrameMk id="9" creationId="{ED1528AB-13C4-A3F5-93C9-112518E6894C}"/>
          </ac:graphicFrameMkLst>
        </pc:graphicFrameChg>
        <pc:graphicFrameChg chg="add mod">
          <ac:chgData name="Trang Ninh Thi Thu" userId="8391bece-d87e-49be-9e77-28d437bf138f" providerId="ADAL" clId="{18064DA8-F412-47DD-A529-9C15C82ABA48}" dt="2022-08-15T16:55:39.561" v="1242" actId="1076"/>
          <ac:graphicFrameMkLst>
            <pc:docMk/>
            <pc:sldMk cId="1122523171" sldId="275"/>
            <ac:graphicFrameMk id="10" creationId="{43AA13B8-4E36-FC58-9DF0-F8A29808E541}"/>
          </ac:graphicFrameMkLst>
        </pc:graphicFrameChg>
        <pc:picChg chg="add del mod">
          <ac:chgData name="Trang Ninh Thi Thu" userId="8391bece-d87e-49be-9e77-28d437bf138f" providerId="ADAL" clId="{18064DA8-F412-47DD-A529-9C15C82ABA48}" dt="2022-08-15T16:55:25.102" v="1236" actId="22"/>
          <ac:picMkLst>
            <pc:docMk/>
            <pc:sldMk cId="1122523171" sldId="275"/>
            <ac:picMk id="8" creationId="{41CB5B46-0792-840F-3B59-DE99526FBED2}"/>
          </ac:picMkLst>
        </pc:picChg>
      </pc:sldChg>
      <pc:sldChg chg="addSp delSp modSp add mod">
        <pc:chgData name="Trang Ninh Thi Thu" userId="8391bece-d87e-49be-9e77-28d437bf138f" providerId="ADAL" clId="{18064DA8-F412-47DD-A529-9C15C82ABA48}" dt="2022-08-15T16:56:25.303" v="1260" actId="1076"/>
        <pc:sldMkLst>
          <pc:docMk/>
          <pc:sldMk cId="2877180836" sldId="276"/>
        </pc:sldMkLst>
        <pc:spChg chg="mod">
          <ac:chgData name="Trang Ninh Thi Thu" userId="8391bece-d87e-49be-9e77-28d437bf138f" providerId="ADAL" clId="{18064DA8-F412-47DD-A529-9C15C82ABA48}" dt="2022-08-15T16:56:22.711" v="1258"/>
          <ac:spMkLst>
            <pc:docMk/>
            <pc:sldMk cId="2877180836" sldId="276"/>
            <ac:spMk id="3" creationId="{0C3C4D50-F394-92B8-2C71-AAEC3F4D94A2}"/>
          </ac:spMkLst>
        </pc:spChg>
        <pc:graphicFrameChg chg="del">
          <ac:chgData name="Trang Ninh Thi Thu" userId="8391bece-d87e-49be-9e77-28d437bf138f" providerId="ADAL" clId="{18064DA8-F412-47DD-A529-9C15C82ABA48}" dt="2022-08-15T16:56:07.067" v="1247" actId="478"/>
          <ac:graphicFrameMkLst>
            <pc:docMk/>
            <pc:sldMk cId="2877180836" sldId="276"/>
            <ac:graphicFrameMk id="10" creationId="{43AA13B8-4E36-FC58-9DF0-F8A29808E541}"/>
          </ac:graphicFrameMkLst>
        </pc:graphicFrameChg>
        <pc:picChg chg="add mod">
          <ac:chgData name="Trang Ninh Thi Thu" userId="8391bece-d87e-49be-9e77-28d437bf138f" providerId="ADAL" clId="{18064DA8-F412-47DD-A529-9C15C82ABA48}" dt="2022-08-15T16:56:25.303" v="1260" actId="1076"/>
          <ac:picMkLst>
            <pc:docMk/>
            <pc:sldMk cId="2877180836" sldId="276"/>
            <ac:picMk id="8" creationId="{CD38B07D-7A2B-2EC2-93EF-9C43D76BA9D9}"/>
          </ac:picMkLst>
        </pc:picChg>
      </pc:sldChg>
      <pc:sldChg chg="addSp delSp modSp add mod">
        <pc:chgData name="Trang Ninh Thi Thu" userId="8391bece-d87e-49be-9e77-28d437bf138f" providerId="ADAL" clId="{18064DA8-F412-47DD-A529-9C15C82ABA48}" dt="2022-08-15T16:57:05.966" v="1275" actId="1076"/>
        <pc:sldMkLst>
          <pc:docMk/>
          <pc:sldMk cId="3469578911" sldId="277"/>
        </pc:sldMkLst>
        <pc:spChg chg="mod">
          <ac:chgData name="Trang Ninh Thi Thu" userId="8391bece-d87e-49be-9e77-28d437bf138f" providerId="ADAL" clId="{18064DA8-F412-47DD-A529-9C15C82ABA48}" dt="2022-08-15T16:57:03.273" v="1273"/>
          <ac:spMkLst>
            <pc:docMk/>
            <pc:sldMk cId="3469578911" sldId="277"/>
            <ac:spMk id="3" creationId="{0C3C4D50-F394-92B8-2C71-AAEC3F4D94A2}"/>
          </ac:spMkLst>
        </pc:spChg>
        <pc:picChg chg="del">
          <ac:chgData name="Trang Ninh Thi Thu" userId="8391bece-d87e-49be-9e77-28d437bf138f" providerId="ADAL" clId="{18064DA8-F412-47DD-A529-9C15C82ABA48}" dt="2022-08-15T16:56:33.625" v="1262" actId="478"/>
          <ac:picMkLst>
            <pc:docMk/>
            <pc:sldMk cId="3469578911" sldId="277"/>
            <ac:picMk id="8" creationId="{CD38B07D-7A2B-2EC2-93EF-9C43D76BA9D9}"/>
          </ac:picMkLst>
        </pc:picChg>
        <pc:picChg chg="add mod">
          <ac:chgData name="Trang Ninh Thi Thu" userId="8391bece-d87e-49be-9e77-28d437bf138f" providerId="ADAL" clId="{18064DA8-F412-47DD-A529-9C15C82ABA48}" dt="2022-08-15T16:57:05.966" v="1275" actId="1076"/>
          <ac:picMkLst>
            <pc:docMk/>
            <pc:sldMk cId="3469578911" sldId="277"/>
            <ac:picMk id="9" creationId="{A555D847-DAB8-BA72-D3B7-5D43DBC3417F}"/>
          </ac:picMkLst>
        </pc:picChg>
      </pc:sldChg>
      <pc:sldChg chg="addSp delSp modSp add mod">
        <pc:chgData name="Trang Ninh Thi Thu" userId="8391bece-d87e-49be-9e77-28d437bf138f" providerId="ADAL" clId="{18064DA8-F412-47DD-A529-9C15C82ABA48}" dt="2022-08-15T16:57:41.210" v="1282" actId="1076"/>
        <pc:sldMkLst>
          <pc:docMk/>
          <pc:sldMk cId="972911551" sldId="278"/>
        </pc:sldMkLst>
        <pc:spChg chg="mod">
          <ac:chgData name="Trang Ninh Thi Thu" userId="8391bece-d87e-49be-9e77-28d437bf138f" providerId="ADAL" clId="{18064DA8-F412-47DD-A529-9C15C82ABA48}" dt="2022-08-15T16:57:30.565" v="1279"/>
          <ac:spMkLst>
            <pc:docMk/>
            <pc:sldMk cId="972911551" sldId="278"/>
            <ac:spMk id="3" creationId="{0C3C4D50-F394-92B8-2C71-AAEC3F4D94A2}"/>
          </ac:spMkLst>
        </pc:spChg>
        <pc:graphicFrameChg chg="add mod">
          <ac:chgData name="Trang Ninh Thi Thu" userId="8391bece-d87e-49be-9e77-28d437bf138f" providerId="ADAL" clId="{18064DA8-F412-47DD-A529-9C15C82ABA48}" dt="2022-08-15T16:57:41.210" v="1282" actId="1076"/>
          <ac:graphicFrameMkLst>
            <pc:docMk/>
            <pc:sldMk cId="972911551" sldId="278"/>
            <ac:graphicFrameMk id="7" creationId="{48F69BA3-0619-2C82-46D4-178E135083A8}"/>
          </ac:graphicFrameMkLst>
        </pc:graphicFrameChg>
        <pc:picChg chg="del">
          <ac:chgData name="Trang Ninh Thi Thu" userId="8391bece-d87e-49be-9e77-28d437bf138f" providerId="ADAL" clId="{18064DA8-F412-47DD-A529-9C15C82ABA48}" dt="2022-08-15T16:57:36.876" v="1280" actId="478"/>
          <ac:picMkLst>
            <pc:docMk/>
            <pc:sldMk cId="972911551" sldId="278"/>
            <ac:picMk id="9" creationId="{A555D847-DAB8-BA72-D3B7-5D43DBC3417F}"/>
          </ac:picMkLst>
        </pc:picChg>
      </pc:sldChg>
      <pc:sldChg chg="modSp new mod">
        <pc:chgData name="Trang Ninh Thi Thu" userId="8391bece-d87e-49be-9e77-28d437bf138f" providerId="ADAL" clId="{18064DA8-F412-47DD-A529-9C15C82ABA48}" dt="2022-08-15T16:58:31.882" v="1296" actId="12"/>
        <pc:sldMkLst>
          <pc:docMk/>
          <pc:sldMk cId="2364615553" sldId="279"/>
        </pc:sldMkLst>
        <pc:spChg chg="mod">
          <ac:chgData name="Trang Ninh Thi Thu" userId="8391bece-d87e-49be-9e77-28d437bf138f" providerId="ADAL" clId="{18064DA8-F412-47DD-A529-9C15C82ABA48}" dt="2022-08-15T16:57:54.163" v="1286"/>
          <ac:spMkLst>
            <pc:docMk/>
            <pc:sldMk cId="2364615553" sldId="279"/>
            <ac:spMk id="2" creationId="{3A32F50D-566F-0AB0-1902-A38840FDF010}"/>
          </ac:spMkLst>
        </pc:spChg>
        <pc:spChg chg="mod">
          <ac:chgData name="Trang Ninh Thi Thu" userId="8391bece-d87e-49be-9e77-28d437bf138f" providerId="ADAL" clId="{18064DA8-F412-47DD-A529-9C15C82ABA48}" dt="2022-08-15T16:58:31.882" v="1296" actId="12"/>
          <ac:spMkLst>
            <pc:docMk/>
            <pc:sldMk cId="2364615553" sldId="279"/>
            <ac:spMk id="3" creationId="{9B62DE48-3ED5-E09B-0DB6-6FD80445A225}"/>
          </ac:spMkLst>
        </pc:spChg>
      </pc:sldChg>
      <pc:sldChg chg="modSp new mod">
        <pc:chgData name="Trang Ninh Thi Thu" userId="8391bece-d87e-49be-9e77-28d437bf138f" providerId="ADAL" clId="{18064DA8-F412-47DD-A529-9C15C82ABA48}" dt="2022-08-15T17:09:03.967" v="1783" actId="20577"/>
        <pc:sldMkLst>
          <pc:docMk/>
          <pc:sldMk cId="3190968050" sldId="280"/>
        </pc:sldMkLst>
        <pc:spChg chg="mod">
          <ac:chgData name="Trang Ninh Thi Thu" userId="8391bece-d87e-49be-9e77-28d437bf138f" providerId="ADAL" clId="{18064DA8-F412-47DD-A529-9C15C82ABA48}" dt="2022-08-15T17:05:35.833" v="1586" actId="20577"/>
          <ac:spMkLst>
            <pc:docMk/>
            <pc:sldMk cId="3190968050" sldId="280"/>
            <ac:spMk id="2" creationId="{839AC259-70F4-FCC3-E2B0-8AD0B225D2B8}"/>
          </ac:spMkLst>
        </pc:spChg>
        <pc:spChg chg="mod">
          <ac:chgData name="Trang Ninh Thi Thu" userId="8391bece-d87e-49be-9e77-28d437bf138f" providerId="ADAL" clId="{18064DA8-F412-47DD-A529-9C15C82ABA48}" dt="2022-08-15T17:09:03.967" v="1783" actId="20577"/>
          <ac:spMkLst>
            <pc:docMk/>
            <pc:sldMk cId="3190968050" sldId="280"/>
            <ac:spMk id="3" creationId="{2D319C44-D66C-9DC8-9F75-C7A1220B0D10}"/>
          </ac:spMkLst>
        </pc:spChg>
      </pc:sldChg>
      <pc:sldChg chg="modSp add mod">
        <pc:chgData name="Trang Ninh Thi Thu" userId="8391bece-d87e-49be-9e77-28d437bf138f" providerId="ADAL" clId="{18064DA8-F412-47DD-A529-9C15C82ABA48}" dt="2022-08-16T01:49:34.207" v="1906" actId="1036"/>
        <pc:sldMkLst>
          <pc:docMk/>
          <pc:sldMk cId="2794634979" sldId="281"/>
        </pc:sldMkLst>
        <pc:spChg chg="mod">
          <ac:chgData name="Trang Ninh Thi Thu" userId="8391bece-d87e-49be-9e77-28d437bf138f" providerId="ADAL" clId="{18064DA8-F412-47DD-A529-9C15C82ABA48}" dt="2022-08-15T17:02:07.880" v="1330"/>
          <ac:spMkLst>
            <pc:docMk/>
            <pc:sldMk cId="2794634979" sldId="281"/>
            <ac:spMk id="2" creationId="{3A32F50D-566F-0AB0-1902-A38840FDF010}"/>
          </ac:spMkLst>
        </pc:spChg>
        <pc:spChg chg="mod">
          <ac:chgData name="Trang Ninh Thi Thu" userId="8391bece-d87e-49be-9e77-28d437bf138f" providerId="ADAL" clId="{18064DA8-F412-47DD-A529-9C15C82ABA48}" dt="2022-08-16T01:49:34.207" v="1906" actId="1036"/>
          <ac:spMkLst>
            <pc:docMk/>
            <pc:sldMk cId="2794634979" sldId="281"/>
            <ac:spMk id="3" creationId="{9B62DE48-3ED5-E09B-0DB6-6FD80445A2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1D71C-ABC0-4371-86E4-146FDB2B8EE2}" type="datetimeFigureOut">
              <a:rPr lang="en-US" smtClean="0"/>
              <a:t>8/16/2022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05577-7642-4FCA-B1A1-C2A5C3E4790C}" type="slidenum">
              <a:rPr lang="en-US" smtClean="0"/>
              <a:t>‹#›</a:t>
            </a:fld>
            <a:endParaRPr lang="en-US"/>
          </a:p>
        </p:txBody>
      </p:sp>
    </p:spTree>
    <p:extLst>
      <p:ext uri="{BB962C8B-B14F-4D97-AF65-F5344CB8AC3E}">
        <p14:creationId xmlns:p14="http://schemas.microsoft.com/office/powerpoint/2010/main" val="2520321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05577-7642-4FCA-B1A1-C2A5C3E4790C}" type="slidenum">
              <a:rPr lang="en-US" smtClean="0"/>
              <a:t>9</a:t>
            </a:fld>
            <a:endParaRPr lang="en-US"/>
          </a:p>
        </p:txBody>
      </p:sp>
    </p:spTree>
    <p:extLst>
      <p:ext uri="{BB962C8B-B14F-4D97-AF65-F5344CB8AC3E}">
        <p14:creationId xmlns:p14="http://schemas.microsoft.com/office/powerpoint/2010/main" val="33832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(change or add since C++11)</a:t>
            </a:r>
          </a:p>
          <a:p>
            <a:r>
              <a:rPr lang="en-US" dirty="0"/>
              <a:t>2 (change in C++17)</a:t>
            </a:r>
          </a:p>
          <a:p>
            <a:r>
              <a:rPr lang="en-US" dirty="0"/>
              <a:t>3 (change in C++20)</a:t>
            </a:r>
          </a:p>
          <a:p>
            <a:r>
              <a:rPr lang="en-US" dirty="0" err="1"/>
              <a:t>Màu</a:t>
            </a:r>
            <a:r>
              <a:rPr lang="en-US" dirty="0"/>
              <a:t> </a:t>
            </a:r>
            <a:r>
              <a:rPr lang="en-US" dirty="0" err="1"/>
              <a:t>đỏ</a:t>
            </a:r>
            <a:r>
              <a:rPr lang="en-US" dirty="0"/>
              <a:t>: </a:t>
            </a:r>
            <a:r>
              <a:rPr lang="en-US" dirty="0" err="1"/>
              <a:t>thường</a:t>
            </a:r>
            <a:r>
              <a:rPr lang="en-US" dirty="0"/>
              <a:t> </a:t>
            </a:r>
            <a:r>
              <a:rPr lang="en-US" dirty="0" err="1"/>
              <a:t>xuyên</a:t>
            </a:r>
            <a:r>
              <a:rPr lang="en-US" dirty="0"/>
              <a:t> </a:t>
            </a:r>
            <a:r>
              <a:rPr lang="en-US" dirty="0" err="1"/>
              <a:t>sử</a:t>
            </a:r>
            <a:r>
              <a:rPr lang="en-US" dirty="0"/>
              <a:t> </a:t>
            </a:r>
            <a:r>
              <a:rPr lang="en-US" dirty="0" err="1"/>
              <a:t>dụng</a:t>
            </a:r>
            <a:r>
              <a:rPr lang="en-US" dirty="0"/>
              <a:t> (43 </a:t>
            </a:r>
            <a:r>
              <a:rPr lang="en-US" dirty="0" err="1"/>
              <a:t>từ</a:t>
            </a:r>
            <a:r>
              <a:rPr lang="en-US" dirty="0"/>
              <a:t> </a:t>
            </a:r>
            <a:r>
              <a:rPr lang="en-US" dirty="0" err="1"/>
              <a:t>khóa</a:t>
            </a:r>
            <a:r>
              <a:rPr lang="en-US" dirty="0"/>
              <a:t>)</a:t>
            </a:r>
          </a:p>
          <a:p>
            <a:r>
              <a:rPr lang="en-US" dirty="0"/>
              <a:t>TM TS: Transactional Memory Transaction Safe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en-US" dirty="0" err="1">
                <a:solidFill>
                  <a:srgbClr val="003366"/>
                </a:solidFill>
                <a:latin typeface="Arial" panose="020B0604020202020204" pitchFamily="34" charset="0"/>
                <a:cs typeface="Arial" panose="020B0604020202020204" pitchFamily="34" charset="0"/>
              </a:rPr>
              <a:t>Không</a:t>
            </a:r>
            <a:r>
              <a:rPr lang="fr-FR" altLang="en-US" dirty="0">
                <a:solidFill>
                  <a:srgbClr val="003366"/>
                </a:solidFill>
                <a:latin typeface="Arial" panose="020B0604020202020204" pitchFamily="34" charset="0"/>
                <a:cs typeface="Arial" panose="020B0604020202020204" pitchFamily="34" charset="0"/>
              </a:rPr>
              <a:t> </a:t>
            </a:r>
            <a:r>
              <a:rPr lang="fr-FR" altLang="en-US" dirty="0" err="1">
                <a:solidFill>
                  <a:srgbClr val="003366"/>
                </a:solidFill>
                <a:latin typeface="Arial" panose="020B0604020202020204" pitchFamily="34" charset="0"/>
                <a:cs typeface="Arial" panose="020B0604020202020204" pitchFamily="34" charset="0"/>
              </a:rPr>
              <a:t>dùng</a:t>
            </a:r>
            <a:r>
              <a:rPr lang="fr-FR" altLang="en-US" dirty="0">
                <a:solidFill>
                  <a:srgbClr val="003366"/>
                </a:solidFill>
                <a:latin typeface="Arial" panose="020B0604020202020204" pitchFamily="34" charset="0"/>
                <a:cs typeface="Arial" panose="020B0604020202020204" pitchFamily="34" charset="0"/>
              </a:rPr>
              <a:t> </a:t>
            </a:r>
            <a:r>
              <a:rPr lang="fr-FR" altLang="en-US" dirty="0" err="1">
                <a:solidFill>
                  <a:srgbClr val="003366"/>
                </a:solidFill>
                <a:latin typeface="Arial" panose="020B0604020202020204" pitchFamily="34" charset="0"/>
                <a:cs typeface="Arial" panose="020B0604020202020204" pitchFamily="34" charset="0"/>
              </a:rPr>
              <a:t>từ</a:t>
            </a:r>
            <a:r>
              <a:rPr lang="fr-FR" altLang="en-US" dirty="0">
                <a:solidFill>
                  <a:srgbClr val="003366"/>
                </a:solidFill>
                <a:latin typeface="Arial" panose="020B0604020202020204" pitchFamily="34" charset="0"/>
                <a:cs typeface="Arial" panose="020B0604020202020204" pitchFamily="34" charset="0"/>
              </a:rPr>
              <a:t> </a:t>
            </a:r>
            <a:r>
              <a:rPr lang="fr-FR" altLang="en-US" dirty="0" err="1">
                <a:solidFill>
                  <a:srgbClr val="003366"/>
                </a:solidFill>
                <a:latin typeface="Arial" panose="020B0604020202020204" pitchFamily="34" charset="0"/>
                <a:cs typeface="Arial" panose="020B0604020202020204" pitchFamily="34" charset="0"/>
              </a:rPr>
              <a:t>khóa</a:t>
            </a:r>
            <a:r>
              <a:rPr lang="fr-FR" altLang="en-US" dirty="0">
                <a:solidFill>
                  <a:srgbClr val="003366"/>
                </a:solidFill>
                <a:latin typeface="Arial" panose="020B0604020202020204" pitchFamily="34" charset="0"/>
                <a:cs typeface="Arial" panose="020B0604020202020204" pitchFamily="34" charset="0"/>
              </a:rPr>
              <a:t> </a:t>
            </a:r>
            <a:r>
              <a:rPr lang="fr-FR" altLang="en-US" dirty="0" err="1">
                <a:solidFill>
                  <a:srgbClr val="003366"/>
                </a:solidFill>
                <a:latin typeface="Arial" panose="020B0604020202020204" pitchFamily="34" charset="0"/>
                <a:cs typeface="Arial" panose="020B0604020202020204" pitchFamily="34" charset="0"/>
              </a:rPr>
              <a:t>để</a:t>
            </a:r>
            <a:r>
              <a:rPr lang="fr-FR" altLang="en-US" dirty="0">
                <a:solidFill>
                  <a:srgbClr val="003366"/>
                </a:solidFill>
                <a:latin typeface="Arial" panose="020B0604020202020204" pitchFamily="34" charset="0"/>
                <a:cs typeface="Arial" panose="020B0604020202020204" pitchFamily="34" charset="0"/>
              </a:rPr>
              <a:t> </a:t>
            </a:r>
            <a:r>
              <a:rPr lang="fr-FR" altLang="en-US" dirty="0" err="1">
                <a:solidFill>
                  <a:srgbClr val="003366"/>
                </a:solidFill>
                <a:latin typeface="Arial" panose="020B0604020202020204" pitchFamily="34" charset="0"/>
                <a:cs typeface="Arial" panose="020B0604020202020204" pitchFamily="34" charset="0"/>
              </a:rPr>
              <a:t>đặt</a:t>
            </a:r>
            <a:r>
              <a:rPr lang="fr-FR" altLang="en-US" dirty="0">
                <a:solidFill>
                  <a:srgbClr val="003366"/>
                </a:solidFill>
                <a:latin typeface="Arial" panose="020B0604020202020204" pitchFamily="34" charset="0"/>
                <a:cs typeface="Arial" panose="020B0604020202020204" pitchFamily="34" charset="0"/>
              </a:rPr>
              <a:t> </a:t>
            </a:r>
            <a:r>
              <a:rPr lang="fr-FR" altLang="en-US" dirty="0" err="1">
                <a:solidFill>
                  <a:srgbClr val="003366"/>
                </a:solidFill>
                <a:latin typeface="Arial" panose="020B0604020202020204" pitchFamily="34" charset="0"/>
                <a:cs typeface="Arial" panose="020B0604020202020204" pitchFamily="34" charset="0"/>
              </a:rPr>
              <a:t>tên</a:t>
            </a:r>
            <a:r>
              <a:rPr lang="fr-FR" altLang="en-US" dirty="0">
                <a:solidFill>
                  <a:srgbClr val="003366"/>
                </a:solidFill>
                <a:latin typeface="Arial" panose="020B0604020202020204" pitchFamily="34" charset="0"/>
                <a:cs typeface="Arial" panose="020B0604020202020204" pitchFamily="34" charset="0"/>
              </a:rPr>
              <a:t> </a:t>
            </a:r>
            <a:r>
              <a:rPr lang="fr-FR" altLang="en-US" dirty="0" err="1">
                <a:solidFill>
                  <a:srgbClr val="003366"/>
                </a:solidFill>
                <a:latin typeface="Arial" panose="020B0604020202020204" pitchFamily="34" charset="0"/>
                <a:cs typeface="Arial" panose="020B0604020202020204" pitchFamily="34" charset="0"/>
              </a:rPr>
              <a:t>cho</a:t>
            </a:r>
            <a:r>
              <a:rPr lang="fr-FR" altLang="en-US" dirty="0">
                <a:solidFill>
                  <a:srgbClr val="003366"/>
                </a:solidFill>
                <a:latin typeface="Arial" panose="020B0604020202020204" pitchFamily="34" charset="0"/>
                <a:cs typeface="Arial" panose="020B0604020202020204" pitchFamily="34" charset="0"/>
              </a:rPr>
              <a:t> </a:t>
            </a:r>
            <a:r>
              <a:rPr lang="fr-FR" altLang="en-US" dirty="0" err="1">
                <a:solidFill>
                  <a:srgbClr val="003366"/>
                </a:solidFill>
                <a:latin typeface="Arial" panose="020B0604020202020204" pitchFamily="34" charset="0"/>
                <a:cs typeface="Arial" panose="020B0604020202020204" pitchFamily="34" charset="0"/>
              </a:rPr>
              <a:t>biến</a:t>
            </a:r>
            <a:r>
              <a:rPr lang="fr-FR" altLang="en-US" dirty="0">
                <a:solidFill>
                  <a:srgbClr val="003366"/>
                </a:solidFill>
                <a:latin typeface="Arial" panose="020B0604020202020204" pitchFamily="34" charset="0"/>
                <a:cs typeface="Arial" panose="020B0604020202020204" pitchFamily="34" charset="0"/>
              </a:rPr>
              <a:t>, </a:t>
            </a:r>
            <a:r>
              <a:rPr lang="fr-FR" altLang="en-US" dirty="0" err="1">
                <a:solidFill>
                  <a:srgbClr val="003366"/>
                </a:solidFill>
                <a:latin typeface="Arial" panose="020B0604020202020204" pitchFamily="34" charset="0"/>
                <a:cs typeface="Arial" panose="020B0604020202020204" pitchFamily="34" charset="0"/>
              </a:rPr>
              <a:t>hàm</a:t>
            </a:r>
            <a:endParaRPr lang="en-US" altLang="en-US" dirty="0">
              <a:solidFill>
                <a:srgbClr val="FF0000"/>
              </a:solidFill>
              <a:latin typeface="Arial" panose="020B0604020202020204" pitchFamily="34" charset="0"/>
              <a:cs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62705577-7642-4FCA-B1A1-C2A5C3E4790C}" type="slidenum">
              <a:rPr lang="en-US" smtClean="0"/>
              <a:t>10</a:t>
            </a:fld>
            <a:endParaRPr lang="en-US"/>
          </a:p>
        </p:txBody>
      </p:sp>
    </p:spTree>
    <p:extLst>
      <p:ext uri="{BB962C8B-B14F-4D97-AF65-F5344CB8AC3E}">
        <p14:creationId xmlns:p14="http://schemas.microsoft.com/office/powerpoint/2010/main" val="2732732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prstClr val="black">
                    <a:lumMod val="75000"/>
                    <a:lumOff val="25000"/>
                  </a:prstClr>
                </a:solidFill>
                <a:latin typeface="Segoe UI" panose="020B0502040204020203" pitchFamily="34" charset="0"/>
                <a:cs typeface="Segoe UI" panose="020B0502040204020203" pitchFamily="34" charset="0"/>
              </a:rPr>
              <a:t>Kiểu</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dữ</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liệu</a:t>
            </a:r>
            <a:r>
              <a:rPr lang="en-US" sz="1200" dirty="0">
                <a:solidFill>
                  <a:prstClr val="black">
                    <a:lumMod val="75000"/>
                    <a:lumOff val="25000"/>
                  </a:prstClr>
                </a:solidFill>
                <a:latin typeface="Segoe UI" panose="020B0502040204020203" pitchFamily="34" charset="0"/>
                <a:cs typeface="Segoe UI" panose="020B0502040204020203" pitchFamily="34" charset="0"/>
              </a:rPr>
              <a:t> (type) </a:t>
            </a:r>
            <a:r>
              <a:rPr lang="en-US" sz="1200" dirty="0" err="1">
                <a:solidFill>
                  <a:prstClr val="black">
                    <a:lumMod val="75000"/>
                    <a:lumOff val="25000"/>
                  </a:prstClr>
                </a:solidFill>
                <a:latin typeface="Segoe UI" panose="020B0502040204020203" pitchFamily="34" charset="0"/>
                <a:cs typeface="Segoe UI" panose="020B0502040204020203" pitchFamily="34" charset="0"/>
              </a:rPr>
              <a:t>là</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tên</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dùng</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để</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chỉ</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các</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đối</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tượng</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thuộc</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miền</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xác</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định</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cùng</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với</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các</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phép</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toán</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trên</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nó</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62705577-7642-4FCA-B1A1-C2A5C3E4790C}" type="slidenum">
              <a:rPr lang="en-US" smtClean="0"/>
              <a:t>12</a:t>
            </a:fld>
            <a:endParaRPr lang="en-US"/>
          </a:p>
        </p:txBody>
      </p:sp>
    </p:spTree>
    <p:extLst>
      <p:ext uri="{BB962C8B-B14F-4D97-AF65-F5344CB8AC3E}">
        <p14:creationId xmlns:p14="http://schemas.microsoft.com/office/powerpoint/2010/main" val="186094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3E63-A844-4AF6-A02F-2A1A821ADC1B}"/>
              </a:ext>
            </a:extLst>
          </p:cNvPr>
          <p:cNvSpPr>
            <a:spLocks noGrp="1"/>
          </p:cNvSpPr>
          <p:nvPr>
            <p:ph type="ctrTitle"/>
          </p:nvPr>
        </p:nvSpPr>
        <p:spPr>
          <a:xfrm>
            <a:off x="1524000" y="62490"/>
            <a:ext cx="9144000" cy="2387600"/>
          </a:xfrm>
        </p:spPr>
        <p:txBody>
          <a:bodyPr anchor="b">
            <a:normAutofit/>
          </a:bodyPr>
          <a:lstStyle>
            <a:lvl1pPr algn="ctr">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061D5BC0-F2AB-4720-A19A-439466FE509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a:p>
            <a:endParaRPr lang="en-US" dirty="0"/>
          </a:p>
        </p:txBody>
      </p:sp>
      <p:sp>
        <p:nvSpPr>
          <p:cNvPr id="4" name="Date Placeholder 3">
            <a:extLst>
              <a:ext uri="{FF2B5EF4-FFF2-40B4-BE49-F238E27FC236}">
                <a16:creationId xmlns:a16="http://schemas.microsoft.com/office/drawing/2014/main" id="{F72C0D2B-5590-4646-BB95-777E7864A6D9}"/>
              </a:ext>
            </a:extLst>
          </p:cNvPr>
          <p:cNvSpPr>
            <a:spLocks noGrp="1"/>
          </p:cNvSpPr>
          <p:nvPr>
            <p:ph type="dt" sz="half" idx="10"/>
          </p:nvPr>
        </p:nvSpPr>
        <p:spPr/>
        <p:txBody>
          <a:bodyPr/>
          <a:lstStyle/>
          <a:p>
            <a:fld id="{BC42510B-AD9F-4441-A635-F05FF8F9FF1D}" type="datetime1">
              <a:rPr lang="en-US" smtClean="0"/>
              <a:t>8/16/2022</a:t>
            </a:fld>
            <a:endParaRPr lang="en-US"/>
          </a:p>
        </p:txBody>
      </p:sp>
      <p:sp>
        <p:nvSpPr>
          <p:cNvPr id="5" name="Footer Placeholder 4">
            <a:extLst>
              <a:ext uri="{FF2B5EF4-FFF2-40B4-BE49-F238E27FC236}">
                <a16:creationId xmlns:a16="http://schemas.microsoft.com/office/drawing/2014/main" id="{951FB588-FE3C-498A-AF76-1B7F4897B7CB}"/>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51A461BD-B610-4BAF-96AC-BBA66636D59F}"/>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284368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40D0-6CC9-4509-9AB6-F3B04F466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10083-F010-4B25-A05B-101E52C92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75463B-BDBD-4F4B-AC51-0254AA60B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D343C-234E-47B6-86BF-CAB644898F58}"/>
              </a:ext>
            </a:extLst>
          </p:cNvPr>
          <p:cNvSpPr>
            <a:spLocks noGrp="1"/>
          </p:cNvSpPr>
          <p:nvPr>
            <p:ph type="dt" sz="half" idx="10"/>
          </p:nvPr>
        </p:nvSpPr>
        <p:spPr/>
        <p:txBody>
          <a:bodyPr/>
          <a:lstStyle/>
          <a:p>
            <a:fld id="{6DA88930-0141-4C0A-8A62-6076B82BD07D}" type="datetime1">
              <a:rPr lang="en-US" smtClean="0"/>
              <a:t>8/16/2022</a:t>
            </a:fld>
            <a:endParaRPr lang="en-US"/>
          </a:p>
        </p:txBody>
      </p:sp>
      <p:sp>
        <p:nvSpPr>
          <p:cNvPr id="6" name="Footer Placeholder 5">
            <a:extLst>
              <a:ext uri="{FF2B5EF4-FFF2-40B4-BE49-F238E27FC236}">
                <a16:creationId xmlns:a16="http://schemas.microsoft.com/office/drawing/2014/main" id="{6F66E938-20DD-43B9-A1B2-59C29291936F}"/>
              </a:ext>
            </a:extLst>
          </p:cNvPr>
          <p:cNvSpPr>
            <a:spLocks noGrp="1"/>
          </p:cNvSpPr>
          <p:nvPr>
            <p:ph type="ftr" sz="quarter" idx="11"/>
          </p:nvPr>
        </p:nvSpPr>
        <p:spPr/>
        <p:txBody>
          <a:bodyPr/>
          <a:lstStyle/>
          <a:p>
            <a:r>
              <a:rPr lang="vi-VN"/>
              <a:t>Ngôn ngữ lập trình C++</a:t>
            </a:r>
            <a:endParaRPr lang="en-US"/>
          </a:p>
        </p:txBody>
      </p:sp>
      <p:sp>
        <p:nvSpPr>
          <p:cNvPr id="7" name="Slide Number Placeholder 6">
            <a:extLst>
              <a:ext uri="{FF2B5EF4-FFF2-40B4-BE49-F238E27FC236}">
                <a16:creationId xmlns:a16="http://schemas.microsoft.com/office/drawing/2014/main" id="{7C8E869C-AE06-457A-9838-0EFFB60301F2}"/>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336444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1482-B0DE-4144-9739-7AA7BF299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DEA4A7-4205-4936-9AC8-F43B2B160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CE9ED-EFEB-41E3-9105-4424A9840E7D}"/>
              </a:ext>
            </a:extLst>
          </p:cNvPr>
          <p:cNvSpPr>
            <a:spLocks noGrp="1"/>
          </p:cNvSpPr>
          <p:nvPr>
            <p:ph type="dt" sz="half" idx="10"/>
          </p:nvPr>
        </p:nvSpPr>
        <p:spPr/>
        <p:txBody>
          <a:bodyPr/>
          <a:lstStyle/>
          <a:p>
            <a:fld id="{56F73616-50CC-409D-922C-F9BF38FEDC62}" type="datetime1">
              <a:rPr lang="en-US" smtClean="0"/>
              <a:t>8/16/2022</a:t>
            </a:fld>
            <a:endParaRPr lang="en-US"/>
          </a:p>
        </p:txBody>
      </p:sp>
      <p:sp>
        <p:nvSpPr>
          <p:cNvPr id="5" name="Footer Placeholder 4">
            <a:extLst>
              <a:ext uri="{FF2B5EF4-FFF2-40B4-BE49-F238E27FC236}">
                <a16:creationId xmlns:a16="http://schemas.microsoft.com/office/drawing/2014/main" id="{3F291A0A-4977-4A6A-A50C-D3879BA508F5}"/>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87C82152-7293-4AD7-A7CE-5947551DFCB7}"/>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2788919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3EE642-51B9-4DF5-97A9-1225D8CBC8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F13711-4F69-49AA-BC12-EBB17C481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54053-BDC4-4EA8-9711-65EA6A08FCD3}"/>
              </a:ext>
            </a:extLst>
          </p:cNvPr>
          <p:cNvSpPr>
            <a:spLocks noGrp="1"/>
          </p:cNvSpPr>
          <p:nvPr>
            <p:ph type="dt" sz="half" idx="10"/>
          </p:nvPr>
        </p:nvSpPr>
        <p:spPr/>
        <p:txBody>
          <a:bodyPr/>
          <a:lstStyle/>
          <a:p>
            <a:fld id="{858B20CC-B6B6-4C13-8CC0-3BE413B9A93E}" type="datetime1">
              <a:rPr lang="en-US" smtClean="0"/>
              <a:t>8/16/2022</a:t>
            </a:fld>
            <a:endParaRPr lang="en-US"/>
          </a:p>
        </p:txBody>
      </p:sp>
      <p:sp>
        <p:nvSpPr>
          <p:cNvPr id="5" name="Footer Placeholder 4">
            <a:extLst>
              <a:ext uri="{FF2B5EF4-FFF2-40B4-BE49-F238E27FC236}">
                <a16:creationId xmlns:a16="http://schemas.microsoft.com/office/drawing/2014/main" id="{6E657CB6-D24E-4425-841D-1F1AEF0C6A5A}"/>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56DD96B1-184E-4ED9-99C9-99A09FEBC8B1}"/>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375875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4436-CFE7-4AF1-9D08-9075AA2026C4}"/>
              </a:ext>
            </a:extLst>
          </p:cNvPr>
          <p:cNvSpPr>
            <a:spLocks noGrp="1"/>
          </p:cNvSpPr>
          <p:nvPr>
            <p:ph type="title"/>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05C6671A-601F-41D6-B9BA-E64975882E13}"/>
              </a:ext>
            </a:extLst>
          </p:cNvPr>
          <p:cNvSpPr>
            <a:spLocks noGrp="1"/>
          </p:cNvSpPr>
          <p:nvPr>
            <p:ph type="dt" sz="half" idx="10"/>
          </p:nvPr>
        </p:nvSpPr>
        <p:spPr/>
        <p:txBody>
          <a:bodyPr/>
          <a:lstStyle/>
          <a:p>
            <a:fld id="{F95ABB98-B36C-4493-A8E5-B9BE81F08199}" type="datetime1">
              <a:rPr lang="en-US" smtClean="0"/>
              <a:t>8/16/2022</a:t>
            </a:fld>
            <a:endParaRPr lang="en-US"/>
          </a:p>
        </p:txBody>
      </p:sp>
      <p:sp>
        <p:nvSpPr>
          <p:cNvPr id="4" name="Footer Placeholder 3">
            <a:extLst>
              <a:ext uri="{FF2B5EF4-FFF2-40B4-BE49-F238E27FC236}">
                <a16:creationId xmlns:a16="http://schemas.microsoft.com/office/drawing/2014/main" id="{6590C27E-CC9A-4A40-A840-7840C33FC0FB}"/>
              </a:ext>
            </a:extLst>
          </p:cNvPr>
          <p:cNvSpPr>
            <a:spLocks noGrp="1"/>
          </p:cNvSpPr>
          <p:nvPr>
            <p:ph type="ftr" sz="quarter" idx="11"/>
          </p:nvPr>
        </p:nvSpPr>
        <p:spPr/>
        <p:txBody>
          <a:bodyPr/>
          <a:lstStyle/>
          <a:p>
            <a:r>
              <a:rPr lang="en-US"/>
              <a:t>Ngôn ngữ lập trình C++</a:t>
            </a:r>
            <a:endParaRPr lang="en-US" dirty="0"/>
          </a:p>
        </p:txBody>
      </p:sp>
      <p:sp>
        <p:nvSpPr>
          <p:cNvPr id="5" name="Slide Number Placeholder 4">
            <a:extLst>
              <a:ext uri="{FF2B5EF4-FFF2-40B4-BE49-F238E27FC236}">
                <a16:creationId xmlns:a16="http://schemas.microsoft.com/office/drawing/2014/main" id="{3B96A203-9C16-4AE3-9C66-D9C214E0E637}"/>
              </a:ext>
            </a:extLst>
          </p:cNvPr>
          <p:cNvSpPr>
            <a:spLocks noGrp="1"/>
          </p:cNvSpPr>
          <p:nvPr>
            <p:ph type="sldNum" sz="quarter" idx="12"/>
          </p:nvPr>
        </p:nvSpPr>
        <p:spPr/>
        <p:txBody>
          <a:bodyPr/>
          <a:lstStyle/>
          <a:p>
            <a:fld id="{CF6B9C49-A60E-4D0B-A8D6-D745130FC131}" type="slidenum">
              <a:rPr lang="en-US" smtClean="0"/>
              <a:t>‹#›</a:t>
            </a:fld>
            <a:endParaRPr lang="en-US" dirty="0"/>
          </a:p>
        </p:txBody>
      </p:sp>
    </p:spTree>
    <p:extLst>
      <p:ext uri="{BB962C8B-B14F-4D97-AF65-F5344CB8AC3E}">
        <p14:creationId xmlns:p14="http://schemas.microsoft.com/office/powerpoint/2010/main" val="35583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3196-77F8-4E8A-847B-D615026D002E}"/>
              </a:ext>
            </a:extLst>
          </p:cNvPr>
          <p:cNvSpPr>
            <a:spLocks noGrp="1"/>
          </p:cNvSpPr>
          <p:nvPr>
            <p:ph type="title"/>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C4F06FD-45FF-421C-BADA-C433B483917F}"/>
              </a:ext>
            </a:extLst>
          </p:cNvPr>
          <p:cNvSpPr>
            <a:spLocks noGrp="1"/>
          </p:cNvSpPr>
          <p:nvPr>
            <p:ph idx="1"/>
          </p:nvPr>
        </p:nvSpPr>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3C9A9-6B0B-4BC4-83CC-201946BDCEFF}"/>
              </a:ext>
            </a:extLst>
          </p:cNvPr>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3968E794-84F0-4417-960F-23DF8B886A90}"/>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r>
              <a:rPr lang="vi-VN"/>
              <a:t>Ngôn ngữ lập trình C++</a:t>
            </a:r>
            <a:endParaRPr lang="en-US"/>
          </a:p>
        </p:txBody>
      </p:sp>
      <p:sp>
        <p:nvSpPr>
          <p:cNvPr id="6" name="Slide Number Placeholder 5">
            <a:extLst>
              <a:ext uri="{FF2B5EF4-FFF2-40B4-BE49-F238E27FC236}">
                <a16:creationId xmlns:a16="http://schemas.microsoft.com/office/drawing/2014/main" id="{C6927269-3954-42EA-ACA7-D2EBF53FAB49}"/>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CF6B9C49-A60E-4D0B-A8D6-D745130FC131}" type="slidenum">
              <a:rPr lang="en-US" smtClean="0"/>
              <a:pPr/>
              <a:t>‹#›</a:t>
            </a:fld>
            <a:endParaRPr lang="en-US"/>
          </a:p>
        </p:txBody>
      </p:sp>
    </p:spTree>
    <p:extLst>
      <p:ext uri="{BB962C8B-B14F-4D97-AF65-F5344CB8AC3E}">
        <p14:creationId xmlns:p14="http://schemas.microsoft.com/office/powerpoint/2010/main" val="147382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9580-262D-42B5-9061-BD5DECCDEE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D4257A-2F11-445B-99BC-5D75F4994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D59ED-F67E-498A-8472-56BDA36E1DC1}"/>
              </a:ext>
            </a:extLst>
          </p:cNvPr>
          <p:cNvSpPr>
            <a:spLocks noGrp="1"/>
          </p:cNvSpPr>
          <p:nvPr>
            <p:ph type="dt" sz="half" idx="10"/>
          </p:nvPr>
        </p:nvSpPr>
        <p:spPr/>
        <p:txBody>
          <a:bodyPr/>
          <a:lstStyle/>
          <a:p>
            <a:fld id="{D9D12C3D-EEF2-4BC4-84FC-4B084E2A1F96}" type="datetime1">
              <a:rPr lang="en-US" smtClean="0"/>
              <a:t>8/16/2022</a:t>
            </a:fld>
            <a:endParaRPr lang="en-US"/>
          </a:p>
        </p:txBody>
      </p:sp>
      <p:sp>
        <p:nvSpPr>
          <p:cNvPr id="5" name="Footer Placeholder 4">
            <a:extLst>
              <a:ext uri="{FF2B5EF4-FFF2-40B4-BE49-F238E27FC236}">
                <a16:creationId xmlns:a16="http://schemas.microsoft.com/office/drawing/2014/main" id="{C858D454-011E-45DC-BF7A-6305FE64469B}"/>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D6E3EEC7-24BD-4D7B-802B-D01327D100F6}"/>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266056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CE39-E86F-4DE7-9098-EF5A79F44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026A04-C805-4D43-ADBD-686CFD2B87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34287D-8FE3-4BE1-8FE9-A0F823990F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EF7C9B-D20F-48B5-A669-B1615074477C}"/>
              </a:ext>
            </a:extLst>
          </p:cNvPr>
          <p:cNvSpPr>
            <a:spLocks noGrp="1"/>
          </p:cNvSpPr>
          <p:nvPr>
            <p:ph type="dt" sz="half" idx="10"/>
          </p:nvPr>
        </p:nvSpPr>
        <p:spPr/>
        <p:txBody>
          <a:bodyPr/>
          <a:lstStyle/>
          <a:p>
            <a:fld id="{74048DBD-29AC-413B-9987-31EF02C150FF}" type="datetime1">
              <a:rPr lang="en-US" smtClean="0"/>
              <a:t>8/16/2022</a:t>
            </a:fld>
            <a:endParaRPr lang="en-US"/>
          </a:p>
        </p:txBody>
      </p:sp>
      <p:sp>
        <p:nvSpPr>
          <p:cNvPr id="6" name="Footer Placeholder 5">
            <a:extLst>
              <a:ext uri="{FF2B5EF4-FFF2-40B4-BE49-F238E27FC236}">
                <a16:creationId xmlns:a16="http://schemas.microsoft.com/office/drawing/2014/main" id="{97C13196-058D-4A21-AFCE-2D42783DA054}"/>
              </a:ext>
            </a:extLst>
          </p:cNvPr>
          <p:cNvSpPr>
            <a:spLocks noGrp="1"/>
          </p:cNvSpPr>
          <p:nvPr>
            <p:ph type="ftr" sz="quarter" idx="11"/>
          </p:nvPr>
        </p:nvSpPr>
        <p:spPr/>
        <p:txBody>
          <a:bodyPr/>
          <a:lstStyle/>
          <a:p>
            <a:r>
              <a:rPr lang="vi-VN"/>
              <a:t>Ngôn ngữ lập trình C++</a:t>
            </a:r>
            <a:endParaRPr lang="en-US"/>
          </a:p>
        </p:txBody>
      </p:sp>
      <p:sp>
        <p:nvSpPr>
          <p:cNvPr id="7" name="Slide Number Placeholder 6">
            <a:extLst>
              <a:ext uri="{FF2B5EF4-FFF2-40B4-BE49-F238E27FC236}">
                <a16:creationId xmlns:a16="http://schemas.microsoft.com/office/drawing/2014/main" id="{61BE2213-207C-4CB0-B60A-278251BE5EEE}"/>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415679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081F-53F5-455F-A45F-239CCE5164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67817D-2821-4D6B-85E8-AF6B5B815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5724C9-A2EE-4DDF-A793-D9DCAF2D6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104846-219C-46F9-8EA2-DC286E8A1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8B5589-D5A0-4648-91AF-36CB7D39D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444534-FB47-490D-857F-7B4925B1313A}"/>
              </a:ext>
            </a:extLst>
          </p:cNvPr>
          <p:cNvSpPr>
            <a:spLocks noGrp="1"/>
          </p:cNvSpPr>
          <p:nvPr>
            <p:ph type="dt" sz="half" idx="10"/>
          </p:nvPr>
        </p:nvSpPr>
        <p:spPr/>
        <p:txBody>
          <a:bodyPr/>
          <a:lstStyle/>
          <a:p>
            <a:fld id="{F6F92CCA-401A-467A-8596-CC543BA9084C}" type="datetime1">
              <a:rPr lang="en-US" smtClean="0"/>
              <a:t>8/16/2022</a:t>
            </a:fld>
            <a:endParaRPr lang="en-US"/>
          </a:p>
        </p:txBody>
      </p:sp>
      <p:sp>
        <p:nvSpPr>
          <p:cNvPr id="8" name="Footer Placeholder 7">
            <a:extLst>
              <a:ext uri="{FF2B5EF4-FFF2-40B4-BE49-F238E27FC236}">
                <a16:creationId xmlns:a16="http://schemas.microsoft.com/office/drawing/2014/main" id="{56A03782-4812-473B-B329-EF904B365BD2}"/>
              </a:ext>
            </a:extLst>
          </p:cNvPr>
          <p:cNvSpPr>
            <a:spLocks noGrp="1"/>
          </p:cNvSpPr>
          <p:nvPr>
            <p:ph type="ftr" sz="quarter" idx="11"/>
          </p:nvPr>
        </p:nvSpPr>
        <p:spPr/>
        <p:txBody>
          <a:bodyPr/>
          <a:lstStyle/>
          <a:p>
            <a:r>
              <a:rPr lang="vi-VN"/>
              <a:t>Ngôn ngữ lập trình C++</a:t>
            </a:r>
            <a:endParaRPr lang="en-US"/>
          </a:p>
        </p:txBody>
      </p:sp>
      <p:sp>
        <p:nvSpPr>
          <p:cNvPr id="9" name="Slide Number Placeholder 8">
            <a:extLst>
              <a:ext uri="{FF2B5EF4-FFF2-40B4-BE49-F238E27FC236}">
                <a16:creationId xmlns:a16="http://schemas.microsoft.com/office/drawing/2014/main" id="{57820517-63D8-4383-9506-8DD65E7A46BF}"/>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199605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9043-A48E-434C-B2A7-A3EB15F72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D80AFB-97D4-44E8-88A8-63550E548C97}"/>
              </a:ext>
            </a:extLst>
          </p:cNvPr>
          <p:cNvSpPr>
            <a:spLocks noGrp="1"/>
          </p:cNvSpPr>
          <p:nvPr>
            <p:ph type="dt" sz="half" idx="10"/>
          </p:nvPr>
        </p:nvSpPr>
        <p:spPr/>
        <p:txBody>
          <a:bodyPr/>
          <a:lstStyle/>
          <a:p>
            <a:fld id="{348DB66F-2AD6-4837-B980-81CBE1EF907E}" type="datetime1">
              <a:rPr lang="en-US" smtClean="0"/>
              <a:t>8/16/2022</a:t>
            </a:fld>
            <a:endParaRPr lang="en-US"/>
          </a:p>
        </p:txBody>
      </p:sp>
      <p:sp>
        <p:nvSpPr>
          <p:cNvPr id="4" name="Footer Placeholder 3">
            <a:extLst>
              <a:ext uri="{FF2B5EF4-FFF2-40B4-BE49-F238E27FC236}">
                <a16:creationId xmlns:a16="http://schemas.microsoft.com/office/drawing/2014/main" id="{5A5084B0-6AEE-46AB-B6EA-F56BF7D0EC43}"/>
              </a:ext>
            </a:extLst>
          </p:cNvPr>
          <p:cNvSpPr>
            <a:spLocks noGrp="1"/>
          </p:cNvSpPr>
          <p:nvPr>
            <p:ph type="ftr" sz="quarter" idx="11"/>
          </p:nvPr>
        </p:nvSpPr>
        <p:spPr/>
        <p:txBody>
          <a:bodyPr/>
          <a:lstStyle/>
          <a:p>
            <a:r>
              <a:rPr lang="vi-VN"/>
              <a:t>Ngôn ngữ lập trình C++</a:t>
            </a:r>
            <a:endParaRPr lang="en-US"/>
          </a:p>
        </p:txBody>
      </p:sp>
      <p:sp>
        <p:nvSpPr>
          <p:cNvPr id="5" name="Slide Number Placeholder 4">
            <a:extLst>
              <a:ext uri="{FF2B5EF4-FFF2-40B4-BE49-F238E27FC236}">
                <a16:creationId xmlns:a16="http://schemas.microsoft.com/office/drawing/2014/main" id="{1A6ADC04-AB75-4F06-945A-1DB638EB0175}"/>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148824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669894-80F7-4533-BC8A-5DB926F2DEBC}"/>
              </a:ext>
            </a:extLst>
          </p:cNvPr>
          <p:cNvSpPr>
            <a:spLocks noGrp="1"/>
          </p:cNvSpPr>
          <p:nvPr>
            <p:ph type="dt" sz="half" idx="10"/>
          </p:nvPr>
        </p:nvSpPr>
        <p:spPr/>
        <p:txBody>
          <a:bodyPr/>
          <a:lstStyle/>
          <a:p>
            <a:fld id="{DFBB4EA9-8729-46B5-923F-F0F79883B908}" type="datetime1">
              <a:rPr lang="en-US" smtClean="0"/>
              <a:t>8/16/2022</a:t>
            </a:fld>
            <a:endParaRPr lang="en-US"/>
          </a:p>
        </p:txBody>
      </p:sp>
      <p:sp>
        <p:nvSpPr>
          <p:cNvPr id="3" name="Footer Placeholder 2">
            <a:extLst>
              <a:ext uri="{FF2B5EF4-FFF2-40B4-BE49-F238E27FC236}">
                <a16:creationId xmlns:a16="http://schemas.microsoft.com/office/drawing/2014/main" id="{A2200989-CA23-469B-B3E5-313C5FE13D42}"/>
              </a:ext>
            </a:extLst>
          </p:cNvPr>
          <p:cNvSpPr>
            <a:spLocks noGrp="1"/>
          </p:cNvSpPr>
          <p:nvPr>
            <p:ph type="ftr" sz="quarter" idx="11"/>
          </p:nvPr>
        </p:nvSpPr>
        <p:spPr/>
        <p:txBody>
          <a:bodyPr/>
          <a:lstStyle/>
          <a:p>
            <a:r>
              <a:rPr lang="vi-VN"/>
              <a:t>Ngôn ngữ lập trình C++</a:t>
            </a:r>
            <a:endParaRPr lang="en-US"/>
          </a:p>
        </p:txBody>
      </p:sp>
      <p:sp>
        <p:nvSpPr>
          <p:cNvPr id="4" name="Slide Number Placeholder 3">
            <a:extLst>
              <a:ext uri="{FF2B5EF4-FFF2-40B4-BE49-F238E27FC236}">
                <a16:creationId xmlns:a16="http://schemas.microsoft.com/office/drawing/2014/main" id="{487B0E87-39E7-4833-9111-F95978A3C582}"/>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71056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FA24-1ED6-450C-B30F-BEB709C85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F403E1-F4D5-4447-A810-99DF012FCE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E08006-9D49-42E3-B408-9D9AE175F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11016-48F2-4F69-9A98-D8FAE534C76B}"/>
              </a:ext>
            </a:extLst>
          </p:cNvPr>
          <p:cNvSpPr>
            <a:spLocks noGrp="1"/>
          </p:cNvSpPr>
          <p:nvPr>
            <p:ph type="dt" sz="half" idx="10"/>
          </p:nvPr>
        </p:nvSpPr>
        <p:spPr/>
        <p:txBody>
          <a:bodyPr/>
          <a:lstStyle/>
          <a:p>
            <a:fld id="{E88C4314-6420-424F-86D2-16B5031FFD4D}" type="datetime1">
              <a:rPr lang="en-US" smtClean="0"/>
              <a:t>8/16/2022</a:t>
            </a:fld>
            <a:endParaRPr lang="en-US"/>
          </a:p>
        </p:txBody>
      </p:sp>
      <p:sp>
        <p:nvSpPr>
          <p:cNvPr id="6" name="Footer Placeholder 5">
            <a:extLst>
              <a:ext uri="{FF2B5EF4-FFF2-40B4-BE49-F238E27FC236}">
                <a16:creationId xmlns:a16="http://schemas.microsoft.com/office/drawing/2014/main" id="{471EBE33-7DB6-4BFE-926C-5A44D21DFB97}"/>
              </a:ext>
            </a:extLst>
          </p:cNvPr>
          <p:cNvSpPr>
            <a:spLocks noGrp="1"/>
          </p:cNvSpPr>
          <p:nvPr>
            <p:ph type="ftr" sz="quarter" idx="11"/>
          </p:nvPr>
        </p:nvSpPr>
        <p:spPr/>
        <p:txBody>
          <a:bodyPr/>
          <a:lstStyle/>
          <a:p>
            <a:r>
              <a:rPr lang="vi-VN"/>
              <a:t>Ngôn ngữ lập trình C++</a:t>
            </a:r>
            <a:endParaRPr lang="en-US"/>
          </a:p>
        </p:txBody>
      </p:sp>
      <p:sp>
        <p:nvSpPr>
          <p:cNvPr id="7" name="Slide Number Placeholder 6">
            <a:extLst>
              <a:ext uri="{FF2B5EF4-FFF2-40B4-BE49-F238E27FC236}">
                <a16:creationId xmlns:a16="http://schemas.microsoft.com/office/drawing/2014/main" id="{2CDEBB19-3AA8-4C10-BC37-733BA4F23EA5}"/>
              </a:ext>
            </a:extLst>
          </p:cNvPr>
          <p:cNvSpPr>
            <a:spLocks noGrp="1"/>
          </p:cNvSpPr>
          <p:nvPr>
            <p:ph type="sldNum" sz="quarter" idx="12"/>
          </p:nvPr>
        </p:nvSpPr>
        <p:spPr/>
        <p:txBody>
          <a:bodyPr/>
          <a:lstStyle/>
          <a:p>
            <a:fld id="{CF6B9C49-A60E-4D0B-A8D6-D745130FC131}" type="slidenum">
              <a:rPr lang="en-US" smtClean="0"/>
              <a:t>‹#›</a:t>
            </a:fld>
            <a:endParaRPr lang="en-US"/>
          </a:p>
        </p:txBody>
      </p:sp>
    </p:spTree>
    <p:extLst>
      <p:ext uri="{BB962C8B-B14F-4D97-AF65-F5344CB8AC3E}">
        <p14:creationId xmlns:p14="http://schemas.microsoft.com/office/powerpoint/2010/main" val="323933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4F5DE-D864-4965-AF03-59957BFB4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ED52C3C-9620-47DD-9E81-413B342F5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ADBD4-CF48-4485-BF83-D40D097FF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31FFB47D-A706-4E7A-A880-6FACED47FA0F}" type="datetime1">
              <a:rPr lang="en-US" smtClean="0"/>
              <a:t>8/16/2022</a:t>
            </a:fld>
            <a:endParaRPr lang="en-US"/>
          </a:p>
        </p:txBody>
      </p:sp>
      <p:sp>
        <p:nvSpPr>
          <p:cNvPr id="5" name="Footer Placeholder 4">
            <a:extLst>
              <a:ext uri="{FF2B5EF4-FFF2-40B4-BE49-F238E27FC236}">
                <a16:creationId xmlns:a16="http://schemas.microsoft.com/office/drawing/2014/main" id="{A95FBB12-B1AB-48A2-B4F2-3BD3905A9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r>
              <a:rPr lang="vi-VN"/>
              <a:t>Ngôn ngữ lập trình C++</a:t>
            </a:r>
            <a:endParaRPr lang="en-US" dirty="0"/>
          </a:p>
        </p:txBody>
      </p:sp>
      <p:sp>
        <p:nvSpPr>
          <p:cNvPr id="6" name="Slide Number Placeholder 5">
            <a:extLst>
              <a:ext uri="{FF2B5EF4-FFF2-40B4-BE49-F238E27FC236}">
                <a16:creationId xmlns:a16="http://schemas.microsoft.com/office/drawing/2014/main" id="{777D747B-6769-47CB-AE86-BEF739AECC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CF6B9C49-A60E-4D0B-A8D6-D745130FC131}" type="slidenum">
              <a:rPr lang="en-US" smtClean="0"/>
              <a:pPr/>
              <a:t>‹#›</a:t>
            </a:fld>
            <a:endParaRPr lang="en-US"/>
          </a:p>
        </p:txBody>
      </p:sp>
    </p:spTree>
    <p:extLst>
      <p:ext uri="{BB962C8B-B14F-4D97-AF65-F5344CB8AC3E}">
        <p14:creationId xmlns:p14="http://schemas.microsoft.com/office/powerpoint/2010/main" val="356206970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F6B3-CC83-46D5-9EEE-468C50100C95}"/>
              </a:ext>
            </a:extLst>
          </p:cNvPr>
          <p:cNvSpPr>
            <a:spLocks noGrp="1"/>
          </p:cNvSpPr>
          <p:nvPr>
            <p:ph type="ctrTitle"/>
          </p:nvPr>
        </p:nvSpPr>
        <p:spPr>
          <a:xfrm>
            <a:off x="1524000" y="642354"/>
            <a:ext cx="9144000" cy="858837"/>
          </a:xfrm>
        </p:spPr>
        <p:txBody>
          <a:bodyPr/>
          <a:lstStyle/>
          <a:p>
            <a:r>
              <a:rPr lang="en-US" dirty="0"/>
              <a:t>NGÔN NGỮ LẬP TRÌNH C++</a:t>
            </a:r>
          </a:p>
        </p:txBody>
      </p:sp>
      <p:sp>
        <p:nvSpPr>
          <p:cNvPr id="4" name="Title 1">
            <a:extLst>
              <a:ext uri="{FF2B5EF4-FFF2-40B4-BE49-F238E27FC236}">
                <a16:creationId xmlns:a16="http://schemas.microsoft.com/office/drawing/2014/main" id="{445A9E1A-3BC2-40C0-9F53-4D06EBD813B4}"/>
              </a:ext>
            </a:extLst>
          </p:cNvPr>
          <p:cNvSpPr txBox="1">
            <a:spLocks/>
          </p:cNvSpPr>
          <p:nvPr/>
        </p:nvSpPr>
        <p:spPr>
          <a:xfrm>
            <a:off x="978310" y="2507255"/>
            <a:ext cx="10235380" cy="124132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a:solidFill>
                  <a:schemeClr val="bg1"/>
                </a:solidFill>
                <a:latin typeface="Arial" panose="020B0604020202020204" pitchFamily="34" charset="0"/>
                <a:ea typeface="+mj-ea"/>
                <a:cs typeface="Arial" panose="020B0604020202020204" pitchFamily="34" charset="0"/>
              </a:defRPr>
            </a:lvl1pPr>
          </a:lstStyle>
          <a:p>
            <a:r>
              <a:rPr lang="en-US" sz="4400" i="1" dirty="0" err="1"/>
              <a:t>Giới</a:t>
            </a:r>
            <a:r>
              <a:rPr lang="en-US" sz="4400" i="1" dirty="0"/>
              <a:t> </a:t>
            </a:r>
            <a:r>
              <a:rPr lang="en-US" sz="4400" i="1" dirty="0" err="1"/>
              <a:t>thiệu</a:t>
            </a:r>
            <a:r>
              <a:rPr lang="en-US" sz="4400" i="1" dirty="0"/>
              <a:t> </a:t>
            </a:r>
            <a:r>
              <a:rPr lang="en-US" sz="4400" i="1" dirty="0" err="1"/>
              <a:t>về</a:t>
            </a:r>
            <a:r>
              <a:rPr lang="en-US" sz="4400" i="1" dirty="0"/>
              <a:t> </a:t>
            </a:r>
            <a:r>
              <a:rPr lang="en-US" sz="4400" i="1" dirty="0" err="1"/>
              <a:t>các</a:t>
            </a:r>
            <a:r>
              <a:rPr lang="en-US" sz="4400" i="1" dirty="0"/>
              <a:t> </a:t>
            </a:r>
            <a:r>
              <a:rPr lang="en-US" sz="4400" i="1" dirty="0" err="1"/>
              <a:t>phương</a:t>
            </a:r>
            <a:r>
              <a:rPr lang="en-US" sz="4400" i="1" dirty="0"/>
              <a:t> </a:t>
            </a:r>
            <a:r>
              <a:rPr lang="en-US" sz="4400" i="1" dirty="0" err="1"/>
              <a:t>pháp</a:t>
            </a:r>
            <a:r>
              <a:rPr lang="en-US" sz="4400" i="1" dirty="0"/>
              <a:t> </a:t>
            </a:r>
            <a:r>
              <a:rPr lang="en-US" sz="4400" i="1" dirty="0" err="1"/>
              <a:t>lập</a:t>
            </a:r>
            <a:r>
              <a:rPr lang="en-US" sz="4400" i="1" dirty="0"/>
              <a:t> </a:t>
            </a:r>
            <a:r>
              <a:rPr lang="en-US" sz="4400" i="1" dirty="0" err="1"/>
              <a:t>trình</a:t>
            </a:r>
            <a:endParaRPr lang="en-US" sz="4400" i="1" dirty="0"/>
          </a:p>
        </p:txBody>
      </p:sp>
    </p:spTree>
    <p:extLst>
      <p:ext uri="{BB962C8B-B14F-4D97-AF65-F5344CB8AC3E}">
        <p14:creationId xmlns:p14="http://schemas.microsoft.com/office/powerpoint/2010/main" val="112612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A226-EC4D-0694-EE28-EE21ECEB3EDF}"/>
              </a:ext>
            </a:extLst>
          </p:cNvPr>
          <p:cNvSpPr>
            <a:spLocks noGrp="1"/>
          </p:cNvSpPr>
          <p:nvPr>
            <p:ph type="title"/>
          </p:nvPr>
        </p:nvSpPr>
        <p:spPr/>
        <p:txBody>
          <a:bodyPr/>
          <a:lstStyle/>
          <a:p>
            <a:r>
              <a:rPr lang="en-US" dirty="0" err="1"/>
              <a:t>Tập</a:t>
            </a:r>
            <a:r>
              <a:rPr lang="en-US" dirty="0"/>
              <a:t> </a:t>
            </a:r>
            <a:r>
              <a:rPr lang="en-US" dirty="0" err="1"/>
              <a:t>từ</a:t>
            </a:r>
            <a:r>
              <a:rPr lang="en-US" dirty="0"/>
              <a:t> </a:t>
            </a:r>
            <a:r>
              <a:rPr lang="en-US" dirty="0" err="1"/>
              <a:t>khóa</a:t>
            </a:r>
            <a:r>
              <a:rPr lang="en-US" dirty="0"/>
              <a:t> </a:t>
            </a:r>
            <a:r>
              <a:rPr lang="en-US" dirty="0" err="1"/>
              <a:t>trong</a:t>
            </a:r>
            <a:r>
              <a:rPr lang="en-US" dirty="0"/>
              <a:t> C++</a:t>
            </a:r>
          </a:p>
        </p:txBody>
      </p:sp>
      <p:pic>
        <p:nvPicPr>
          <p:cNvPr id="8" name="Content Placeholder 7">
            <a:extLst>
              <a:ext uri="{FF2B5EF4-FFF2-40B4-BE49-F238E27FC236}">
                <a16:creationId xmlns:a16="http://schemas.microsoft.com/office/drawing/2014/main" id="{9385FB05-7C1C-6885-FF5C-C890F0A29F6C}"/>
              </a:ext>
            </a:extLst>
          </p:cNvPr>
          <p:cNvPicPr>
            <a:picLocks noGrp="1" noChangeAspect="1"/>
          </p:cNvPicPr>
          <p:nvPr>
            <p:ph idx="1"/>
          </p:nvPr>
        </p:nvPicPr>
        <p:blipFill>
          <a:blip r:embed="rId3"/>
          <a:stretch>
            <a:fillRect/>
          </a:stretch>
        </p:blipFill>
        <p:spPr>
          <a:xfrm>
            <a:off x="838200" y="1865749"/>
            <a:ext cx="10515600" cy="4271089"/>
          </a:xfrm>
        </p:spPr>
      </p:pic>
      <p:sp>
        <p:nvSpPr>
          <p:cNvPr id="4" name="Date Placeholder 3">
            <a:extLst>
              <a:ext uri="{FF2B5EF4-FFF2-40B4-BE49-F238E27FC236}">
                <a16:creationId xmlns:a16="http://schemas.microsoft.com/office/drawing/2014/main" id="{1F5DB5ED-431D-61F3-717A-D22F918A3E47}"/>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CD3E8323-3DE2-FB71-F4AE-E290B008F2DA}"/>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2EA6561C-400F-E83D-C2CD-B5075BC3B6BA}"/>
              </a:ext>
            </a:extLst>
          </p:cNvPr>
          <p:cNvSpPr>
            <a:spLocks noGrp="1"/>
          </p:cNvSpPr>
          <p:nvPr>
            <p:ph type="sldNum" sz="quarter" idx="12"/>
          </p:nvPr>
        </p:nvSpPr>
        <p:spPr/>
        <p:txBody>
          <a:bodyPr/>
          <a:lstStyle/>
          <a:p>
            <a:fld id="{CF6B9C49-A60E-4D0B-A8D6-D745130FC131}" type="slidenum">
              <a:rPr lang="en-US" smtClean="0"/>
              <a:pPr/>
              <a:t>10</a:t>
            </a:fld>
            <a:endParaRPr lang="en-US"/>
          </a:p>
        </p:txBody>
      </p:sp>
    </p:spTree>
    <p:extLst>
      <p:ext uri="{BB962C8B-B14F-4D97-AF65-F5344CB8AC3E}">
        <p14:creationId xmlns:p14="http://schemas.microsoft.com/office/powerpoint/2010/main" val="51260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752D-BC71-DB93-A645-DE20E3B623C4}"/>
              </a:ext>
            </a:extLst>
          </p:cNvPr>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chương</a:t>
            </a:r>
            <a:r>
              <a:rPr lang="en-US" dirty="0"/>
              <a:t> </a:t>
            </a:r>
            <a:r>
              <a:rPr lang="en-US" dirty="0" err="1"/>
              <a:t>trình</a:t>
            </a:r>
            <a:r>
              <a:rPr lang="en-US" dirty="0"/>
              <a:t> </a:t>
            </a:r>
          </a:p>
        </p:txBody>
      </p:sp>
      <p:sp>
        <p:nvSpPr>
          <p:cNvPr id="3" name="Content Placeholder 2">
            <a:extLst>
              <a:ext uri="{FF2B5EF4-FFF2-40B4-BE49-F238E27FC236}">
                <a16:creationId xmlns:a16="http://schemas.microsoft.com/office/drawing/2014/main" id="{624E159A-6D2C-B89C-CF5A-EE381F6FAB73}"/>
              </a:ext>
            </a:extLst>
          </p:cNvPr>
          <p:cNvSpPr>
            <a:spLocks noGrp="1"/>
          </p:cNvSpPr>
          <p:nvPr>
            <p:ph idx="1"/>
          </p:nvPr>
        </p:nvSpPr>
        <p:spPr/>
        <p:txBody>
          <a:bodyPr/>
          <a:lstStyle/>
          <a:p>
            <a:r>
              <a:rPr lang="vi-VN" dirty="0"/>
              <a:t>Khai báo thư viện</a:t>
            </a:r>
          </a:p>
          <a:p>
            <a:r>
              <a:rPr lang="vi-VN" dirty="0"/>
              <a:t>Mô tả các hàm, lớp</a:t>
            </a:r>
          </a:p>
          <a:p>
            <a:r>
              <a:rPr lang="vi-VN" dirty="0"/>
              <a:t>Chương trình chính</a:t>
            </a:r>
          </a:p>
          <a:p>
            <a:endParaRPr lang="en-US" dirty="0"/>
          </a:p>
        </p:txBody>
      </p:sp>
      <p:sp>
        <p:nvSpPr>
          <p:cNvPr id="4" name="Date Placeholder 3">
            <a:extLst>
              <a:ext uri="{FF2B5EF4-FFF2-40B4-BE49-F238E27FC236}">
                <a16:creationId xmlns:a16="http://schemas.microsoft.com/office/drawing/2014/main" id="{851CB729-2B9F-C7AB-DE01-89E873002F96}"/>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15A2A564-C365-EC0F-5C1B-D42C3FCF9DC8}"/>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02FDC5C1-56AC-AA10-2B3D-93A7423B890A}"/>
              </a:ext>
            </a:extLst>
          </p:cNvPr>
          <p:cNvSpPr>
            <a:spLocks noGrp="1"/>
          </p:cNvSpPr>
          <p:nvPr>
            <p:ph type="sldNum" sz="quarter" idx="12"/>
          </p:nvPr>
        </p:nvSpPr>
        <p:spPr/>
        <p:txBody>
          <a:bodyPr/>
          <a:lstStyle/>
          <a:p>
            <a:fld id="{CF6B9C49-A60E-4D0B-A8D6-D745130FC131}" type="slidenum">
              <a:rPr lang="en-US" smtClean="0"/>
              <a:pPr/>
              <a:t>11</a:t>
            </a:fld>
            <a:endParaRPr lang="en-US"/>
          </a:p>
        </p:txBody>
      </p:sp>
    </p:spTree>
    <p:extLst>
      <p:ext uri="{BB962C8B-B14F-4D97-AF65-F5344CB8AC3E}">
        <p14:creationId xmlns:p14="http://schemas.microsoft.com/office/powerpoint/2010/main" val="202920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752D-BC71-DB93-A645-DE20E3B623C4}"/>
              </a:ext>
            </a:extLst>
          </p:cNvPr>
          <p:cNvSpPr>
            <a:spLocks noGrp="1"/>
          </p:cNvSpPr>
          <p:nvPr>
            <p:ph type="title"/>
          </p:nvPr>
        </p:nvSpPr>
        <p:spPr/>
        <p:txBody>
          <a:bodyPr/>
          <a:lstStyle/>
          <a:p>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endParaRPr lang="en-US" dirty="0"/>
          </a:p>
        </p:txBody>
      </p:sp>
      <p:sp>
        <p:nvSpPr>
          <p:cNvPr id="4" name="Date Placeholder 3">
            <a:extLst>
              <a:ext uri="{FF2B5EF4-FFF2-40B4-BE49-F238E27FC236}">
                <a16:creationId xmlns:a16="http://schemas.microsoft.com/office/drawing/2014/main" id="{851CB729-2B9F-C7AB-DE01-89E873002F96}"/>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15A2A564-C365-EC0F-5C1B-D42C3FCF9DC8}"/>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02FDC5C1-56AC-AA10-2B3D-93A7423B890A}"/>
              </a:ext>
            </a:extLst>
          </p:cNvPr>
          <p:cNvSpPr>
            <a:spLocks noGrp="1"/>
          </p:cNvSpPr>
          <p:nvPr>
            <p:ph type="sldNum" sz="quarter" idx="12"/>
          </p:nvPr>
        </p:nvSpPr>
        <p:spPr/>
        <p:txBody>
          <a:bodyPr/>
          <a:lstStyle/>
          <a:p>
            <a:fld id="{CF6B9C49-A60E-4D0B-A8D6-D745130FC131}" type="slidenum">
              <a:rPr lang="en-US" smtClean="0"/>
              <a:pPr/>
              <a:t>12</a:t>
            </a:fld>
            <a:endParaRPr lang="en-US"/>
          </a:p>
        </p:txBody>
      </p:sp>
      <p:graphicFrame>
        <p:nvGraphicFramePr>
          <p:cNvPr id="9" name="Table 5">
            <a:extLst>
              <a:ext uri="{FF2B5EF4-FFF2-40B4-BE49-F238E27FC236}">
                <a16:creationId xmlns:a16="http://schemas.microsoft.com/office/drawing/2014/main" id="{0C8B7973-2406-C9A3-3A61-95ECA2C0F910}"/>
              </a:ext>
            </a:extLst>
          </p:cNvPr>
          <p:cNvGraphicFramePr>
            <a:graphicFrameLocks noGrp="1"/>
          </p:cNvGraphicFramePr>
          <p:nvPr>
            <p:extLst>
              <p:ext uri="{D42A27DB-BD31-4B8C-83A1-F6EECF244321}">
                <p14:modId xmlns:p14="http://schemas.microsoft.com/office/powerpoint/2010/main" val="640417701"/>
              </p:ext>
            </p:extLst>
          </p:nvPr>
        </p:nvGraphicFramePr>
        <p:xfrm>
          <a:off x="1542143" y="1441312"/>
          <a:ext cx="8178800" cy="332740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708808976"/>
                    </a:ext>
                  </a:extLst>
                </a:gridCol>
                <a:gridCol w="4114800">
                  <a:extLst>
                    <a:ext uri="{9D8B030D-6E8A-4147-A177-3AD203B41FA5}">
                      <a16:colId xmlns:a16="http://schemas.microsoft.com/office/drawing/2014/main" val="1040086084"/>
                    </a:ext>
                  </a:extLst>
                </a:gridCol>
              </a:tblGrid>
              <a:tr h="370840">
                <a:tc>
                  <a:txBody>
                    <a:bodyPr/>
                    <a:lstStyle/>
                    <a:p>
                      <a:r>
                        <a:rPr lang="en-US" dirty="0" err="1"/>
                        <a:t>Kiểu</a:t>
                      </a:r>
                      <a:r>
                        <a:rPr lang="en-US" dirty="0"/>
                        <a:t> (type)</a:t>
                      </a:r>
                    </a:p>
                  </a:txBody>
                  <a:tcPr/>
                </a:tc>
                <a:tc>
                  <a:txBody>
                    <a:bodyPr/>
                    <a:lstStyle/>
                    <a:p>
                      <a:r>
                        <a:rPr lang="en-US" dirty="0" err="1"/>
                        <a:t>Từ</a:t>
                      </a:r>
                      <a:r>
                        <a:rPr lang="en-US" dirty="0"/>
                        <a:t> </a:t>
                      </a:r>
                      <a:r>
                        <a:rPr lang="en-US" dirty="0" err="1"/>
                        <a:t>khóa</a:t>
                      </a:r>
                      <a:r>
                        <a:rPr lang="en-US" dirty="0"/>
                        <a:t> (keyword)</a:t>
                      </a:r>
                    </a:p>
                  </a:txBody>
                  <a:tcPr/>
                </a:tc>
                <a:extLst>
                  <a:ext uri="{0D108BD9-81ED-4DB2-BD59-A6C34878D82A}">
                    <a16:rowId xmlns:a16="http://schemas.microsoft.com/office/drawing/2014/main" val="3767100353"/>
                  </a:ext>
                </a:extLst>
              </a:tr>
              <a:tr h="370840">
                <a:tc>
                  <a:txBody>
                    <a:bodyPr/>
                    <a:lstStyle/>
                    <a:p>
                      <a:r>
                        <a:rPr lang="en-US" dirty="0" err="1"/>
                        <a:t>Kiểu</a:t>
                      </a:r>
                      <a:r>
                        <a:rPr lang="en-US" dirty="0"/>
                        <a:t> logic</a:t>
                      </a:r>
                    </a:p>
                  </a:txBody>
                  <a:tcPr/>
                </a:tc>
                <a:tc>
                  <a:txBody>
                    <a:bodyPr/>
                    <a:lstStyle/>
                    <a:p>
                      <a:r>
                        <a:rPr lang="en-US" dirty="0"/>
                        <a:t>bool</a:t>
                      </a:r>
                    </a:p>
                  </a:txBody>
                  <a:tcPr/>
                </a:tc>
                <a:extLst>
                  <a:ext uri="{0D108BD9-81ED-4DB2-BD59-A6C34878D82A}">
                    <a16:rowId xmlns:a16="http://schemas.microsoft.com/office/drawing/2014/main" val="3297193099"/>
                  </a:ext>
                </a:extLst>
              </a:tr>
              <a:tr h="370840">
                <a:tc>
                  <a:txBody>
                    <a:bodyPr/>
                    <a:lstStyle/>
                    <a:p>
                      <a:r>
                        <a:rPr lang="en-US" dirty="0" err="1"/>
                        <a:t>Kiểu</a:t>
                      </a:r>
                      <a:r>
                        <a:rPr lang="en-US" dirty="0"/>
                        <a:t> </a:t>
                      </a:r>
                      <a:r>
                        <a:rPr lang="en-US" dirty="0" err="1"/>
                        <a:t>ký</a:t>
                      </a:r>
                      <a:r>
                        <a:rPr lang="en-US" dirty="0"/>
                        <a:t> </a:t>
                      </a:r>
                      <a:r>
                        <a:rPr lang="en-US" dirty="0" err="1"/>
                        <a:t>tự</a:t>
                      </a:r>
                      <a:endParaRPr lang="en-US" dirty="0"/>
                    </a:p>
                  </a:txBody>
                  <a:tcPr/>
                </a:tc>
                <a:tc>
                  <a:txBody>
                    <a:bodyPr/>
                    <a:lstStyle/>
                    <a:p>
                      <a:r>
                        <a:rPr lang="en-US" dirty="0"/>
                        <a:t>char</a:t>
                      </a:r>
                    </a:p>
                  </a:txBody>
                  <a:tcPr/>
                </a:tc>
                <a:extLst>
                  <a:ext uri="{0D108BD9-81ED-4DB2-BD59-A6C34878D82A}">
                    <a16:rowId xmlns:a16="http://schemas.microsoft.com/office/drawing/2014/main" val="112973738"/>
                  </a:ext>
                </a:extLst>
              </a:tr>
              <a:tr h="370840">
                <a:tc>
                  <a:txBody>
                    <a:bodyPr/>
                    <a:lstStyle/>
                    <a:p>
                      <a:r>
                        <a:rPr lang="en-US" dirty="0" err="1"/>
                        <a:t>Kiểu</a:t>
                      </a:r>
                      <a:r>
                        <a:rPr lang="en-US" dirty="0"/>
                        <a:t> </a:t>
                      </a:r>
                      <a:r>
                        <a:rPr lang="en-US" dirty="0" err="1"/>
                        <a:t>số</a:t>
                      </a:r>
                      <a:r>
                        <a:rPr lang="en-US" dirty="0"/>
                        <a:t> </a:t>
                      </a:r>
                      <a:r>
                        <a:rPr lang="en-US" dirty="0" err="1"/>
                        <a:t>nguyên</a:t>
                      </a:r>
                      <a:endParaRPr lang="en-US" dirty="0"/>
                    </a:p>
                  </a:txBody>
                  <a:tcPr/>
                </a:tc>
                <a:tc>
                  <a:txBody>
                    <a:bodyPr/>
                    <a:lstStyle/>
                    <a:p>
                      <a:r>
                        <a:rPr lang="en-US" dirty="0"/>
                        <a:t>int</a:t>
                      </a:r>
                    </a:p>
                  </a:txBody>
                  <a:tcPr/>
                </a:tc>
                <a:extLst>
                  <a:ext uri="{0D108BD9-81ED-4DB2-BD59-A6C34878D82A}">
                    <a16:rowId xmlns:a16="http://schemas.microsoft.com/office/drawing/2014/main" val="225472743"/>
                  </a:ext>
                </a:extLst>
              </a:tr>
              <a:tr h="370840">
                <a:tc>
                  <a:txBody>
                    <a:bodyPr/>
                    <a:lstStyle/>
                    <a:p>
                      <a:r>
                        <a:rPr lang="en-US" dirty="0" err="1"/>
                        <a:t>Kiểu</a:t>
                      </a:r>
                      <a:r>
                        <a:rPr lang="en-US" dirty="0"/>
                        <a:t> </a:t>
                      </a:r>
                      <a:r>
                        <a:rPr lang="en-US" dirty="0" err="1"/>
                        <a:t>số</a:t>
                      </a:r>
                      <a:r>
                        <a:rPr lang="en-US" dirty="0"/>
                        <a:t> </a:t>
                      </a:r>
                      <a:r>
                        <a:rPr lang="en-US" dirty="0" err="1"/>
                        <a:t>nguyên</a:t>
                      </a:r>
                      <a:r>
                        <a:rPr lang="en-US" dirty="0"/>
                        <a:t> </a:t>
                      </a:r>
                      <a:r>
                        <a:rPr lang="en-US" dirty="0" err="1"/>
                        <a:t>dài</a:t>
                      </a:r>
                      <a:endParaRPr lang="en-US" dirty="0"/>
                    </a:p>
                  </a:txBody>
                  <a:tcPr/>
                </a:tc>
                <a:tc>
                  <a:txBody>
                    <a:bodyPr/>
                    <a:lstStyle/>
                    <a:p>
                      <a:r>
                        <a:rPr lang="en-US" dirty="0"/>
                        <a:t>long</a:t>
                      </a:r>
                    </a:p>
                  </a:txBody>
                  <a:tcPr/>
                </a:tc>
                <a:extLst>
                  <a:ext uri="{0D108BD9-81ED-4DB2-BD59-A6C34878D82A}">
                    <a16:rowId xmlns:a16="http://schemas.microsoft.com/office/drawing/2014/main" val="215256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Kiểu</a:t>
                      </a:r>
                      <a:r>
                        <a:rPr lang="en-US" dirty="0"/>
                        <a:t> </a:t>
                      </a:r>
                      <a:r>
                        <a:rPr lang="en-US" dirty="0" err="1"/>
                        <a:t>số</a:t>
                      </a:r>
                      <a:r>
                        <a:rPr lang="en-US" dirty="0"/>
                        <a:t> </a:t>
                      </a:r>
                      <a:r>
                        <a:rPr lang="en-US" dirty="0" err="1"/>
                        <a:t>thực</a:t>
                      </a:r>
                      <a:endParaRPr lang="en-US" dirty="0"/>
                    </a:p>
                  </a:txBody>
                  <a:tcPr/>
                </a:tc>
                <a:tc>
                  <a:txBody>
                    <a:bodyPr/>
                    <a:lstStyle/>
                    <a:p>
                      <a:r>
                        <a:rPr lang="en-US" dirty="0"/>
                        <a:t>float</a:t>
                      </a:r>
                    </a:p>
                  </a:txBody>
                  <a:tcPr/>
                </a:tc>
                <a:extLst>
                  <a:ext uri="{0D108BD9-81ED-4DB2-BD59-A6C34878D82A}">
                    <a16:rowId xmlns:a16="http://schemas.microsoft.com/office/drawing/2014/main" val="2798763126"/>
                  </a:ext>
                </a:extLst>
              </a:tr>
              <a:tr h="370840">
                <a:tc>
                  <a:txBody>
                    <a:bodyPr/>
                    <a:lstStyle/>
                    <a:p>
                      <a:r>
                        <a:rPr lang="en-US" dirty="0" err="1"/>
                        <a:t>Kiểu</a:t>
                      </a:r>
                      <a:r>
                        <a:rPr lang="en-US" dirty="0"/>
                        <a:t> </a:t>
                      </a:r>
                      <a:r>
                        <a:rPr lang="en-US" dirty="0" err="1"/>
                        <a:t>số</a:t>
                      </a:r>
                      <a:r>
                        <a:rPr lang="en-US" dirty="0"/>
                        <a:t> </a:t>
                      </a:r>
                      <a:r>
                        <a:rPr lang="en-US" dirty="0" err="1"/>
                        <a:t>thực</a:t>
                      </a:r>
                      <a:r>
                        <a:rPr lang="en-US" dirty="0"/>
                        <a:t>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kép</a:t>
                      </a:r>
                      <a:endParaRPr lang="en-US" dirty="0"/>
                    </a:p>
                  </a:txBody>
                  <a:tcPr/>
                </a:tc>
                <a:tc>
                  <a:txBody>
                    <a:bodyPr/>
                    <a:lstStyle/>
                    <a:p>
                      <a:r>
                        <a:rPr lang="en-US" dirty="0"/>
                        <a:t>double</a:t>
                      </a:r>
                    </a:p>
                  </a:txBody>
                  <a:tcPr/>
                </a:tc>
                <a:extLst>
                  <a:ext uri="{0D108BD9-81ED-4DB2-BD59-A6C34878D82A}">
                    <a16:rowId xmlns:a16="http://schemas.microsoft.com/office/drawing/2014/main" val="3457843543"/>
                  </a:ext>
                </a:extLst>
              </a:tr>
              <a:tr h="185420">
                <a:tc>
                  <a:txBody>
                    <a:bodyPr/>
                    <a:lstStyle/>
                    <a:p>
                      <a:r>
                        <a:rPr lang="en-US" dirty="0" err="1"/>
                        <a:t>Kiểu</a:t>
                      </a:r>
                      <a:r>
                        <a:rPr lang="en-US" dirty="0"/>
                        <a:t> </a:t>
                      </a:r>
                      <a:r>
                        <a:rPr lang="en-US" dirty="0" err="1"/>
                        <a:t>ký</a:t>
                      </a:r>
                      <a:r>
                        <a:rPr lang="en-US" dirty="0"/>
                        <a:t> </a:t>
                      </a:r>
                      <a:r>
                        <a:rPr lang="en-US" dirty="0" err="1"/>
                        <a:t>tự</a:t>
                      </a:r>
                      <a:r>
                        <a:rPr lang="en-US" dirty="0"/>
                        <a:t> </a:t>
                      </a:r>
                      <a:r>
                        <a:rPr lang="en-US" dirty="0" err="1"/>
                        <a:t>rộng</a:t>
                      </a:r>
                      <a:endParaRPr lang="en-US" dirty="0"/>
                    </a:p>
                  </a:txBody>
                  <a:tcPr/>
                </a:tc>
                <a:tc>
                  <a:txBody>
                    <a:bodyPr/>
                    <a:lstStyle/>
                    <a:p>
                      <a:r>
                        <a:rPr lang="en-US" dirty="0" err="1"/>
                        <a:t>wchar_t</a:t>
                      </a:r>
                      <a:endParaRPr lang="en-US" dirty="0"/>
                    </a:p>
                  </a:txBody>
                  <a:tcPr/>
                </a:tc>
                <a:extLst>
                  <a:ext uri="{0D108BD9-81ED-4DB2-BD59-A6C34878D82A}">
                    <a16:rowId xmlns:a16="http://schemas.microsoft.com/office/drawing/2014/main" val="23307167"/>
                  </a:ext>
                </a:extLst>
              </a:tr>
              <a:tr h="185420">
                <a:tc>
                  <a:txBody>
                    <a:bodyPr/>
                    <a:lstStyle/>
                    <a:p>
                      <a:r>
                        <a:rPr lang="en-US" dirty="0" err="1"/>
                        <a:t>Không</a:t>
                      </a:r>
                      <a:r>
                        <a:rPr lang="en-US" dirty="0"/>
                        <a:t> </a:t>
                      </a:r>
                      <a:r>
                        <a:rPr lang="en-US" dirty="0" err="1"/>
                        <a:t>có</a:t>
                      </a:r>
                      <a:r>
                        <a:rPr lang="en-US" dirty="0"/>
                        <a:t> </a:t>
                      </a:r>
                      <a:r>
                        <a:rPr lang="en-US" dirty="0" err="1"/>
                        <a:t>kiểu</a:t>
                      </a:r>
                      <a:endParaRPr lang="en-US" dirty="0"/>
                    </a:p>
                  </a:txBody>
                  <a:tcPr/>
                </a:tc>
                <a:tc>
                  <a:txBody>
                    <a:bodyPr/>
                    <a:lstStyle/>
                    <a:p>
                      <a:r>
                        <a:rPr lang="en-US" dirty="0"/>
                        <a:t>void</a:t>
                      </a:r>
                    </a:p>
                  </a:txBody>
                  <a:tcPr/>
                </a:tc>
                <a:extLst>
                  <a:ext uri="{0D108BD9-81ED-4DB2-BD59-A6C34878D82A}">
                    <a16:rowId xmlns:a16="http://schemas.microsoft.com/office/drawing/2014/main" val="1776924962"/>
                  </a:ext>
                </a:extLst>
              </a:tr>
            </a:tbl>
          </a:graphicData>
        </a:graphic>
      </p:graphicFrame>
      <p:sp>
        <p:nvSpPr>
          <p:cNvPr id="14" name="TextBox 13">
            <a:extLst>
              <a:ext uri="{FF2B5EF4-FFF2-40B4-BE49-F238E27FC236}">
                <a16:creationId xmlns:a16="http://schemas.microsoft.com/office/drawing/2014/main" id="{2C70A458-41E6-4EAC-0D46-46007D597C6F}"/>
              </a:ext>
            </a:extLst>
          </p:cNvPr>
          <p:cNvSpPr txBox="1"/>
          <p:nvPr/>
        </p:nvSpPr>
        <p:spPr>
          <a:xfrm>
            <a:off x="947854" y="5169436"/>
            <a:ext cx="8017726" cy="1015663"/>
          </a:xfrm>
          <a:prstGeom prst="rect">
            <a:avLst/>
          </a:prstGeom>
          <a:noFill/>
        </p:spPr>
        <p:txBody>
          <a:bodyPr wrap="square" rtlCol="0">
            <a:spAutoFit/>
          </a:bodyPr>
          <a:lstStyle/>
          <a:p>
            <a:pPr algn="just">
              <a:lnSpc>
                <a:spcPct val="100000"/>
              </a:lnSpc>
              <a:spcAft>
                <a:spcPts val="600"/>
              </a:spcAft>
            </a:pPr>
            <a:r>
              <a:rPr lang="en-US" sz="2000" dirty="0">
                <a:solidFill>
                  <a:schemeClr val="bg1"/>
                </a:solidFill>
                <a:cs typeface="Segoe UI" panose="020B0502040204020203" pitchFamily="34" charset="0"/>
              </a:rPr>
              <a:t>M</a:t>
            </a:r>
            <a:r>
              <a:rPr lang="vi-VN" sz="2000" dirty="0">
                <a:solidFill>
                  <a:schemeClr val="bg1"/>
                </a:solidFill>
                <a:cs typeface="Segoe UI" panose="020B0502040204020203" pitchFamily="34" charset="0"/>
              </a:rPr>
              <a:t>ột số kiểu dữ liệu sửa đổi được kết hợp với các từ khóa signed (có dấu), unsigned (không dấu), short (ngắn), long (dài) để tạo nên các kiểu dữ </a:t>
            </a:r>
            <a:r>
              <a:rPr lang="en-US" sz="2000" dirty="0">
                <a:solidFill>
                  <a:schemeClr val="bg1"/>
                </a:solidFill>
                <a:cs typeface="Segoe UI" panose="020B0502040204020203" pitchFamily="34" charset="0"/>
              </a:rPr>
              <a:t>l</a:t>
            </a:r>
            <a:r>
              <a:rPr lang="vi-VN" sz="2000" dirty="0">
                <a:solidFill>
                  <a:schemeClr val="bg1"/>
                </a:solidFill>
                <a:cs typeface="Segoe UI" panose="020B0502040204020203" pitchFamily="34" charset="0"/>
              </a:rPr>
              <a:t>iệu khác.</a:t>
            </a:r>
            <a:endParaRPr lang="en-US" sz="2000" dirty="0">
              <a:solidFill>
                <a:schemeClr val="bg1"/>
              </a:solidFill>
              <a:cs typeface="Segoe UI" panose="020B0502040204020203" pitchFamily="34" charset="0"/>
            </a:endParaRPr>
          </a:p>
        </p:txBody>
      </p:sp>
    </p:spTree>
    <p:extLst>
      <p:ext uri="{BB962C8B-B14F-4D97-AF65-F5344CB8AC3E}">
        <p14:creationId xmlns:p14="http://schemas.microsoft.com/office/powerpoint/2010/main" val="5530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9915-B843-E0BD-9F50-1BBFD4041022}"/>
              </a:ext>
            </a:extLst>
          </p:cNvPr>
          <p:cNvSpPr>
            <a:spLocks noGrp="1"/>
          </p:cNvSpPr>
          <p:nvPr>
            <p:ph type="title"/>
          </p:nvPr>
        </p:nvSpPr>
        <p:spPr/>
        <p:txBody>
          <a:bodyPr/>
          <a:lstStyle/>
          <a:p>
            <a:r>
              <a:rPr lang="en-US" dirty="0" err="1"/>
              <a:t>Biến</a:t>
            </a:r>
            <a:r>
              <a:rPr lang="en-US" dirty="0"/>
              <a:t> </a:t>
            </a:r>
            <a:r>
              <a:rPr lang="en-US" dirty="0" err="1"/>
              <a:t>và</a:t>
            </a:r>
            <a:r>
              <a:rPr lang="en-US" dirty="0"/>
              <a:t> </a:t>
            </a:r>
            <a:r>
              <a:rPr lang="en-US" dirty="0" err="1"/>
              <a:t>khai</a:t>
            </a:r>
            <a:r>
              <a:rPr lang="en-US" dirty="0"/>
              <a:t> </a:t>
            </a:r>
            <a:r>
              <a:rPr lang="en-US" dirty="0" err="1"/>
              <a:t>báo</a:t>
            </a:r>
            <a:r>
              <a:rPr lang="en-US" dirty="0"/>
              <a:t> </a:t>
            </a:r>
            <a:r>
              <a:rPr lang="en-US" dirty="0" err="1"/>
              <a:t>biến</a:t>
            </a:r>
            <a:endParaRPr lang="en-US" dirty="0"/>
          </a:p>
        </p:txBody>
      </p:sp>
      <p:sp>
        <p:nvSpPr>
          <p:cNvPr id="3" name="Content Placeholder 2">
            <a:extLst>
              <a:ext uri="{FF2B5EF4-FFF2-40B4-BE49-F238E27FC236}">
                <a16:creationId xmlns:a16="http://schemas.microsoft.com/office/drawing/2014/main" id="{EE72E8E9-CADF-4452-CA98-DE400938A961}"/>
              </a:ext>
            </a:extLst>
          </p:cNvPr>
          <p:cNvSpPr>
            <a:spLocks noGrp="1"/>
          </p:cNvSpPr>
          <p:nvPr>
            <p:ph idx="1"/>
          </p:nvPr>
        </p:nvSpPr>
        <p:spPr/>
        <p:txBody>
          <a:bodyPr>
            <a:normAutofit fontScale="92500" lnSpcReduction="10000"/>
          </a:bodyPr>
          <a:lstStyle/>
          <a:p>
            <a:r>
              <a:rPr lang="vi-VN" b="1" dirty="0">
                <a:solidFill>
                  <a:srgbClr val="00B0F0"/>
                </a:solidFill>
              </a:rPr>
              <a:t>Đặc điểm</a:t>
            </a:r>
          </a:p>
          <a:p>
            <a:pPr lvl="1"/>
            <a:r>
              <a:rPr lang="vi-VN" dirty="0"/>
              <a:t>Biến (variable) là một tên thuộc kiểu. Mỗi tên chứa đựng bộ ba: tên biến, địa chỉ và giá trị</a:t>
            </a:r>
          </a:p>
          <a:p>
            <a:pPr lvl="1"/>
            <a:r>
              <a:rPr lang="vi-VN" dirty="0"/>
              <a:t>Mọi biến đều phải khai báo trước khi sử dụng</a:t>
            </a:r>
          </a:p>
          <a:p>
            <a:r>
              <a:rPr lang="vi-VN" b="1" dirty="0">
                <a:solidFill>
                  <a:srgbClr val="00B0F0"/>
                </a:solidFill>
              </a:rPr>
              <a:t>Khai báo biến trong C++</a:t>
            </a:r>
          </a:p>
          <a:p>
            <a:pPr marL="0" indent="0">
              <a:buNone/>
            </a:pPr>
            <a:r>
              <a:rPr lang="vi-VN" dirty="0"/>
              <a:t>		[Kiểu dữ liệu] biến1, biến2 = giá trị;</a:t>
            </a:r>
          </a:p>
          <a:p>
            <a:pPr marL="0" indent="0">
              <a:buNone/>
            </a:pPr>
            <a:r>
              <a:rPr lang="vi-VN" dirty="0"/>
              <a:t>		Ví dụ:</a:t>
            </a:r>
          </a:p>
          <a:p>
            <a:pPr marL="0" indent="0">
              <a:buNone/>
            </a:pPr>
            <a:r>
              <a:rPr lang="vi-VN" dirty="0"/>
              <a:t>		int a, b;</a:t>
            </a:r>
          </a:p>
          <a:p>
            <a:pPr marL="0" indent="0">
              <a:buNone/>
            </a:pPr>
            <a:r>
              <a:rPr lang="vi-VN" dirty="0"/>
              <a:t>		char c;</a:t>
            </a:r>
          </a:p>
          <a:p>
            <a:pPr marL="0" indent="0">
              <a:buNone/>
            </a:pPr>
            <a:r>
              <a:rPr lang="vi-VN" dirty="0"/>
              <a:t>		float d = 1.0;</a:t>
            </a:r>
          </a:p>
          <a:p>
            <a:endParaRPr lang="en-US" dirty="0"/>
          </a:p>
        </p:txBody>
      </p:sp>
      <p:sp>
        <p:nvSpPr>
          <p:cNvPr id="4" name="Date Placeholder 3">
            <a:extLst>
              <a:ext uri="{FF2B5EF4-FFF2-40B4-BE49-F238E27FC236}">
                <a16:creationId xmlns:a16="http://schemas.microsoft.com/office/drawing/2014/main" id="{348A0945-2D5A-909E-410B-90E31A14982A}"/>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FBA01058-3C2D-0E4C-BD16-B4210DD89C14}"/>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41D61B79-C41C-9243-54F2-066CF95CE310}"/>
              </a:ext>
            </a:extLst>
          </p:cNvPr>
          <p:cNvSpPr>
            <a:spLocks noGrp="1"/>
          </p:cNvSpPr>
          <p:nvPr>
            <p:ph type="sldNum" sz="quarter" idx="12"/>
          </p:nvPr>
        </p:nvSpPr>
        <p:spPr/>
        <p:txBody>
          <a:bodyPr/>
          <a:lstStyle/>
          <a:p>
            <a:fld id="{CF6B9C49-A60E-4D0B-A8D6-D745130FC131}" type="slidenum">
              <a:rPr lang="en-US" smtClean="0"/>
              <a:pPr/>
              <a:t>13</a:t>
            </a:fld>
            <a:endParaRPr lang="en-US"/>
          </a:p>
        </p:txBody>
      </p:sp>
    </p:spTree>
    <p:extLst>
      <p:ext uri="{BB962C8B-B14F-4D97-AF65-F5344CB8AC3E}">
        <p14:creationId xmlns:p14="http://schemas.microsoft.com/office/powerpoint/2010/main" val="244774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9915-B843-E0BD-9F50-1BBFD4041022}"/>
              </a:ext>
            </a:extLst>
          </p:cNvPr>
          <p:cNvSpPr>
            <a:spLocks noGrp="1"/>
          </p:cNvSpPr>
          <p:nvPr>
            <p:ph type="title"/>
          </p:nvPr>
        </p:nvSpPr>
        <p:spPr>
          <a:xfrm>
            <a:off x="838200" y="136525"/>
            <a:ext cx="10515600" cy="1325563"/>
          </a:xfrm>
        </p:spPr>
        <p:txBody>
          <a:bodyPr>
            <a:normAutofit/>
          </a:bodyPr>
          <a:lstStyle/>
          <a:p>
            <a:r>
              <a:rPr lang="en-US" sz="4000" dirty="0" err="1"/>
              <a:t>Biến</a:t>
            </a:r>
            <a:r>
              <a:rPr lang="en-US" sz="4000" dirty="0"/>
              <a:t> </a:t>
            </a:r>
            <a:r>
              <a:rPr lang="en-US" sz="4000" dirty="0" err="1"/>
              <a:t>và</a:t>
            </a:r>
            <a:r>
              <a:rPr lang="en-US" sz="4000" dirty="0"/>
              <a:t> </a:t>
            </a:r>
            <a:r>
              <a:rPr lang="en-US" sz="4000" dirty="0" err="1"/>
              <a:t>khai</a:t>
            </a:r>
            <a:r>
              <a:rPr lang="en-US" sz="4000" dirty="0"/>
              <a:t> </a:t>
            </a:r>
            <a:r>
              <a:rPr lang="en-US" sz="4000" dirty="0" err="1"/>
              <a:t>báo</a:t>
            </a:r>
            <a:r>
              <a:rPr lang="en-US" sz="4000" dirty="0"/>
              <a:t> </a:t>
            </a:r>
            <a:r>
              <a:rPr lang="en-US" sz="4000" dirty="0" err="1"/>
              <a:t>biến</a:t>
            </a:r>
            <a:endParaRPr lang="en-US" sz="4000" dirty="0"/>
          </a:p>
        </p:txBody>
      </p:sp>
      <p:sp>
        <p:nvSpPr>
          <p:cNvPr id="3" name="Content Placeholder 2">
            <a:extLst>
              <a:ext uri="{FF2B5EF4-FFF2-40B4-BE49-F238E27FC236}">
                <a16:creationId xmlns:a16="http://schemas.microsoft.com/office/drawing/2014/main" id="{EE72E8E9-CADF-4452-CA98-DE400938A961}"/>
              </a:ext>
            </a:extLst>
          </p:cNvPr>
          <p:cNvSpPr>
            <a:spLocks noGrp="1"/>
          </p:cNvSpPr>
          <p:nvPr>
            <p:ph idx="1"/>
          </p:nvPr>
        </p:nvSpPr>
        <p:spPr>
          <a:xfrm>
            <a:off x="583580" y="1253331"/>
            <a:ext cx="10770220" cy="4351338"/>
          </a:xfrm>
        </p:spPr>
        <p:txBody>
          <a:bodyPr>
            <a:normAutofit fontScale="92500" lnSpcReduction="20000"/>
          </a:bodyPr>
          <a:lstStyle/>
          <a:p>
            <a:pPr algn="just"/>
            <a:r>
              <a:rPr lang="en-US" sz="2600" b="1" dirty="0" err="1">
                <a:solidFill>
                  <a:srgbClr val="00B0F0"/>
                </a:solidFill>
              </a:rPr>
              <a:t>Biến</a:t>
            </a:r>
            <a:r>
              <a:rPr lang="en-US" sz="2600" b="1" dirty="0">
                <a:solidFill>
                  <a:srgbClr val="00B0F0"/>
                </a:solidFill>
              </a:rPr>
              <a:t> </a:t>
            </a:r>
            <a:r>
              <a:rPr lang="en-US" sz="2600" b="1" dirty="0" err="1">
                <a:solidFill>
                  <a:srgbClr val="00B0F0"/>
                </a:solidFill>
              </a:rPr>
              <a:t>toàn</a:t>
            </a:r>
            <a:r>
              <a:rPr lang="en-US" sz="2600" b="1" dirty="0">
                <a:solidFill>
                  <a:srgbClr val="00B0F0"/>
                </a:solidFill>
              </a:rPr>
              <a:t> </a:t>
            </a:r>
            <a:r>
              <a:rPr lang="en-US" sz="2600" b="1" dirty="0" err="1">
                <a:solidFill>
                  <a:srgbClr val="00B0F0"/>
                </a:solidFill>
              </a:rPr>
              <a:t>cục</a:t>
            </a:r>
            <a:endParaRPr lang="vi-VN" sz="2600" b="1" dirty="0">
              <a:solidFill>
                <a:srgbClr val="00B0F0"/>
              </a:solidFill>
            </a:endParaRPr>
          </a:p>
          <a:p>
            <a:pPr lvl="1" algn="just"/>
            <a:r>
              <a:rPr lang="vi-VN" dirty="0"/>
              <a:t>Biến toàn cục (global variable): Được khai báo ngoài tất cả các hàm (kể cả hàm main)</a:t>
            </a:r>
          </a:p>
          <a:p>
            <a:pPr lvl="1" algn="just"/>
            <a:r>
              <a:rPr lang="vi-VN" dirty="0"/>
              <a:t>Biến toàn cục được cấp phát không gian nhớ từ khi bắt đầu chương trình cho đến khi kết thúc</a:t>
            </a:r>
          </a:p>
          <a:p>
            <a:pPr lvl="1" algn="just"/>
            <a:r>
              <a:rPr lang="vi-VN" dirty="0"/>
              <a:t>Biến toàn cục được truy cập và thay đổi nội dung từ bất kỳ vị trí nào trong chương trình</a:t>
            </a:r>
          </a:p>
          <a:p>
            <a:pPr algn="just"/>
            <a:r>
              <a:rPr lang="en-US" sz="2600" b="1" dirty="0" err="1">
                <a:solidFill>
                  <a:srgbClr val="00B0F0"/>
                </a:solidFill>
              </a:rPr>
              <a:t>Biến</a:t>
            </a:r>
            <a:r>
              <a:rPr lang="en-US" sz="2600" b="1" dirty="0">
                <a:solidFill>
                  <a:srgbClr val="00B0F0"/>
                </a:solidFill>
              </a:rPr>
              <a:t> </a:t>
            </a:r>
            <a:r>
              <a:rPr lang="en-US" sz="2600" b="1" dirty="0" err="1">
                <a:solidFill>
                  <a:srgbClr val="00B0F0"/>
                </a:solidFill>
              </a:rPr>
              <a:t>cục</a:t>
            </a:r>
            <a:r>
              <a:rPr lang="en-US" sz="2600" b="1" dirty="0">
                <a:solidFill>
                  <a:srgbClr val="00B0F0"/>
                </a:solidFill>
              </a:rPr>
              <a:t> </a:t>
            </a:r>
            <a:r>
              <a:rPr lang="en-US" sz="2600" b="1" dirty="0" err="1">
                <a:solidFill>
                  <a:srgbClr val="00B0F0"/>
                </a:solidFill>
              </a:rPr>
              <a:t>bộ</a:t>
            </a:r>
            <a:endParaRPr lang="vi-VN" sz="2600" b="1" dirty="0">
              <a:solidFill>
                <a:srgbClr val="00B0F0"/>
              </a:solidFill>
            </a:endParaRPr>
          </a:p>
          <a:p>
            <a:pPr lvl="1" algn="just"/>
            <a:r>
              <a:rPr lang="vi-VN" dirty="0"/>
              <a:t>Biến cục bộ (local variable): Được khai báo bên trong một hàm hoặc bên trong thân của khối lệnh</a:t>
            </a:r>
          </a:p>
          <a:p>
            <a:pPr lvl="1" algn="just"/>
            <a:r>
              <a:rPr lang="vi-VN" dirty="0"/>
              <a:t>Biến cục bộ được cấp phát bộ nhớ khi có lời gọi hàm hoặc gọi đến khối lệnh chứa nó</a:t>
            </a:r>
          </a:p>
          <a:p>
            <a:pPr lvl="1" algn="just"/>
            <a:r>
              <a:rPr lang="vi-VN" dirty="0"/>
              <a:t>Biến cục bộ có phạm vi hoạt động bị giới hạn trong hàm hoặc khối lệnh</a:t>
            </a:r>
            <a:endParaRPr lang="en-US" dirty="0"/>
          </a:p>
          <a:p>
            <a:pPr algn="just"/>
            <a:r>
              <a:rPr lang="vi-VN" dirty="0">
                <a:solidFill>
                  <a:srgbClr val="FFFF00"/>
                </a:solidFill>
              </a:rPr>
              <a:t>Ưu tiên sử dụng biến cục bộ, hạn chế sử dụng biến toàn cục</a:t>
            </a:r>
          </a:p>
          <a:p>
            <a:pPr algn="just"/>
            <a:endParaRPr lang="vi-VN" dirty="0">
              <a:solidFill>
                <a:srgbClr val="FFFF00"/>
              </a:solidFill>
            </a:endParaRPr>
          </a:p>
          <a:p>
            <a:pPr algn="just"/>
            <a:endParaRPr lang="en-US" dirty="0"/>
          </a:p>
        </p:txBody>
      </p:sp>
      <p:sp>
        <p:nvSpPr>
          <p:cNvPr id="4" name="Date Placeholder 3">
            <a:extLst>
              <a:ext uri="{FF2B5EF4-FFF2-40B4-BE49-F238E27FC236}">
                <a16:creationId xmlns:a16="http://schemas.microsoft.com/office/drawing/2014/main" id="{348A0945-2D5A-909E-410B-90E31A14982A}"/>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FBA01058-3C2D-0E4C-BD16-B4210DD89C14}"/>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41D61B79-C41C-9243-54F2-066CF95CE310}"/>
              </a:ext>
            </a:extLst>
          </p:cNvPr>
          <p:cNvSpPr>
            <a:spLocks noGrp="1"/>
          </p:cNvSpPr>
          <p:nvPr>
            <p:ph type="sldNum" sz="quarter" idx="12"/>
          </p:nvPr>
        </p:nvSpPr>
        <p:spPr/>
        <p:txBody>
          <a:bodyPr/>
          <a:lstStyle/>
          <a:p>
            <a:fld id="{CF6B9C49-A60E-4D0B-A8D6-D745130FC131}" type="slidenum">
              <a:rPr lang="en-US" smtClean="0"/>
              <a:pPr/>
              <a:t>14</a:t>
            </a:fld>
            <a:endParaRPr lang="en-US"/>
          </a:p>
        </p:txBody>
      </p:sp>
    </p:spTree>
    <p:extLst>
      <p:ext uri="{BB962C8B-B14F-4D97-AF65-F5344CB8AC3E}">
        <p14:creationId xmlns:p14="http://schemas.microsoft.com/office/powerpoint/2010/main" val="214240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E6A5-EA0D-F47D-A326-10DC22F1DBFF}"/>
              </a:ext>
            </a:extLst>
          </p:cNvPr>
          <p:cNvSpPr>
            <a:spLocks noGrp="1"/>
          </p:cNvSpPr>
          <p:nvPr>
            <p:ph type="title"/>
          </p:nvPr>
        </p:nvSpPr>
        <p:spPr/>
        <p:txBody>
          <a:bodyPr/>
          <a:lstStyle/>
          <a:p>
            <a:r>
              <a:rPr lang="en-US" dirty="0" err="1"/>
              <a:t>Các</a:t>
            </a:r>
            <a:r>
              <a:rPr lang="en-US" dirty="0"/>
              <a:t> </a:t>
            </a:r>
            <a:r>
              <a:rPr lang="en-US" dirty="0" err="1"/>
              <a:t>phép</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0C3C4D50-F394-92B8-2C71-AAEC3F4D94A2}"/>
              </a:ext>
            </a:extLst>
          </p:cNvPr>
          <p:cNvSpPr>
            <a:spLocks noGrp="1"/>
          </p:cNvSpPr>
          <p:nvPr>
            <p:ph idx="1"/>
          </p:nvPr>
        </p:nvSpPr>
        <p:spPr>
          <a:xfrm>
            <a:off x="838200" y="1502240"/>
            <a:ext cx="10515600" cy="4351338"/>
          </a:xfrm>
        </p:spPr>
        <p:txBody>
          <a:bodyPr/>
          <a:lstStyle/>
          <a:p>
            <a:r>
              <a:rPr lang="en-US" dirty="0" err="1"/>
              <a:t>Các</a:t>
            </a:r>
            <a:r>
              <a:rPr lang="en-US" dirty="0"/>
              <a:t> </a:t>
            </a:r>
            <a:r>
              <a:rPr lang="en-US" dirty="0" err="1"/>
              <a:t>phép</a:t>
            </a:r>
            <a:r>
              <a:rPr lang="en-US" dirty="0"/>
              <a:t> </a:t>
            </a:r>
            <a:r>
              <a:rPr lang="en-US" dirty="0" err="1"/>
              <a:t>toán</a:t>
            </a:r>
            <a:r>
              <a:rPr lang="en-US" dirty="0"/>
              <a:t> </a:t>
            </a:r>
            <a:r>
              <a:rPr lang="en-US" dirty="0" err="1"/>
              <a:t>số</a:t>
            </a:r>
            <a:r>
              <a:rPr lang="en-US" dirty="0"/>
              <a:t> </a:t>
            </a:r>
            <a:r>
              <a:rPr lang="en-US" dirty="0" err="1"/>
              <a:t>học</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8C6B2025-B570-060B-D8FF-437996A0F2B3}"/>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87F9B908-87A7-DAD7-00D4-8CDC5B8A2B04}"/>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AD52A887-93BD-05F7-60FD-28D6836D8BD1}"/>
              </a:ext>
            </a:extLst>
          </p:cNvPr>
          <p:cNvSpPr>
            <a:spLocks noGrp="1"/>
          </p:cNvSpPr>
          <p:nvPr>
            <p:ph type="sldNum" sz="quarter" idx="12"/>
          </p:nvPr>
        </p:nvSpPr>
        <p:spPr/>
        <p:txBody>
          <a:bodyPr/>
          <a:lstStyle/>
          <a:p>
            <a:fld id="{CF6B9C49-A60E-4D0B-A8D6-D745130FC131}" type="slidenum">
              <a:rPr lang="en-US" smtClean="0"/>
              <a:pPr/>
              <a:t>15</a:t>
            </a:fld>
            <a:endParaRPr lang="en-US"/>
          </a:p>
        </p:txBody>
      </p:sp>
      <p:graphicFrame>
        <p:nvGraphicFramePr>
          <p:cNvPr id="10" name="Table 9">
            <a:extLst>
              <a:ext uri="{FF2B5EF4-FFF2-40B4-BE49-F238E27FC236}">
                <a16:creationId xmlns:a16="http://schemas.microsoft.com/office/drawing/2014/main" id="{43AA13B8-4E36-FC58-9DF0-F8A29808E541}"/>
              </a:ext>
            </a:extLst>
          </p:cNvPr>
          <p:cNvGraphicFramePr>
            <a:graphicFrameLocks noGrp="1"/>
          </p:cNvGraphicFramePr>
          <p:nvPr>
            <p:extLst>
              <p:ext uri="{D42A27DB-BD31-4B8C-83A1-F6EECF244321}">
                <p14:modId xmlns:p14="http://schemas.microsoft.com/office/powerpoint/2010/main" val="3962016338"/>
              </p:ext>
            </p:extLst>
          </p:nvPr>
        </p:nvGraphicFramePr>
        <p:xfrm>
          <a:off x="1905000" y="2193460"/>
          <a:ext cx="8077200" cy="4185920"/>
        </p:xfrm>
        <a:graphic>
          <a:graphicData uri="http://schemas.openxmlformats.org/drawingml/2006/table">
            <a:tbl>
              <a:tblPr firstRow="1" bandRow="1">
                <a:tableStyleId>{9DCAF9ED-07DC-4A11-8D7F-57B35C25682E}</a:tableStyleId>
              </a:tblPr>
              <a:tblGrid>
                <a:gridCol w="2692400">
                  <a:extLst>
                    <a:ext uri="{9D8B030D-6E8A-4147-A177-3AD203B41FA5}">
                      <a16:colId xmlns:a16="http://schemas.microsoft.com/office/drawing/2014/main" val="3500902666"/>
                    </a:ext>
                  </a:extLst>
                </a:gridCol>
                <a:gridCol w="2692400">
                  <a:extLst>
                    <a:ext uri="{9D8B030D-6E8A-4147-A177-3AD203B41FA5}">
                      <a16:colId xmlns:a16="http://schemas.microsoft.com/office/drawing/2014/main" val="3977375349"/>
                    </a:ext>
                  </a:extLst>
                </a:gridCol>
                <a:gridCol w="2692400">
                  <a:extLst>
                    <a:ext uri="{9D8B030D-6E8A-4147-A177-3AD203B41FA5}">
                      <a16:colId xmlns:a16="http://schemas.microsoft.com/office/drawing/2014/main" val="1149105093"/>
                    </a:ext>
                  </a:extLst>
                </a:gridCol>
              </a:tblGrid>
              <a:tr h="523240">
                <a:tc>
                  <a:txBody>
                    <a:bodyPr/>
                    <a:lstStyle/>
                    <a:p>
                      <a:r>
                        <a:rPr lang="en-US" dirty="0" err="1"/>
                        <a:t>Phép</a:t>
                      </a:r>
                      <a:r>
                        <a:rPr lang="en-US" baseline="0" dirty="0"/>
                        <a:t> </a:t>
                      </a:r>
                      <a:r>
                        <a:rPr lang="en-US" baseline="0" dirty="0" err="1"/>
                        <a:t>toán</a:t>
                      </a:r>
                      <a:endParaRPr lang="vi-VN" dirty="0"/>
                    </a:p>
                  </a:txBody>
                  <a:tcPr/>
                </a:tc>
                <a:tc>
                  <a:txBody>
                    <a:bodyPr/>
                    <a:lstStyle/>
                    <a:p>
                      <a:r>
                        <a:rPr lang="en-US" dirty="0" err="1"/>
                        <a:t>Mô</a:t>
                      </a:r>
                      <a:r>
                        <a:rPr lang="en-US" baseline="0" dirty="0"/>
                        <a:t> </a:t>
                      </a:r>
                      <a:r>
                        <a:rPr lang="en-US" baseline="0" dirty="0" err="1"/>
                        <a:t>tả</a:t>
                      </a:r>
                      <a:endParaRPr lang="vi-VN" dirty="0"/>
                    </a:p>
                  </a:txBody>
                  <a:tcPr/>
                </a:tc>
                <a:tc>
                  <a:txBody>
                    <a:bodyPr/>
                    <a:lstStyle/>
                    <a:p>
                      <a:r>
                        <a:rPr lang="en-US" dirty="0" err="1"/>
                        <a:t>Ví</a:t>
                      </a:r>
                      <a:r>
                        <a:rPr lang="en-US" baseline="0" dirty="0"/>
                        <a:t> </a:t>
                      </a:r>
                      <a:r>
                        <a:rPr lang="en-US" baseline="0" dirty="0" err="1"/>
                        <a:t>dụ</a:t>
                      </a:r>
                      <a:r>
                        <a:rPr lang="en-US" baseline="0" dirty="0"/>
                        <a:t> a = 10, b = 20</a:t>
                      </a:r>
                      <a:endParaRPr lang="vi-VN" dirty="0"/>
                    </a:p>
                  </a:txBody>
                  <a:tcPr/>
                </a:tc>
                <a:extLst>
                  <a:ext uri="{0D108BD9-81ED-4DB2-BD59-A6C34878D82A}">
                    <a16:rowId xmlns:a16="http://schemas.microsoft.com/office/drawing/2014/main" val="3214826341"/>
                  </a:ext>
                </a:extLst>
              </a:tr>
              <a:tr h="523240">
                <a:tc>
                  <a:txBody>
                    <a:bodyPr/>
                    <a:lstStyle/>
                    <a:p>
                      <a:r>
                        <a:rPr lang="en-US" dirty="0"/>
                        <a:t>+</a:t>
                      </a:r>
                      <a:endParaRPr lang="vi-VN" dirty="0"/>
                    </a:p>
                  </a:txBody>
                  <a:tcPr/>
                </a:tc>
                <a:tc>
                  <a:txBody>
                    <a:bodyPr/>
                    <a:lstStyle/>
                    <a:p>
                      <a:r>
                        <a:rPr lang="en-US" dirty="0" err="1"/>
                        <a:t>Phép</a:t>
                      </a:r>
                      <a:r>
                        <a:rPr lang="en-US" baseline="0" dirty="0"/>
                        <a:t> </a:t>
                      </a:r>
                      <a:r>
                        <a:rPr lang="en-US" baseline="0" dirty="0" err="1"/>
                        <a:t>cộng</a:t>
                      </a:r>
                      <a:r>
                        <a:rPr lang="en-US" baseline="0" dirty="0"/>
                        <a:t> </a:t>
                      </a:r>
                      <a:r>
                        <a:rPr lang="en-US" baseline="0" dirty="0" err="1"/>
                        <a:t>hai</a:t>
                      </a:r>
                      <a:r>
                        <a:rPr lang="en-US" baseline="0" dirty="0"/>
                        <a:t> </a:t>
                      </a:r>
                      <a:r>
                        <a:rPr lang="en-US" baseline="0" dirty="0" err="1"/>
                        <a:t>số</a:t>
                      </a:r>
                      <a:endParaRPr lang="vi-VN" dirty="0"/>
                    </a:p>
                  </a:txBody>
                  <a:tcPr/>
                </a:tc>
                <a:tc>
                  <a:txBody>
                    <a:bodyPr/>
                    <a:lstStyle/>
                    <a:p>
                      <a:r>
                        <a:rPr lang="en-US" dirty="0"/>
                        <a:t>a + b = 30</a:t>
                      </a:r>
                      <a:endParaRPr lang="vi-VN" dirty="0"/>
                    </a:p>
                  </a:txBody>
                  <a:tcPr/>
                </a:tc>
                <a:extLst>
                  <a:ext uri="{0D108BD9-81ED-4DB2-BD59-A6C34878D82A}">
                    <a16:rowId xmlns:a16="http://schemas.microsoft.com/office/drawing/2014/main" val="487234625"/>
                  </a:ext>
                </a:extLst>
              </a:tr>
              <a:tr h="523240">
                <a:tc>
                  <a:txBody>
                    <a:bodyPr/>
                    <a:lstStyle/>
                    <a:p>
                      <a:r>
                        <a:rPr lang="en-US" dirty="0"/>
                        <a:t>-</a:t>
                      </a:r>
                      <a:endParaRPr lang="vi-VN" dirty="0"/>
                    </a:p>
                  </a:txBody>
                  <a:tcPr/>
                </a:tc>
                <a:tc>
                  <a:txBody>
                    <a:bodyPr/>
                    <a:lstStyle/>
                    <a:p>
                      <a:r>
                        <a:rPr lang="en-US" dirty="0" err="1"/>
                        <a:t>Phép</a:t>
                      </a:r>
                      <a:r>
                        <a:rPr lang="en-US" baseline="0" dirty="0"/>
                        <a:t> </a:t>
                      </a:r>
                      <a:r>
                        <a:rPr lang="en-US" baseline="0" dirty="0" err="1"/>
                        <a:t>trừ</a:t>
                      </a:r>
                      <a:r>
                        <a:rPr lang="en-US" baseline="0" dirty="0"/>
                        <a:t> </a:t>
                      </a:r>
                      <a:r>
                        <a:rPr lang="en-US" baseline="0" dirty="0" err="1"/>
                        <a:t>hai</a:t>
                      </a:r>
                      <a:r>
                        <a:rPr lang="en-US" baseline="0" dirty="0"/>
                        <a:t> </a:t>
                      </a:r>
                      <a:r>
                        <a:rPr lang="en-US" baseline="0" dirty="0" err="1"/>
                        <a:t>số</a:t>
                      </a:r>
                      <a:endParaRPr lang="vi-VN" dirty="0"/>
                    </a:p>
                  </a:txBody>
                  <a:tcPr/>
                </a:tc>
                <a:tc>
                  <a:txBody>
                    <a:bodyPr/>
                    <a:lstStyle/>
                    <a:p>
                      <a:r>
                        <a:rPr lang="en-US" dirty="0"/>
                        <a:t>a – b = -10</a:t>
                      </a:r>
                      <a:endParaRPr lang="vi-VN" dirty="0"/>
                    </a:p>
                  </a:txBody>
                  <a:tcPr/>
                </a:tc>
                <a:extLst>
                  <a:ext uri="{0D108BD9-81ED-4DB2-BD59-A6C34878D82A}">
                    <a16:rowId xmlns:a16="http://schemas.microsoft.com/office/drawing/2014/main" val="1855562638"/>
                  </a:ext>
                </a:extLst>
              </a:tr>
              <a:tr h="523240">
                <a:tc>
                  <a:txBody>
                    <a:bodyPr/>
                    <a:lstStyle/>
                    <a:p>
                      <a:r>
                        <a:rPr lang="en-US" dirty="0"/>
                        <a:t>*</a:t>
                      </a:r>
                      <a:endParaRPr lang="vi-VN" dirty="0"/>
                    </a:p>
                  </a:txBody>
                  <a:tcPr/>
                </a:tc>
                <a:tc>
                  <a:txBody>
                    <a:bodyPr/>
                    <a:lstStyle/>
                    <a:p>
                      <a:r>
                        <a:rPr lang="en-US" dirty="0" err="1"/>
                        <a:t>Phép</a:t>
                      </a:r>
                      <a:r>
                        <a:rPr lang="en-US" baseline="0" dirty="0"/>
                        <a:t> </a:t>
                      </a:r>
                      <a:r>
                        <a:rPr lang="en-US" baseline="0" dirty="0" err="1"/>
                        <a:t>nhân</a:t>
                      </a:r>
                      <a:r>
                        <a:rPr lang="en-US" baseline="0" dirty="0"/>
                        <a:t> </a:t>
                      </a:r>
                      <a:r>
                        <a:rPr lang="en-US" baseline="0" dirty="0" err="1"/>
                        <a:t>hai</a:t>
                      </a:r>
                      <a:r>
                        <a:rPr lang="en-US" baseline="0" dirty="0"/>
                        <a:t> </a:t>
                      </a:r>
                      <a:r>
                        <a:rPr lang="en-US" baseline="0" dirty="0" err="1"/>
                        <a:t>số</a:t>
                      </a:r>
                      <a:endParaRPr lang="vi-V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 b = 200</a:t>
                      </a:r>
                      <a:endParaRPr lang="vi-VN" dirty="0"/>
                    </a:p>
                  </a:txBody>
                  <a:tcPr/>
                </a:tc>
                <a:extLst>
                  <a:ext uri="{0D108BD9-81ED-4DB2-BD59-A6C34878D82A}">
                    <a16:rowId xmlns:a16="http://schemas.microsoft.com/office/drawing/2014/main" val="1054155299"/>
                  </a:ext>
                </a:extLst>
              </a:tr>
              <a:tr h="523240">
                <a:tc>
                  <a:txBody>
                    <a:bodyPr/>
                    <a:lstStyle/>
                    <a:p>
                      <a:r>
                        <a:rPr lang="en-US" dirty="0"/>
                        <a:t>/</a:t>
                      </a:r>
                      <a:endParaRPr lang="vi-VN" dirty="0"/>
                    </a:p>
                  </a:txBody>
                  <a:tcPr/>
                </a:tc>
                <a:tc>
                  <a:txBody>
                    <a:bodyPr/>
                    <a:lstStyle/>
                    <a:p>
                      <a:r>
                        <a:rPr lang="en-US" dirty="0" err="1"/>
                        <a:t>Phép</a:t>
                      </a:r>
                      <a:r>
                        <a:rPr lang="en-US" baseline="0" dirty="0"/>
                        <a:t> </a:t>
                      </a:r>
                      <a:r>
                        <a:rPr lang="en-US" baseline="0" dirty="0" err="1"/>
                        <a:t>chia</a:t>
                      </a:r>
                      <a:r>
                        <a:rPr lang="en-US" baseline="0" dirty="0"/>
                        <a:t> </a:t>
                      </a:r>
                      <a:r>
                        <a:rPr lang="en-US" baseline="0" dirty="0" err="1"/>
                        <a:t>hai</a:t>
                      </a:r>
                      <a:r>
                        <a:rPr lang="en-US" baseline="0" dirty="0"/>
                        <a:t> </a:t>
                      </a:r>
                      <a:r>
                        <a:rPr lang="en-US" baseline="0" dirty="0" err="1"/>
                        <a:t>số</a:t>
                      </a:r>
                      <a:endParaRPr lang="vi-VN" dirty="0"/>
                    </a:p>
                  </a:txBody>
                  <a:tcPr/>
                </a:tc>
                <a:tc>
                  <a:txBody>
                    <a:bodyPr/>
                    <a:lstStyle/>
                    <a:p>
                      <a:r>
                        <a:rPr lang="en-US" dirty="0"/>
                        <a:t>b/a = 2</a:t>
                      </a:r>
                      <a:endParaRPr lang="vi-VN" dirty="0"/>
                    </a:p>
                  </a:txBody>
                  <a:tcPr/>
                </a:tc>
                <a:extLst>
                  <a:ext uri="{0D108BD9-81ED-4DB2-BD59-A6C34878D82A}">
                    <a16:rowId xmlns:a16="http://schemas.microsoft.com/office/drawing/2014/main" val="1284518714"/>
                  </a:ext>
                </a:extLst>
              </a:tr>
              <a:tr h="523240">
                <a:tc>
                  <a:txBody>
                    <a:bodyPr/>
                    <a:lstStyle/>
                    <a:p>
                      <a:r>
                        <a:rPr lang="en-US" dirty="0"/>
                        <a:t>%</a:t>
                      </a:r>
                      <a:endParaRPr lang="vi-VN" dirty="0"/>
                    </a:p>
                  </a:txBody>
                  <a:tcPr/>
                </a:tc>
                <a:tc>
                  <a:txBody>
                    <a:bodyPr/>
                    <a:lstStyle/>
                    <a:p>
                      <a:r>
                        <a:rPr lang="en-US" dirty="0" err="1"/>
                        <a:t>Phép</a:t>
                      </a:r>
                      <a:r>
                        <a:rPr lang="en-US" baseline="0" dirty="0"/>
                        <a:t> </a:t>
                      </a:r>
                      <a:r>
                        <a:rPr lang="en-US" baseline="0" dirty="0" err="1"/>
                        <a:t>lấy</a:t>
                      </a:r>
                      <a:r>
                        <a:rPr lang="en-US" baseline="0" dirty="0"/>
                        <a:t> </a:t>
                      </a:r>
                      <a:r>
                        <a:rPr lang="en-US" baseline="0" dirty="0" err="1"/>
                        <a:t>phần</a:t>
                      </a:r>
                      <a:r>
                        <a:rPr lang="en-US" baseline="0" dirty="0"/>
                        <a:t> </a:t>
                      </a:r>
                      <a:r>
                        <a:rPr lang="en-US" baseline="0" dirty="0" err="1"/>
                        <a:t>dư</a:t>
                      </a:r>
                      <a:r>
                        <a:rPr lang="en-US" baseline="0" dirty="0"/>
                        <a:t> </a:t>
                      </a:r>
                      <a:r>
                        <a:rPr lang="en-US" baseline="0" dirty="0" err="1"/>
                        <a:t>hai</a:t>
                      </a:r>
                      <a:r>
                        <a:rPr lang="en-US" baseline="0" dirty="0"/>
                        <a:t> </a:t>
                      </a:r>
                      <a:r>
                        <a:rPr lang="en-US" baseline="0" dirty="0" err="1"/>
                        <a:t>số</a:t>
                      </a:r>
                      <a:endParaRPr lang="vi-VN" dirty="0"/>
                    </a:p>
                  </a:txBody>
                  <a:tcPr/>
                </a:tc>
                <a:tc>
                  <a:txBody>
                    <a:bodyPr/>
                    <a:lstStyle/>
                    <a:p>
                      <a:r>
                        <a:rPr lang="en-US" dirty="0" err="1"/>
                        <a:t>a%b</a:t>
                      </a:r>
                      <a:r>
                        <a:rPr lang="en-US" dirty="0"/>
                        <a:t> =10</a:t>
                      </a:r>
                      <a:endParaRPr lang="vi-VN" dirty="0"/>
                    </a:p>
                  </a:txBody>
                  <a:tcPr/>
                </a:tc>
                <a:extLst>
                  <a:ext uri="{0D108BD9-81ED-4DB2-BD59-A6C34878D82A}">
                    <a16:rowId xmlns:a16="http://schemas.microsoft.com/office/drawing/2014/main" val="2172712723"/>
                  </a:ext>
                </a:extLst>
              </a:tr>
              <a:tr h="523240">
                <a:tc>
                  <a:txBody>
                    <a:bodyPr/>
                    <a:lstStyle/>
                    <a:p>
                      <a:r>
                        <a:rPr lang="en-US" dirty="0"/>
                        <a:t>++</a:t>
                      </a:r>
                      <a:endParaRPr lang="vi-VN" dirty="0"/>
                    </a:p>
                  </a:txBody>
                  <a:tcPr/>
                </a:tc>
                <a:tc>
                  <a:txBody>
                    <a:bodyPr/>
                    <a:lstStyle/>
                    <a:p>
                      <a:r>
                        <a:rPr lang="en-US" dirty="0" err="1"/>
                        <a:t>Tăng</a:t>
                      </a:r>
                      <a:r>
                        <a:rPr lang="en-US" baseline="0" dirty="0"/>
                        <a:t> </a:t>
                      </a:r>
                      <a:r>
                        <a:rPr lang="en-US" baseline="0" dirty="0" err="1"/>
                        <a:t>số</a:t>
                      </a:r>
                      <a:r>
                        <a:rPr lang="en-US" baseline="0" dirty="0"/>
                        <a:t> </a:t>
                      </a:r>
                      <a:r>
                        <a:rPr lang="en-US" baseline="0" dirty="0" err="1"/>
                        <a:t>lên</a:t>
                      </a:r>
                      <a:r>
                        <a:rPr lang="en-US" baseline="0" dirty="0"/>
                        <a:t> 1 </a:t>
                      </a:r>
                      <a:r>
                        <a:rPr lang="en-US" baseline="0" dirty="0" err="1"/>
                        <a:t>đơn</a:t>
                      </a:r>
                      <a:r>
                        <a:rPr lang="en-US" baseline="0" dirty="0"/>
                        <a:t> </a:t>
                      </a:r>
                      <a:r>
                        <a:rPr lang="en-US" baseline="0" dirty="0" err="1"/>
                        <a:t>vị</a:t>
                      </a:r>
                      <a:endParaRPr lang="vi-VN" dirty="0"/>
                    </a:p>
                  </a:txBody>
                  <a:tcPr/>
                </a:tc>
                <a:tc>
                  <a:txBody>
                    <a:bodyPr/>
                    <a:lstStyle/>
                    <a:p>
                      <a:r>
                        <a:rPr lang="en-US" dirty="0"/>
                        <a:t>a++ </a:t>
                      </a:r>
                      <a:r>
                        <a:rPr lang="en-US" dirty="0">
                          <a:sym typeface="Wingdings" pitchFamily="2" charset="2"/>
                        </a:rPr>
                        <a:t> a = a +1 =11</a:t>
                      </a:r>
                      <a:endParaRPr lang="vi-VN" dirty="0"/>
                    </a:p>
                  </a:txBody>
                  <a:tcPr/>
                </a:tc>
                <a:extLst>
                  <a:ext uri="{0D108BD9-81ED-4DB2-BD59-A6C34878D82A}">
                    <a16:rowId xmlns:a16="http://schemas.microsoft.com/office/drawing/2014/main" val="493556661"/>
                  </a:ext>
                </a:extLst>
              </a:tr>
              <a:tr h="523240">
                <a:tc>
                  <a:txBody>
                    <a:bodyPr/>
                    <a:lstStyle/>
                    <a:p>
                      <a:r>
                        <a:rPr lang="en-US" dirty="0"/>
                        <a:t>--</a:t>
                      </a:r>
                      <a:endParaRPr lang="vi-VN" dirty="0"/>
                    </a:p>
                  </a:txBody>
                  <a:tcPr/>
                </a:tc>
                <a:tc>
                  <a:txBody>
                    <a:bodyPr/>
                    <a:lstStyle/>
                    <a:p>
                      <a:r>
                        <a:rPr lang="en-US" dirty="0" err="1"/>
                        <a:t>Giảm</a:t>
                      </a:r>
                      <a:r>
                        <a:rPr lang="en-US" baseline="0" dirty="0"/>
                        <a:t> </a:t>
                      </a:r>
                      <a:r>
                        <a:rPr lang="en-US" baseline="0" dirty="0" err="1"/>
                        <a:t>số</a:t>
                      </a:r>
                      <a:r>
                        <a:rPr lang="en-US" baseline="0" dirty="0"/>
                        <a:t> </a:t>
                      </a:r>
                      <a:r>
                        <a:rPr lang="en-US" baseline="0" dirty="0" err="1"/>
                        <a:t>đi</a:t>
                      </a:r>
                      <a:r>
                        <a:rPr lang="en-US" baseline="0" dirty="0"/>
                        <a:t> 1 </a:t>
                      </a:r>
                      <a:r>
                        <a:rPr lang="en-US" baseline="0" dirty="0" err="1"/>
                        <a:t>đơn</a:t>
                      </a:r>
                      <a:r>
                        <a:rPr lang="en-US" baseline="0" dirty="0"/>
                        <a:t> </a:t>
                      </a:r>
                      <a:r>
                        <a:rPr lang="en-US" baseline="0" dirty="0" err="1"/>
                        <a:t>vị</a:t>
                      </a:r>
                      <a:endParaRPr lang="vi-V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a:sym typeface="Wingdings" pitchFamily="2" charset="2"/>
                        </a:rPr>
                        <a:t> a = a -1 =9</a:t>
                      </a:r>
                      <a:endParaRPr lang="vi-VN" dirty="0"/>
                    </a:p>
                  </a:txBody>
                  <a:tcPr/>
                </a:tc>
                <a:extLst>
                  <a:ext uri="{0D108BD9-81ED-4DB2-BD59-A6C34878D82A}">
                    <a16:rowId xmlns:a16="http://schemas.microsoft.com/office/drawing/2014/main" val="446620857"/>
                  </a:ext>
                </a:extLst>
              </a:tr>
            </a:tbl>
          </a:graphicData>
        </a:graphic>
      </p:graphicFrame>
    </p:spTree>
    <p:extLst>
      <p:ext uri="{BB962C8B-B14F-4D97-AF65-F5344CB8AC3E}">
        <p14:creationId xmlns:p14="http://schemas.microsoft.com/office/powerpoint/2010/main" val="112252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E6A5-EA0D-F47D-A326-10DC22F1DBFF}"/>
              </a:ext>
            </a:extLst>
          </p:cNvPr>
          <p:cNvSpPr>
            <a:spLocks noGrp="1"/>
          </p:cNvSpPr>
          <p:nvPr>
            <p:ph type="title"/>
          </p:nvPr>
        </p:nvSpPr>
        <p:spPr/>
        <p:txBody>
          <a:bodyPr/>
          <a:lstStyle/>
          <a:p>
            <a:r>
              <a:rPr lang="en-US" dirty="0" err="1"/>
              <a:t>Các</a:t>
            </a:r>
            <a:r>
              <a:rPr lang="en-US" dirty="0"/>
              <a:t> </a:t>
            </a:r>
            <a:r>
              <a:rPr lang="en-US" dirty="0" err="1"/>
              <a:t>phép</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0C3C4D50-F394-92B8-2C71-AAEC3F4D94A2}"/>
              </a:ext>
            </a:extLst>
          </p:cNvPr>
          <p:cNvSpPr>
            <a:spLocks noGrp="1"/>
          </p:cNvSpPr>
          <p:nvPr>
            <p:ph idx="1"/>
          </p:nvPr>
        </p:nvSpPr>
        <p:spPr>
          <a:xfrm>
            <a:off x="838200" y="1502240"/>
            <a:ext cx="10515600" cy="4351338"/>
          </a:xfrm>
        </p:spPr>
        <p:txBody>
          <a:bodyPr/>
          <a:lstStyle/>
          <a:p>
            <a:r>
              <a:rPr lang="en-US" dirty="0" err="1"/>
              <a:t>Các</a:t>
            </a:r>
            <a:r>
              <a:rPr lang="en-US" dirty="0"/>
              <a:t> </a:t>
            </a:r>
            <a:r>
              <a:rPr lang="en-US" dirty="0" err="1"/>
              <a:t>phép</a:t>
            </a:r>
            <a:r>
              <a:rPr lang="en-US" dirty="0"/>
              <a:t> </a:t>
            </a:r>
            <a:r>
              <a:rPr lang="en-US" dirty="0" err="1"/>
              <a:t>toán</a:t>
            </a:r>
            <a:r>
              <a:rPr lang="en-US" dirty="0"/>
              <a:t> </a:t>
            </a:r>
            <a:r>
              <a:rPr lang="en-US" dirty="0" err="1"/>
              <a:t>quan</a:t>
            </a:r>
            <a:r>
              <a:rPr lang="en-US" dirty="0"/>
              <a:t> </a:t>
            </a:r>
            <a:r>
              <a:rPr lang="en-US" dirty="0" err="1"/>
              <a:t>hệ</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8C6B2025-B570-060B-D8FF-437996A0F2B3}"/>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87F9B908-87A7-DAD7-00D4-8CDC5B8A2B04}"/>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AD52A887-93BD-05F7-60FD-28D6836D8BD1}"/>
              </a:ext>
            </a:extLst>
          </p:cNvPr>
          <p:cNvSpPr>
            <a:spLocks noGrp="1"/>
          </p:cNvSpPr>
          <p:nvPr>
            <p:ph type="sldNum" sz="quarter" idx="12"/>
          </p:nvPr>
        </p:nvSpPr>
        <p:spPr/>
        <p:txBody>
          <a:bodyPr/>
          <a:lstStyle/>
          <a:p>
            <a:fld id="{CF6B9C49-A60E-4D0B-A8D6-D745130FC131}" type="slidenum">
              <a:rPr lang="en-US" smtClean="0"/>
              <a:pPr/>
              <a:t>16</a:t>
            </a:fld>
            <a:endParaRPr lang="en-US"/>
          </a:p>
        </p:txBody>
      </p:sp>
      <p:pic>
        <p:nvPicPr>
          <p:cNvPr id="8" name="Picture 7">
            <a:extLst>
              <a:ext uri="{FF2B5EF4-FFF2-40B4-BE49-F238E27FC236}">
                <a16:creationId xmlns:a16="http://schemas.microsoft.com/office/drawing/2014/main" id="{CD38B07D-7A2B-2EC2-93EF-9C43D76BA9D9}"/>
              </a:ext>
            </a:extLst>
          </p:cNvPr>
          <p:cNvPicPr>
            <a:picLocks noChangeAspect="1"/>
          </p:cNvPicPr>
          <p:nvPr/>
        </p:nvPicPr>
        <p:blipFill>
          <a:blip r:embed="rId2"/>
          <a:stretch>
            <a:fillRect/>
          </a:stretch>
        </p:blipFill>
        <p:spPr>
          <a:xfrm>
            <a:off x="1879914" y="2421837"/>
            <a:ext cx="8102286" cy="3084843"/>
          </a:xfrm>
          <a:prstGeom prst="rect">
            <a:avLst/>
          </a:prstGeom>
        </p:spPr>
      </p:pic>
    </p:spTree>
    <p:extLst>
      <p:ext uri="{BB962C8B-B14F-4D97-AF65-F5344CB8AC3E}">
        <p14:creationId xmlns:p14="http://schemas.microsoft.com/office/powerpoint/2010/main" val="287718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E6A5-EA0D-F47D-A326-10DC22F1DBFF}"/>
              </a:ext>
            </a:extLst>
          </p:cNvPr>
          <p:cNvSpPr>
            <a:spLocks noGrp="1"/>
          </p:cNvSpPr>
          <p:nvPr>
            <p:ph type="title"/>
          </p:nvPr>
        </p:nvSpPr>
        <p:spPr/>
        <p:txBody>
          <a:bodyPr/>
          <a:lstStyle/>
          <a:p>
            <a:r>
              <a:rPr lang="en-US" dirty="0" err="1"/>
              <a:t>Các</a:t>
            </a:r>
            <a:r>
              <a:rPr lang="en-US" dirty="0"/>
              <a:t> </a:t>
            </a:r>
            <a:r>
              <a:rPr lang="en-US" dirty="0" err="1"/>
              <a:t>phép</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0C3C4D50-F394-92B8-2C71-AAEC3F4D94A2}"/>
              </a:ext>
            </a:extLst>
          </p:cNvPr>
          <p:cNvSpPr>
            <a:spLocks noGrp="1"/>
          </p:cNvSpPr>
          <p:nvPr>
            <p:ph idx="1"/>
          </p:nvPr>
        </p:nvSpPr>
        <p:spPr>
          <a:xfrm>
            <a:off x="838200" y="1502240"/>
            <a:ext cx="10515600" cy="4351338"/>
          </a:xfrm>
        </p:spPr>
        <p:txBody>
          <a:bodyPr/>
          <a:lstStyle/>
          <a:p>
            <a:r>
              <a:rPr lang="en-US" dirty="0" err="1"/>
              <a:t>Các</a:t>
            </a:r>
            <a:r>
              <a:rPr lang="en-US" dirty="0"/>
              <a:t> </a:t>
            </a:r>
            <a:r>
              <a:rPr lang="en-US" dirty="0" err="1"/>
              <a:t>phép</a:t>
            </a:r>
            <a:r>
              <a:rPr lang="en-US" dirty="0"/>
              <a:t> </a:t>
            </a:r>
            <a:r>
              <a:rPr lang="en-US" dirty="0" err="1"/>
              <a:t>toán</a:t>
            </a:r>
            <a:r>
              <a:rPr lang="en-US" dirty="0"/>
              <a:t> </a:t>
            </a:r>
            <a:r>
              <a:rPr lang="en-US" dirty="0" err="1"/>
              <a:t>thao</a:t>
            </a:r>
            <a:r>
              <a:rPr lang="en-US" dirty="0"/>
              <a:t> </a:t>
            </a:r>
            <a:r>
              <a:rPr lang="en-US" dirty="0" err="1"/>
              <a:t>tác</a:t>
            </a:r>
            <a:r>
              <a:rPr lang="en-US" dirty="0"/>
              <a:t> bit</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8C6B2025-B570-060B-D8FF-437996A0F2B3}"/>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87F9B908-87A7-DAD7-00D4-8CDC5B8A2B04}"/>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AD52A887-93BD-05F7-60FD-28D6836D8BD1}"/>
              </a:ext>
            </a:extLst>
          </p:cNvPr>
          <p:cNvSpPr>
            <a:spLocks noGrp="1"/>
          </p:cNvSpPr>
          <p:nvPr>
            <p:ph type="sldNum" sz="quarter" idx="12"/>
          </p:nvPr>
        </p:nvSpPr>
        <p:spPr/>
        <p:txBody>
          <a:bodyPr/>
          <a:lstStyle/>
          <a:p>
            <a:fld id="{CF6B9C49-A60E-4D0B-A8D6-D745130FC131}" type="slidenum">
              <a:rPr lang="en-US" smtClean="0"/>
              <a:pPr/>
              <a:t>17</a:t>
            </a:fld>
            <a:endParaRPr lang="en-US"/>
          </a:p>
        </p:txBody>
      </p:sp>
      <p:pic>
        <p:nvPicPr>
          <p:cNvPr id="9" name="Picture 8">
            <a:extLst>
              <a:ext uri="{FF2B5EF4-FFF2-40B4-BE49-F238E27FC236}">
                <a16:creationId xmlns:a16="http://schemas.microsoft.com/office/drawing/2014/main" id="{A555D847-DAB8-BA72-D3B7-5D43DBC3417F}"/>
              </a:ext>
            </a:extLst>
          </p:cNvPr>
          <p:cNvPicPr>
            <a:picLocks noChangeAspect="1"/>
          </p:cNvPicPr>
          <p:nvPr/>
        </p:nvPicPr>
        <p:blipFill>
          <a:blip r:embed="rId2"/>
          <a:stretch>
            <a:fillRect/>
          </a:stretch>
        </p:blipFill>
        <p:spPr>
          <a:xfrm>
            <a:off x="1879914" y="2365849"/>
            <a:ext cx="8102286" cy="3286029"/>
          </a:xfrm>
          <a:prstGeom prst="rect">
            <a:avLst/>
          </a:prstGeom>
        </p:spPr>
      </p:pic>
    </p:spTree>
    <p:extLst>
      <p:ext uri="{BB962C8B-B14F-4D97-AF65-F5344CB8AC3E}">
        <p14:creationId xmlns:p14="http://schemas.microsoft.com/office/powerpoint/2010/main" val="3469578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E6A5-EA0D-F47D-A326-10DC22F1DBFF}"/>
              </a:ext>
            </a:extLst>
          </p:cNvPr>
          <p:cNvSpPr>
            <a:spLocks noGrp="1"/>
          </p:cNvSpPr>
          <p:nvPr>
            <p:ph type="title"/>
          </p:nvPr>
        </p:nvSpPr>
        <p:spPr/>
        <p:txBody>
          <a:bodyPr/>
          <a:lstStyle/>
          <a:p>
            <a:r>
              <a:rPr lang="en-US" dirty="0" err="1"/>
              <a:t>Các</a:t>
            </a:r>
            <a:r>
              <a:rPr lang="en-US" dirty="0"/>
              <a:t> </a:t>
            </a:r>
            <a:r>
              <a:rPr lang="en-US" dirty="0" err="1"/>
              <a:t>phép</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0C3C4D50-F394-92B8-2C71-AAEC3F4D94A2}"/>
              </a:ext>
            </a:extLst>
          </p:cNvPr>
          <p:cNvSpPr>
            <a:spLocks noGrp="1"/>
          </p:cNvSpPr>
          <p:nvPr>
            <p:ph idx="1"/>
          </p:nvPr>
        </p:nvSpPr>
        <p:spPr>
          <a:xfrm>
            <a:off x="838200" y="1502240"/>
            <a:ext cx="10515600" cy="4351338"/>
          </a:xfrm>
        </p:spPr>
        <p:txBody>
          <a:bodyPr/>
          <a:lstStyle/>
          <a:p>
            <a:r>
              <a:rPr lang="en-US" dirty="0" err="1"/>
              <a:t>Các</a:t>
            </a:r>
            <a:r>
              <a:rPr lang="en-US" dirty="0"/>
              <a:t> </a:t>
            </a:r>
            <a:r>
              <a:rPr lang="en-US" dirty="0" err="1"/>
              <a:t>phép</a:t>
            </a:r>
            <a:r>
              <a:rPr lang="en-US" dirty="0"/>
              <a:t> </a:t>
            </a:r>
            <a:r>
              <a:rPr lang="en-US" dirty="0" err="1"/>
              <a:t>toán</a:t>
            </a:r>
            <a:r>
              <a:rPr lang="en-US" dirty="0"/>
              <a:t> </a:t>
            </a:r>
            <a:r>
              <a:rPr lang="en-US" dirty="0" err="1"/>
              <a:t>số</a:t>
            </a:r>
            <a:r>
              <a:rPr lang="en-US" dirty="0"/>
              <a:t> </a:t>
            </a:r>
            <a:r>
              <a:rPr lang="en-US" dirty="0" err="1"/>
              <a:t>học</a:t>
            </a:r>
            <a:r>
              <a:rPr lang="en-US" dirty="0"/>
              <a:t> </a:t>
            </a:r>
            <a:r>
              <a:rPr lang="en-US" dirty="0" err="1"/>
              <a:t>mở</a:t>
            </a:r>
            <a:r>
              <a:rPr lang="en-US" dirty="0"/>
              <a:t> </a:t>
            </a:r>
            <a:r>
              <a:rPr lang="en-US" dirty="0" err="1"/>
              <a:t>rộng</a:t>
            </a: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8C6B2025-B570-060B-D8FF-437996A0F2B3}"/>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87F9B908-87A7-DAD7-00D4-8CDC5B8A2B04}"/>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AD52A887-93BD-05F7-60FD-28D6836D8BD1}"/>
              </a:ext>
            </a:extLst>
          </p:cNvPr>
          <p:cNvSpPr>
            <a:spLocks noGrp="1"/>
          </p:cNvSpPr>
          <p:nvPr>
            <p:ph type="sldNum" sz="quarter" idx="12"/>
          </p:nvPr>
        </p:nvSpPr>
        <p:spPr/>
        <p:txBody>
          <a:bodyPr/>
          <a:lstStyle/>
          <a:p>
            <a:fld id="{CF6B9C49-A60E-4D0B-A8D6-D745130FC131}" type="slidenum">
              <a:rPr lang="en-US" smtClean="0"/>
              <a:pPr/>
              <a:t>18</a:t>
            </a:fld>
            <a:endParaRPr lang="en-US"/>
          </a:p>
        </p:txBody>
      </p:sp>
      <p:graphicFrame>
        <p:nvGraphicFramePr>
          <p:cNvPr id="7" name="Table 6">
            <a:extLst>
              <a:ext uri="{FF2B5EF4-FFF2-40B4-BE49-F238E27FC236}">
                <a16:creationId xmlns:a16="http://schemas.microsoft.com/office/drawing/2014/main" id="{48F69BA3-0619-2C82-46D4-178E135083A8}"/>
              </a:ext>
            </a:extLst>
          </p:cNvPr>
          <p:cNvGraphicFramePr>
            <a:graphicFrameLocks noGrp="1"/>
          </p:cNvGraphicFramePr>
          <p:nvPr>
            <p:extLst>
              <p:ext uri="{D42A27DB-BD31-4B8C-83A1-F6EECF244321}">
                <p14:modId xmlns:p14="http://schemas.microsoft.com/office/powerpoint/2010/main" val="2286290335"/>
              </p:ext>
            </p:extLst>
          </p:nvPr>
        </p:nvGraphicFramePr>
        <p:xfrm>
          <a:off x="1182211" y="2112177"/>
          <a:ext cx="9827578" cy="4089687"/>
        </p:xfrm>
        <a:graphic>
          <a:graphicData uri="http://schemas.openxmlformats.org/drawingml/2006/table">
            <a:tbl>
              <a:tblPr firstRow="1" bandRow="1">
                <a:tableStyleId>{9DCAF9ED-07DC-4A11-8D7F-57B35C25682E}</a:tableStyleId>
              </a:tblPr>
              <a:tblGrid>
                <a:gridCol w="1294659">
                  <a:extLst>
                    <a:ext uri="{9D8B030D-6E8A-4147-A177-3AD203B41FA5}">
                      <a16:colId xmlns:a16="http://schemas.microsoft.com/office/drawing/2014/main" val="20000"/>
                    </a:ext>
                  </a:extLst>
                </a:gridCol>
                <a:gridCol w="3526417">
                  <a:extLst>
                    <a:ext uri="{9D8B030D-6E8A-4147-A177-3AD203B41FA5}">
                      <a16:colId xmlns:a16="http://schemas.microsoft.com/office/drawing/2014/main" val="20001"/>
                    </a:ext>
                  </a:extLst>
                </a:gridCol>
                <a:gridCol w="5006502">
                  <a:extLst>
                    <a:ext uri="{9D8B030D-6E8A-4147-A177-3AD203B41FA5}">
                      <a16:colId xmlns:a16="http://schemas.microsoft.com/office/drawing/2014/main" val="20002"/>
                    </a:ext>
                  </a:extLst>
                </a:gridCol>
              </a:tblGrid>
              <a:tr h="432087">
                <a:tc>
                  <a:txBody>
                    <a:bodyPr/>
                    <a:lstStyle/>
                    <a:p>
                      <a:r>
                        <a:rPr lang="en-US" dirty="0" err="1"/>
                        <a:t>Phép</a:t>
                      </a:r>
                      <a:r>
                        <a:rPr lang="en-US" baseline="0" dirty="0"/>
                        <a:t> </a:t>
                      </a:r>
                      <a:r>
                        <a:rPr lang="en-US" baseline="0" dirty="0" err="1"/>
                        <a:t>toán</a:t>
                      </a:r>
                      <a:endParaRPr lang="vi-VN" dirty="0"/>
                    </a:p>
                  </a:txBody>
                  <a:tcPr/>
                </a:tc>
                <a:tc>
                  <a:txBody>
                    <a:bodyPr/>
                    <a:lstStyle/>
                    <a:p>
                      <a:r>
                        <a:rPr lang="en-US" dirty="0" err="1"/>
                        <a:t>Mô</a:t>
                      </a:r>
                      <a:r>
                        <a:rPr lang="en-US" baseline="0" dirty="0"/>
                        <a:t> </a:t>
                      </a:r>
                      <a:r>
                        <a:rPr lang="en-US" baseline="0" dirty="0" err="1"/>
                        <a:t>tả</a:t>
                      </a:r>
                      <a:endParaRPr lang="vi-VN" dirty="0"/>
                    </a:p>
                  </a:txBody>
                  <a:tcPr/>
                </a:tc>
                <a:tc>
                  <a:txBody>
                    <a:bodyPr/>
                    <a:lstStyle/>
                    <a:p>
                      <a:r>
                        <a:rPr lang="en-US" dirty="0" err="1"/>
                        <a:t>Ví</a:t>
                      </a:r>
                      <a:r>
                        <a:rPr lang="en-US" baseline="0" dirty="0"/>
                        <a:t> </a:t>
                      </a:r>
                      <a:r>
                        <a:rPr lang="en-US" baseline="0" dirty="0" err="1"/>
                        <a:t>dụ</a:t>
                      </a:r>
                      <a:endParaRPr lang="vi-VN" dirty="0"/>
                    </a:p>
                  </a:txBody>
                  <a:tcPr/>
                </a:tc>
                <a:extLst>
                  <a:ext uri="{0D108BD9-81ED-4DB2-BD59-A6C34878D82A}">
                    <a16:rowId xmlns:a16="http://schemas.microsoft.com/office/drawing/2014/main" val="10000"/>
                  </a:ext>
                </a:extLst>
              </a:tr>
              <a:tr h="360073">
                <a:tc>
                  <a:txBody>
                    <a:bodyPr/>
                    <a:lstStyle/>
                    <a:p>
                      <a:r>
                        <a:rPr lang="en-US" dirty="0">
                          <a:sym typeface="Symbol"/>
                        </a:rPr>
                        <a:t>=</a:t>
                      </a:r>
                      <a:endParaRPr lang="vi-VN" dirty="0"/>
                    </a:p>
                  </a:txBody>
                  <a:tcPr/>
                </a:tc>
                <a:tc>
                  <a:txBody>
                    <a:bodyPr/>
                    <a:lstStyle/>
                    <a:p>
                      <a:r>
                        <a:rPr lang="en-US" dirty="0" err="1"/>
                        <a:t>Phép</a:t>
                      </a:r>
                      <a:r>
                        <a:rPr lang="en-US" dirty="0"/>
                        <a:t> </a:t>
                      </a:r>
                      <a:r>
                        <a:rPr lang="en-US" dirty="0" err="1"/>
                        <a:t>gán</a:t>
                      </a:r>
                      <a:endParaRPr lang="vi-V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ym typeface="Symbol"/>
                        </a:rPr>
                        <a:t>c = a + b </a:t>
                      </a:r>
                      <a:r>
                        <a:rPr lang="en-US" dirty="0" err="1">
                          <a:sym typeface="Symbol"/>
                        </a:rPr>
                        <a:t>sẽ</a:t>
                      </a:r>
                      <a:r>
                        <a:rPr lang="en-US" dirty="0">
                          <a:sym typeface="Symbol"/>
                        </a:rPr>
                        <a:t> </a:t>
                      </a:r>
                      <a:r>
                        <a:rPr lang="en-US" dirty="0" err="1">
                          <a:sym typeface="Symbol"/>
                        </a:rPr>
                        <a:t>gán</a:t>
                      </a:r>
                      <a:r>
                        <a:rPr lang="en-US" dirty="0">
                          <a:sym typeface="Symbol"/>
                        </a:rPr>
                        <a:t> </a:t>
                      </a:r>
                      <a:r>
                        <a:rPr lang="en-US" dirty="0" err="1">
                          <a:sym typeface="Symbol"/>
                        </a:rPr>
                        <a:t>giá</a:t>
                      </a:r>
                      <a:r>
                        <a:rPr lang="en-US" dirty="0">
                          <a:sym typeface="Symbol"/>
                        </a:rPr>
                        <a:t> </a:t>
                      </a:r>
                      <a:r>
                        <a:rPr lang="en-US" dirty="0" err="1">
                          <a:sym typeface="Symbol"/>
                        </a:rPr>
                        <a:t>trị</a:t>
                      </a:r>
                      <a:r>
                        <a:rPr lang="en-US" dirty="0">
                          <a:sym typeface="Symbol"/>
                        </a:rPr>
                        <a:t> a + b </a:t>
                      </a:r>
                      <a:r>
                        <a:rPr lang="en-US" dirty="0" err="1">
                          <a:sym typeface="Symbol"/>
                        </a:rPr>
                        <a:t>cho</a:t>
                      </a:r>
                      <a:r>
                        <a:rPr lang="en-US" dirty="0">
                          <a:sym typeface="Symbol"/>
                        </a:rPr>
                        <a:t> c  </a:t>
                      </a:r>
                      <a:endParaRPr lang="vi-VN" dirty="0"/>
                    </a:p>
                  </a:txBody>
                  <a:tcPr/>
                </a:tc>
                <a:extLst>
                  <a:ext uri="{0D108BD9-81ED-4DB2-BD59-A6C34878D82A}">
                    <a16:rowId xmlns:a16="http://schemas.microsoft.com/office/drawing/2014/main" val="10001"/>
                  </a:ext>
                </a:extLst>
              </a:tr>
              <a:tr h="360073">
                <a:tc>
                  <a:txBody>
                    <a:bodyPr/>
                    <a:lstStyle/>
                    <a:p>
                      <a:r>
                        <a:rPr lang="en-US" dirty="0"/>
                        <a:t>+=</a:t>
                      </a:r>
                      <a:endParaRPr lang="vi-VN" dirty="0"/>
                    </a:p>
                  </a:txBody>
                  <a:tcPr/>
                </a:tc>
                <a:tc>
                  <a:txBody>
                    <a:bodyPr/>
                    <a:lstStyle/>
                    <a:p>
                      <a:r>
                        <a:rPr lang="en-US" dirty="0" err="1"/>
                        <a:t>Phép</a:t>
                      </a:r>
                      <a:r>
                        <a:rPr lang="en-US" dirty="0"/>
                        <a:t> </a:t>
                      </a:r>
                      <a:r>
                        <a:rPr lang="en-US" dirty="0" err="1"/>
                        <a:t>cộng</a:t>
                      </a:r>
                      <a:r>
                        <a:rPr lang="en-US" dirty="0"/>
                        <a:t> </a:t>
                      </a:r>
                      <a:r>
                        <a:rPr lang="en-US" dirty="0" err="1"/>
                        <a:t>và</a:t>
                      </a:r>
                      <a:r>
                        <a:rPr lang="en-US" dirty="0"/>
                        <a:t> </a:t>
                      </a:r>
                      <a:r>
                        <a:rPr lang="en-US" dirty="0" err="1"/>
                        <a:t>gán</a:t>
                      </a:r>
                      <a:endParaRPr lang="vi-VN" dirty="0"/>
                    </a:p>
                  </a:txBody>
                  <a:tcPr/>
                </a:tc>
                <a:tc>
                  <a:txBody>
                    <a:bodyPr/>
                    <a:lstStyle/>
                    <a:p>
                      <a:r>
                        <a:rPr lang="en-US" dirty="0"/>
                        <a:t>c+= a </a:t>
                      </a:r>
                      <a:r>
                        <a:rPr lang="en-US" dirty="0" err="1"/>
                        <a:t>tương</a:t>
                      </a:r>
                      <a:r>
                        <a:rPr lang="en-US" dirty="0"/>
                        <a:t> </a:t>
                      </a:r>
                      <a:r>
                        <a:rPr lang="en-US" dirty="0" err="1"/>
                        <a:t>đương</a:t>
                      </a:r>
                      <a:r>
                        <a:rPr lang="en-US" dirty="0"/>
                        <a:t> c = c + a</a:t>
                      </a:r>
                      <a:endParaRPr lang="vi-VN" dirty="0"/>
                    </a:p>
                  </a:txBody>
                  <a:tcPr/>
                </a:tc>
                <a:extLst>
                  <a:ext uri="{0D108BD9-81ED-4DB2-BD59-A6C34878D82A}">
                    <a16:rowId xmlns:a16="http://schemas.microsoft.com/office/drawing/2014/main" val="10002"/>
                  </a:ext>
                </a:extLst>
              </a:tr>
              <a:tr h="360073">
                <a:tc>
                  <a:txBody>
                    <a:bodyPr/>
                    <a:lstStyle/>
                    <a:p>
                      <a:r>
                        <a:rPr lang="en-US" dirty="0">
                          <a:sym typeface="Symbol"/>
                        </a:rPr>
                        <a:t>-=</a:t>
                      </a:r>
                      <a:endParaRPr lang="vi-VN" dirty="0"/>
                    </a:p>
                  </a:txBody>
                  <a:tcPr/>
                </a:tc>
                <a:tc>
                  <a:txBody>
                    <a:bodyPr/>
                    <a:lstStyle/>
                    <a:p>
                      <a:r>
                        <a:rPr lang="en-US" dirty="0" err="1"/>
                        <a:t>Phép</a:t>
                      </a:r>
                      <a:r>
                        <a:rPr lang="en-US" dirty="0"/>
                        <a:t> </a:t>
                      </a:r>
                      <a:r>
                        <a:rPr lang="en-US" dirty="0" err="1"/>
                        <a:t>trừ</a:t>
                      </a:r>
                      <a:r>
                        <a:rPr lang="en-US" dirty="0"/>
                        <a:t> </a:t>
                      </a:r>
                      <a:r>
                        <a:rPr lang="en-US" dirty="0" err="1"/>
                        <a:t>và</a:t>
                      </a:r>
                      <a:r>
                        <a:rPr lang="en-US" dirty="0"/>
                        <a:t> </a:t>
                      </a:r>
                      <a:r>
                        <a:rPr lang="en-US" dirty="0" err="1"/>
                        <a:t>gán</a:t>
                      </a:r>
                      <a:endParaRPr lang="vi-V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 -= a </a:t>
                      </a:r>
                      <a:r>
                        <a:rPr lang="en-US" dirty="0" err="1"/>
                        <a:t>tương</a:t>
                      </a:r>
                      <a:r>
                        <a:rPr lang="en-US" dirty="0"/>
                        <a:t> </a:t>
                      </a:r>
                      <a:r>
                        <a:rPr lang="en-US" dirty="0" err="1"/>
                        <a:t>đương</a:t>
                      </a:r>
                      <a:r>
                        <a:rPr lang="en-US" dirty="0"/>
                        <a:t> c = c - a</a:t>
                      </a:r>
                      <a:endParaRPr lang="vi-VN" dirty="0"/>
                    </a:p>
                  </a:txBody>
                  <a:tcPr/>
                </a:tc>
                <a:extLst>
                  <a:ext uri="{0D108BD9-81ED-4DB2-BD59-A6C34878D82A}">
                    <a16:rowId xmlns:a16="http://schemas.microsoft.com/office/drawing/2014/main" val="10003"/>
                  </a:ext>
                </a:extLst>
              </a:tr>
              <a:tr h="360073">
                <a:tc>
                  <a:txBody>
                    <a:bodyPr/>
                    <a:lstStyle/>
                    <a:p>
                      <a:r>
                        <a:rPr lang="en-US" dirty="0"/>
                        <a:t>*=</a:t>
                      </a:r>
                      <a:endParaRPr lang="vi-VN" dirty="0"/>
                    </a:p>
                  </a:txBody>
                  <a:tcPr/>
                </a:tc>
                <a:tc>
                  <a:txBody>
                    <a:bodyPr/>
                    <a:lstStyle/>
                    <a:p>
                      <a:r>
                        <a:rPr lang="en-US" dirty="0" err="1"/>
                        <a:t>Phép</a:t>
                      </a:r>
                      <a:r>
                        <a:rPr lang="en-US" baseline="0" dirty="0"/>
                        <a:t> </a:t>
                      </a:r>
                      <a:r>
                        <a:rPr lang="en-US" baseline="0" dirty="0" err="1"/>
                        <a:t>nhân</a:t>
                      </a:r>
                      <a:r>
                        <a:rPr lang="en-US" baseline="0" dirty="0"/>
                        <a:t> </a:t>
                      </a:r>
                      <a:r>
                        <a:rPr lang="en-US" baseline="0" dirty="0" err="1"/>
                        <a:t>và</a:t>
                      </a:r>
                      <a:r>
                        <a:rPr lang="en-US" baseline="0" dirty="0"/>
                        <a:t> </a:t>
                      </a:r>
                      <a:r>
                        <a:rPr lang="en-US" baseline="0" dirty="0" err="1"/>
                        <a:t>gán</a:t>
                      </a:r>
                      <a:endParaRPr lang="vi-VN" dirty="0"/>
                    </a:p>
                  </a:txBody>
                  <a:tcPr/>
                </a:tc>
                <a:tc>
                  <a:txBody>
                    <a:bodyPr/>
                    <a:lstStyle/>
                    <a:p>
                      <a:r>
                        <a:rPr lang="en-US" dirty="0"/>
                        <a:t>c *= a </a:t>
                      </a:r>
                      <a:r>
                        <a:rPr lang="en-US" dirty="0" err="1"/>
                        <a:t>tương</a:t>
                      </a:r>
                      <a:r>
                        <a:rPr lang="en-US" dirty="0"/>
                        <a:t> </a:t>
                      </a:r>
                      <a:r>
                        <a:rPr lang="en-US" dirty="0" err="1"/>
                        <a:t>đương</a:t>
                      </a:r>
                      <a:r>
                        <a:rPr lang="en-US" dirty="0"/>
                        <a:t> c = c * a</a:t>
                      </a:r>
                      <a:endParaRPr lang="vi-VN" dirty="0"/>
                    </a:p>
                  </a:txBody>
                  <a:tcPr/>
                </a:tc>
                <a:extLst>
                  <a:ext uri="{0D108BD9-81ED-4DB2-BD59-A6C34878D82A}">
                    <a16:rowId xmlns:a16="http://schemas.microsoft.com/office/drawing/2014/main" val="10004"/>
                  </a:ext>
                </a:extLst>
              </a:tr>
              <a:tr h="356081">
                <a:tc>
                  <a:txBody>
                    <a:bodyPr/>
                    <a:lstStyle/>
                    <a:p>
                      <a:r>
                        <a:rPr lang="en-US" dirty="0"/>
                        <a:t>/=</a:t>
                      </a:r>
                      <a:endParaRPr lang="vi-VN" dirty="0"/>
                    </a:p>
                  </a:txBody>
                  <a:tcPr/>
                </a:tc>
                <a:tc>
                  <a:txBody>
                    <a:bodyPr/>
                    <a:lstStyle/>
                    <a:p>
                      <a:r>
                        <a:rPr lang="en-US" dirty="0" err="1"/>
                        <a:t>Phép</a:t>
                      </a:r>
                      <a:r>
                        <a:rPr lang="en-US" dirty="0"/>
                        <a:t> chia </a:t>
                      </a:r>
                      <a:r>
                        <a:rPr lang="en-US" dirty="0" err="1"/>
                        <a:t>và</a:t>
                      </a:r>
                      <a:r>
                        <a:rPr lang="en-US" dirty="0"/>
                        <a:t> </a:t>
                      </a:r>
                      <a:r>
                        <a:rPr lang="en-US" dirty="0" err="1"/>
                        <a:t>gán</a:t>
                      </a:r>
                      <a:endParaRPr lang="vi-V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 /= a </a:t>
                      </a:r>
                      <a:r>
                        <a:rPr lang="en-US" dirty="0" err="1"/>
                        <a:t>tương</a:t>
                      </a:r>
                      <a:r>
                        <a:rPr lang="en-US" dirty="0"/>
                        <a:t> </a:t>
                      </a:r>
                      <a:r>
                        <a:rPr lang="en-US" dirty="0" err="1"/>
                        <a:t>đương</a:t>
                      </a:r>
                      <a:r>
                        <a:rPr lang="en-US" dirty="0"/>
                        <a:t> c = c / a</a:t>
                      </a:r>
                      <a:endParaRPr lang="vi-VN" dirty="0"/>
                    </a:p>
                  </a:txBody>
                  <a:tcPr/>
                </a:tc>
                <a:extLst>
                  <a:ext uri="{0D108BD9-81ED-4DB2-BD59-A6C34878D82A}">
                    <a16:rowId xmlns:a16="http://schemas.microsoft.com/office/drawing/2014/main" val="10005"/>
                  </a:ext>
                </a:extLst>
              </a:tr>
              <a:tr h="298911">
                <a:tc>
                  <a:txBody>
                    <a:bodyPr/>
                    <a:lstStyle/>
                    <a:p>
                      <a:r>
                        <a:rPr lang="en-US" dirty="0"/>
                        <a:t>&lt;&lt;=</a:t>
                      </a:r>
                      <a:endParaRPr lang="vi-VN" dirty="0"/>
                    </a:p>
                  </a:txBody>
                  <a:tcPr/>
                </a:tc>
                <a:tc>
                  <a:txBody>
                    <a:bodyPr/>
                    <a:lstStyle/>
                    <a:p>
                      <a:r>
                        <a:rPr lang="en-US" dirty="0" err="1"/>
                        <a:t>Phép</a:t>
                      </a:r>
                      <a:r>
                        <a:rPr lang="en-US" baseline="0" dirty="0"/>
                        <a:t> </a:t>
                      </a:r>
                      <a:r>
                        <a:rPr lang="en-US" baseline="0" dirty="0" err="1"/>
                        <a:t>dịch</a:t>
                      </a:r>
                      <a:r>
                        <a:rPr lang="en-US" baseline="0" dirty="0"/>
                        <a:t> </a:t>
                      </a:r>
                      <a:r>
                        <a:rPr lang="en-US" baseline="0" dirty="0" err="1"/>
                        <a:t>trái</a:t>
                      </a:r>
                      <a:r>
                        <a:rPr lang="en-US" baseline="0" dirty="0"/>
                        <a:t> </a:t>
                      </a:r>
                      <a:r>
                        <a:rPr lang="en-US" baseline="0" dirty="0" err="1"/>
                        <a:t>cấp</a:t>
                      </a:r>
                      <a:r>
                        <a:rPr lang="en-US" baseline="0" dirty="0"/>
                        <a:t> bit </a:t>
                      </a:r>
                      <a:r>
                        <a:rPr lang="en-US" baseline="0" dirty="0" err="1"/>
                        <a:t>và</a:t>
                      </a:r>
                      <a:r>
                        <a:rPr lang="en-US" baseline="0" dirty="0"/>
                        <a:t> </a:t>
                      </a:r>
                      <a:r>
                        <a:rPr lang="en-US" baseline="0" dirty="0" err="1"/>
                        <a:t>gán</a:t>
                      </a:r>
                      <a:endParaRPr lang="vi-VN" dirty="0"/>
                    </a:p>
                  </a:txBody>
                  <a:tcPr/>
                </a:tc>
                <a:tc>
                  <a:txBody>
                    <a:bodyPr/>
                    <a:lstStyle/>
                    <a:p>
                      <a:r>
                        <a:rPr lang="en-US" dirty="0"/>
                        <a:t>c &lt;&lt;= 1 </a:t>
                      </a:r>
                      <a:r>
                        <a:rPr lang="en-US" dirty="0" err="1"/>
                        <a:t>tương</a:t>
                      </a:r>
                      <a:r>
                        <a:rPr lang="en-US" dirty="0"/>
                        <a:t> </a:t>
                      </a:r>
                      <a:r>
                        <a:rPr lang="en-US" dirty="0" err="1"/>
                        <a:t>đương</a:t>
                      </a:r>
                      <a:r>
                        <a:rPr lang="en-US" dirty="0"/>
                        <a:t> c = c &lt;&lt; 1</a:t>
                      </a:r>
                      <a:endParaRPr lang="vi-VN" dirty="0"/>
                    </a:p>
                  </a:txBody>
                  <a:tcPr/>
                </a:tc>
                <a:extLst>
                  <a:ext uri="{0D108BD9-81ED-4DB2-BD59-A6C34878D82A}">
                    <a16:rowId xmlns:a16="http://schemas.microsoft.com/office/drawing/2014/main" val="10006"/>
                  </a:ext>
                </a:extLst>
              </a:tr>
              <a:tr h="266860">
                <a:tc>
                  <a:txBody>
                    <a:bodyPr/>
                    <a:lstStyle/>
                    <a:p>
                      <a:r>
                        <a:rPr lang="en-US" dirty="0"/>
                        <a:t>&gt;&gt;=</a:t>
                      </a:r>
                      <a:endParaRPr lang="vi-VN" dirty="0"/>
                    </a:p>
                  </a:txBody>
                  <a:tcPr/>
                </a:tc>
                <a:tc>
                  <a:txBody>
                    <a:bodyPr/>
                    <a:lstStyle/>
                    <a:p>
                      <a:r>
                        <a:rPr lang="en-US" dirty="0" err="1"/>
                        <a:t>Phép</a:t>
                      </a:r>
                      <a:r>
                        <a:rPr lang="en-US" dirty="0"/>
                        <a:t> </a:t>
                      </a:r>
                      <a:r>
                        <a:rPr lang="en-US" dirty="0" err="1"/>
                        <a:t>dịch</a:t>
                      </a:r>
                      <a:r>
                        <a:rPr lang="en-US" dirty="0"/>
                        <a:t> </a:t>
                      </a:r>
                      <a:r>
                        <a:rPr lang="en-US" dirty="0" err="1"/>
                        <a:t>phải</a:t>
                      </a:r>
                      <a:r>
                        <a:rPr lang="en-US" dirty="0"/>
                        <a:t> </a:t>
                      </a:r>
                      <a:r>
                        <a:rPr lang="en-US" dirty="0" err="1"/>
                        <a:t>cấp</a:t>
                      </a:r>
                      <a:r>
                        <a:rPr lang="en-US" dirty="0"/>
                        <a:t> bit </a:t>
                      </a:r>
                      <a:r>
                        <a:rPr lang="en-US" dirty="0" err="1"/>
                        <a:t>và</a:t>
                      </a:r>
                      <a:r>
                        <a:rPr lang="en-US" dirty="0"/>
                        <a:t> </a:t>
                      </a:r>
                      <a:r>
                        <a:rPr lang="en-US" dirty="0" err="1"/>
                        <a:t>gán</a:t>
                      </a:r>
                      <a:endParaRPr lang="vi-VN" dirty="0"/>
                    </a:p>
                  </a:txBody>
                  <a:tcPr/>
                </a:tc>
                <a:tc>
                  <a:txBody>
                    <a:bodyPr/>
                    <a:lstStyle/>
                    <a:p>
                      <a:r>
                        <a:rPr lang="en-US" dirty="0"/>
                        <a:t>c &gt;&gt;= 1 </a:t>
                      </a:r>
                      <a:r>
                        <a:rPr lang="en-US" dirty="0" err="1"/>
                        <a:t>tương</a:t>
                      </a:r>
                      <a:r>
                        <a:rPr lang="en-US" dirty="0"/>
                        <a:t> </a:t>
                      </a:r>
                      <a:r>
                        <a:rPr lang="en-US" dirty="0" err="1"/>
                        <a:t>đương</a:t>
                      </a:r>
                      <a:r>
                        <a:rPr lang="en-US" dirty="0"/>
                        <a:t> c = c &gt;&gt; 1</a:t>
                      </a:r>
                      <a:endParaRPr lang="vi-VN" dirty="0"/>
                    </a:p>
                  </a:txBody>
                  <a:tcPr/>
                </a:tc>
                <a:extLst>
                  <a:ext uri="{0D108BD9-81ED-4DB2-BD59-A6C34878D82A}">
                    <a16:rowId xmlns:a16="http://schemas.microsoft.com/office/drawing/2014/main" val="3325241146"/>
                  </a:ext>
                </a:extLst>
              </a:tr>
              <a:tr h="167960">
                <a:tc>
                  <a:txBody>
                    <a:bodyPr/>
                    <a:lstStyle/>
                    <a:p>
                      <a:r>
                        <a:rPr lang="en-US" dirty="0"/>
                        <a:t>&amp;=</a:t>
                      </a:r>
                      <a:endParaRPr lang="vi-VN" dirty="0"/>
                    </a:p>
                  </a:txBody>
                  <a:tcPr/>
                </a:tc>
                <a:tc>
                  <a:txBody>
                    <a:bodyPr/>
                    <a:lstStyle/>
                    <a:p>
                      <a:r>
                        <a:rPr lang="en-US" dirty="0" err="1"/>
                        <a:t>Phép</a:t>
                      </a:r>
                      <a:r>
                        <a:rPr lang="en-US" dirty="0"/>
                        <a:t> </a:t>
                      </a:r>
                      <a:r>
                        <a:rPr lang="en-US" dirty="0" err="1"/>
                        <a:t>và</a:t>
                      </a:r>
                      <a:r>
                        <a:rPr lang="en-US" dirty="0"/>
                        <a:t> </a:t>
                      </a:r>
                      <a:r>
                        <a:rPr lang="en-US" dirty="0" err="1"/>
                        <a:t>cấp</a:t>
                      </a:r>
                      <a:r>
                        <a:rPr lang="en-US" dirty="0"/>
                        <a:t> bit </a:t>
                      </a:r>
                      <a:r>
                        <a:rPr lang="en-US" dirty="0" err="1"/>
                        <a:t>và</a:t>
                      </a:r>
                      <a:r>
                        <a:rPr lang="en-US" dirty="0"/>
                        <a:t> </a:t>
                      </a:r>
                      <a:r>
                        <a:rPr lang="en-US" dirty="0" err="1"/>
                        <a:t>gán</a:t>
                      </a:r>
                      <a:endParaRPr lang="vi-VN" dirty="0"/>
                    </a:p>
                  </a:txBody>
                  <a:tcPr/>
                </a:tc>
                <a:tc>
                  <a:txBody>
                    <a:bodyPr/>
                    <a:lstStyle/>
                    <a:p>
                      <a:r>
                        <a:rPr lang="en-US" dirty="0"/>
                        <a:t>c &amp;= 1 </a:t>
                      </a:r>
                      <a:r>
                        <a:rPr lang="en-US" dirty="0" err="1"/>
                        <a:t>tương</a:t>
                      </a:r>
                      <a:r>
                        <a:rPr lang="en-US" dirty="0"/>
                        <a:t> </a:t>
                      </a:r>
                      <a:r>
                        <a:rPr lang="en-US" dirty="0" err="1"/>
                        <a:t>đương</a:t>
                      </a:r>
                      <a:r>
                        <a:rPr lang="en-US" dirty="0"/>
                        <a:t> c = c &amp; 1</a:t>
                      </a:r>
                      <a:endParaRPr lang="vi-VN" dirty="0"/>
                    </a:p>
                  </a:txBody>
                  <a:tcPr/>
                </a:tc>
                <a:extLst>
                  <a:ext uri="{0D108BD9-81ED-4DB2-BD59-A6C34878D82A}">
                    <a16:rowId xmlns:a16="http://schemas.microsoft.com/office/drawing/2014/main" val="3871673273"/>
                  </a:ext>
                </a:extLst>
              </a:tr>
              <a:tr h="0">
                <a:tc>
                  <a:txBody>
                    <a:bodyPr/>
                    <a:lstStyle/>
                    <a:p>
                      <a:r>
                        <a:rPr lang="en-US" dirty="0"/>
                        <a:t>^=</a:t>
                      </a:r>
                      <a:endParaRPr lang="vi-VN" dirty="0"/>
                    </a:p>
                  </a:txBody>
                  <a:tcPr/>
                </a:tc>
                <a:tc>
                  <a:txBody>
                    <a:bodyPr/>
                    <a:lstStyle/>
                    <a:p>
                      <a:r>
                        <a:rPr lang="en-US" dirty="0" err="1"/>
                        <a:t>Phép</a:t>
                      </a:r>
                      <a:r>
                        <a:rPr lang="en-US" dirty="0"/>
                        <a:t> </a:t>
                      </a:r>
                      <a:r>
                        <a:rPr lang="en-US" dirty="0" err="1"/>
                        <a:t>tuyển</a:t>
                      </a:r>
                      <a:r>
                        <a:rPr lang="en-US" dirty="0"/>
                        <a:t> </a:t>
                      </a:r>
                      <a:r>
                        <a:rPr lang="en-US" dirty="0" err="1"/>
                        <a:t>cấp</a:t>
                      </a:r>
                      <a:r>
                        <a:rPr lang="en-US" dirty="0"/>
                        <a:t> bit </a:t>
                      </a:r>
                      <a:r>
                        <a:rPr lang="en-US" dirty="0" err="1"/>
                        <a:t>và</a:t>
                      </a:r>
                      <a:r>
                        <a:rPr lang="en-US" dirty="0"/>
                        <a:t> </a:t>
                      </a:r>
                      <a:r>
                        <a:rPr lang="en-US" dirty="0" err="1"/>
                        <a:t>gán</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 1 </a:t>
                      </a:r>
                      <a:r>
                        <a:rPr lang="en-US" dirty="0" err="1"/>
                        <a:t>tương</a:t>
                      </a:r>
                      <a:r>
                        <a:rPr lang="en-US" dirty="0"/>
                        <a:t> </a:t>
                      </a:r>
                      <a:r>
                        <a:rPr lang="en-US" dirty="0" err="1"/>
                        <a:t>đương</a:t>
                      </a:r>
                      <a:r>
                        <a:rPr lang="en-US" dirty="0"/>
                        <a:t> c = c ^ 1</a:t>
                      </a:r>
                      <a:endParaRPr lang="vi-VN" dirty="0"/>
                    </a:p>
                  </a:txBody>
                  <a:tcPr/>
                </a:tc>
                <a:extLst>
                  <a:ext uri="{0D108BD9-81ED-4DB2-BD59-A6C34878D82A}">
                    <a16:rowId xmlns:a16="http://schemas.microsoft.com/office/drawing/2014/main" val="610135443"/>
                  </a:ext>
                </a:extLst>
              </a:tr>
              <a:tr h="0">
                <a:tc>
                  <a:txBody>
                    <a:bodyPr/>
                    <a:lstStyle/>
                    <a:p>
                      <a:r>
                        <a:rPr lang="en-US" dirty="0"/>
                        <a:t>|=</a:t>
                      </a:r>
                      <a:endParaRPr lang="vi-VN" dirty="0"/>
                    </a:p>
                  </a:txBody>
                  <a:tcPr/>
                </a:tc>
                <a:tc>
                  <a:txBody>
                    <a:bodyPr/>
                    <a:lstStyle/>
                    <a:p>
                      <a:r>
                        <a:rPr lang="en-US" dirty="0" err="1"/>
                        <a:t>Phép</a:t>
                      </a:r>
                      <a:r>
                        <a:rPr lang="en-US" dirty="0"/>
                        <a:t> </a:t>
                      </a:r>
                      <a:r>
                        <a:rPr lang="en-US" dirty="0" err="1"/>
                        <a:t>hoặc</a:t>
                      </a:r>
                      <a:r>
                        <a:rPr lang="en-US" dirty="0"/>
                        <a:t> </a:t>
                      </a:r>
                      <a:r>
                        <a:rPr lang="en-US" dirty="0" err="1"/>
                        <a:t>cấp</a:t>
                      </a:r>
                      <a:r>
                        <a:rPr lang="en-US" dirty="0"/>
                        <a:t> bit </a:t>
                      </a:r>
                      <a:r>
                        <a:rPr lang="en-US" dirty="0" err="1"/>
                        <a:t>và</a:t>
                      </a:r>
                      <a:r>
                        <a:rPr lang="en-US" dirty="0"/>
                        <a:t> </a:t>
                      </a:r>
                      <a:r>
                        <a:rPr lang="en-US" dirty="0" err="1"/>
                        <a:t>gán</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 1 </a:t>
                      </a:r>
                      <a:r>
                        <a:rPr lang="en-US" dirty="0" err="1"/>
                        <a:t>tương</a:t>
                      </a:r>
                      <a:r>
                        <a:rPr lang="en-US" dirty="0"/>
                        <a:t> </a:t>
                      </a:r>
                      <a:r>
                        <a:rPr lang="en-US" dirty="0" err="1"/>
                        <a:t>đương</a:t>
                      </a:r>
                      <a:r>
                        <a:rPr lang="en-US" dirty="0"/>
                        <a:t> c = c | 1</a:t>
                      </a:r>
                      <a:endParaRPr lang="vi-VN" dirty="0"/>
                    </a:p>
                  </a:txBody>
                  <a:tcPr/>
                </a:tc>
                <a:extLst>
                  <a:ext uri="{0D108BD9-81ED-4DB2-BD59-A6C34878D82A}">
                    <a16:rowId xmlns:a16="http://schemas.microsoft.com/office/drawing/2014/main" val="1432702159"/>
                  </a:ext>
                </a:extLst>
              </a:tr>
            </a:tbl>
          </a:graphicData>
        </a:graphic>
      </p:graphicFrame>
    </p:spTree>
    <p:extLst>
      <p:ext uri="{BB962C8B-B14F-4D97-AF65-F5344CB8AC3E}">
        <p14:creationId xmlns:p14="http://schemas.microsoft.com/office/powerpoint/2010/main" val="972911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F50D-566F-0AB0-1902-A38840FDF010}"/>
              </a:ext>
            </a:extLst>
          </p:cNvPr>
          <p:cNvSpPr>
            <a:spLocks noGrp="1"/>
          </p:cNvSpPr>
          <p:nvPr>
            <p:ph type="title"/>
          </p:nvPr>
        </p:nvSpPr>
        <p:spPr/>
        <p:txBody>
          <a:bodyPr/>
          <a:lstStyle/>
          <a:p>
            <a:r>
              <a:rPr lang="en-US" dirty="0" err="1"/>
              <a:t>Nhập</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trong</a:t>
            </a:r>
            <a:r>
              <a:rPr lang="en-US" dirty="0"/>
              <a:t> C++</a:t>
            </a:r>
          </a:p>
        </p:txBody>
      </p:sp>
      <p:sp>
        <p:nvSpPr>
          <p:cNvPr id="3" name="Content Placeholder 2">
            <a:extLst>
              <a:ext uri="{FF2B5EF4-FFF2-40B4-BE49-F238E27FC236}">
                <a16:creationId xmlns:a16="http://schemas.microsoft.com/office/drawing/2014/main" id="{9B62DE48-3ED5-E09B-0DB6-6FD80445A225}"/>
              </a:ext>
            </a:extLst>
          </p:cNvPr>
          <p:cNvSpPr>
            <a:spLocks noGrp="1"/>
          </p:cNvSpPr>
          <p:nvPr>
            <p:ph idx="1"/>
          </p:nvPr>
        </p:nvSpPr>
        <p:spPr/>
        <p:txBody>
          <a:bodyPr>
            <a:normAutofit fontScale="62500" lnSpcReduction="20000"/>
          </a:bodyPr>
          <a:lstStyle/>
          <a:p>
            <a:pPr marL="0" indent="0">
              <a:lnSpc>
                <a:spcPts val="1800"/>
              </a:lnSpc>
              <a:spcBef>
                <a:spcPts val="1000"/>
              </a:spcBef>
              <a:spcAft>
                <a:spcPts val="600"/>
              </a:spcAft>
              <a:buNone/>
            </a:pPr>
            <a:r>
              <a:rPr lang="en-US" sz="2800" b="1" dirty="0" err="1">
                <a:solidFill>
                  <a:srgbClr val="00B0F0"/>
                </a:solidFill>
                <a:latin typeface="Segoe UI" panose="020B0502040204020203" pitchFamily="34" charset="0"/>
                <a:cs typeface="Segoe UI" panose="020B0502040204020203" pitchFamily="34" charset="0"/>
              </a:rPr>
              <a:t>Thư</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viện</a:t>
            </a:r>
            <a:endParaRPr lang="en-US" sz="2800" b="1" dirty="0">
              <a:solidFill>
                <a:srgbClr val="00B0F0"/>
              </a:solidFill>
              <a:latin typeface="Segoe UI" panose="020B0502040204020203" pitchFamily="34" charset="0"/>
              <a:cs typeface="Segoe UI" panose="020B0502040204020203" pitchFamily="34" charset="0"/>
            </a:endParaRPr>
          </a:p>
          <a:p>
            <a:pPr marL="342900" indent="-342900">
              <a:lnSpc>
                <a:spcPct val="100000"/>
              </a:lnSpc>
              <a:spcAft>
                <a:spcPts val="600"/>
              </a:spcAft>
              <a:buFontTx/>
              <a:buChar char="-"/>
            </a:pPr>
            <a:r>
              <a:rPr lang="en-US" sz="2800" dirty="0" err="1"/>
              <a:t>Thư</a:t>
            </a:r>
            <a:r>
              <a:rPr lang="en-US" sz="2800" dirty="0"/>
              <a:t> </a:t>
            </a:r>
            <a:r>
              <a:rPr lang="en-US" sz="2800" dirty="0" err="1"/>
              <a:t>viện</a:t>
            </a:r>
            <a:r>
              <a:rPr lang="en-US" sz="2800" dirty="0"/>
              <a:t> </a:t>
            </a:r>
            <a:r>
              <a:rPr lang="en-US" sz="2800" dirty="0" err="1"/>
              <a:t>vào</a:t>
            </a:r>
            <a:r>
              <a:rPr lang="en-US" sz="2800" dirty="0"/>
              <a:t> </a:t>
            </a:r>
            <a:r>
              <a:rPr lang="en-US" sz="2800" dirty="0" err="1"/>
              <a:t>ra</a:t>
            </a:r>
            <a:r>
              <a:rPr lang="en-US" sz="2800" dirty="0"/>
              <a:t> </a:t>
            </a:r>
            <a:r>
              <a:rPr lang="en-US" sz="2800" dirty="0" err="1"/>
              <a:t>chuẩn</a:t>
            </a:r>
            <a:r>
              <a:rPr lang="en-US" sz="2800" dirty="0"/>
              <a:t> </a:t>
            </a:r>
            <a:r>
              <a:rPr lang="en-US" sz="2800" dirty="0" err="1"/>
              <a:t>trong</a:t>
            </a:r>
            <a:r>
              <a:rPr lang="en-US" sz="2800" dirty="0"/>
              <a:t> C++ </a:t>
            </a:r>
            <a:r>
              <a:rPr lang="en-US" sz="2800" dirty="0" err="1"/>
              <a:t>là</a:t>
            </a:r>
            <a:r>
              <a:rPr lang="en-US" sz="2800" dirty="0"/>
              <a:t> iostream, </a:t>
            </a:r>
            <a:r>
              <a:rPr lang="en-US" sz="2800" dirty="0" err="1"/>
              <a:t>khai</a:t>
            </a:r>
            <a:r>
              <a:rPr lang="en-US" sz="2800" dirty="0"/>
              <a:t> </a:t>
            </a:r>
            <a:r>
              <a:rPr lang="en-US" sz="2800" dirty="0" err="1"/>
              <a:t>báo</a:t>
            </a:r>
            <a:r>
              <a:rPr lang="en-US" sz="2800" dirty="0"/>
              <a:t> </a:t>
            </a:r>
            <a:r>
              <a:rPr lang="en-US" sz="2800" dirty="0" err="1"/>
              <a:t>thêm</a:t>
            </a:r>
            <a:r>
              <a:rPr lang="en-US" sz="2800" dirty="0"/>
              <a:t> namespace </a:t>
            </a:r>
            <a:r>
              <a:rPr lang="en-US" sz="2800" dirty="0" err="1"/>
              <a:t>để</a:t>
            </a:r>
            <a:r>
              <a:rPr lang="en-US" sz="2800" dirty="0"/>
              <a:t> </a:t>
            </a:r>
            <a:r>
              <a:rPr lang="en-US" sz="2800" dirty="0" err="1"/>
              <a:t>tiện</a:t>
            </a:r>
            <a:r>
              <a:rPr lang="en-US" sz="2800" dirty="0"/>
              <a:t> </a:t>
            </a:r>
            <a:r>
              <a:rPr lang="en-US" sz="2800" dirty="0" err="1"/>
              <a:t>sử</a:t>
            </a:r>
            <a:r>
              <a:rPr lang="en-US" sz="2800" dirty="0"/>
              <a:t> </a:t>
            </a:r>
            <a:r>
              <a:rPr lang="en-US" sz="2800" dirty="0" err="1"/>
              <a:t>dụng</a:t>
            </a:r>
            <a:endParaRPr lang="en-US" sz="2800" dirty="0"/>
          </a:p>
          <a:p>
            <a:pPr marL="0" indent="0">
              <a:lnSpc>
                <a:spcPct val="100000"/>
              </a:lnSpc>
              <a:spcAft>
                <a:spcPts val="600"/>
              </a:spcAft>
              <a:buNone/>
            </a:pPr>
            <a:r>
              <a:rPr lang="en-US" sz="2800" dirty="0"/>
              <a:t>	#include &lt;iostream&gt;</a:t>
            </a:r>
          </a:p>
          <a:p>
            <a:pPr marL="0" indent="0">
              <a:lnSpc>
                <a:spcPct val="100000"/>
              </a:lnSpc>
              <a:spcAft>
                <a:spcPts val="600"/>
              </a:spcAft>
              <a:buNone/>
            </a:pPr>
            <a:r>
              <a:rPr lang="en-US" sz="2800" dirty="0"/>
              <a:t>	using namespace std;</a:t>
            </a:r>
          </a:p>
          <a:p>
            <a:pPr marL="0" indent="0">
              <a:lnSpc>
                <a:spcPts val="1800"/>
              </a:lnSpc>
              <a:spcBef>
                <a:spcPts val="1000"/>
              </a:spcBef>
              <a:spcAft>
                <a:spcPts val="600"/>
              </a:spcAft>
              <a:buNone/>
            </a:pPr>
            <a:r>
              <a:rPr lang="en-US" sz="2800" b="1" dirty="0" err="1">
                <a:solidFill>
                  <a:srgbClr val="00B0F0"/>
                </a:solidFill>
                <a:latin typeface="Segoe UI" panose="020B0502040204020203" pitchFamily="34" charset="0"/>
                <a:cs typeface="Segoe UI" panose="020B0502040204020203" pitchFamily="34" charset="0"/>
              </a:rPr>
              <a:t>Nhập</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giá</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trị</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cho</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biến</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từ</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bàn</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phím</a:t>
            </a:r>
            <a:endParaRPr lang="en-US" sz="2800" b="1" dirty="0">
              <a:solidFill>
                <a:srgbClr val="00B0F0"/>
              </a:solidFill>
              <a:latin typeface="Segoe UI" panose="020B0502040204020203" pitchFamily="34" charset="0"/>
              <a:cs typeface="Segoe UI" panose="020B0502040204020203" pitchFamily="34" charset="0"/>
            </a:endParaRPr>
          </a:p>
          <a:p>
            <a:pPr marL="0" indent="0">
              <a:lnSpc>
                <a:spcPct val="100000"/>
              </a:lnSpc>
              <a:spcAft>
                <a:spcPts val="600"/>
              </a:spcAft>
              <a:buNone/>
            </a:pPr>
            <a:r>
              <a:rPr lang="en-US" sz="2800" dirty="0"/>
              <a:t>	</a:t>
            </a:r>
            <a:r>
              <a:rPr lang="en-US" sz="2800" dirty="0" err="1"/>
              <a:t>cin</a:t>
            </a:r>
            <a:r>
              <a:rPr lang="en-US" sz="2800" dirty="0"/>
              <a:t> &gt;&gt; a;</a:t>
            </a:r>
          </a:p>
          <a:p>
            <a:pPr marL="0" indent="0">
              <a:lnSpc>
                <a:spcPct val="100000"/>
              </a:lnSpc>
              <a:spcAft>
                <a:spcPts val="600"/>
              </a:spcAft>
              <a:buNone/>
            </a:pPr>
            <a:r>
              <a:rPr lang="en-US" sz="2800" dirty="0"/>
              <a:t>	</a:t>
            </a:r>
            <a:r>
              <a:rPr lang="en-US" sz="2800" dirty="0" err="1"/>
              <a:t>cin</a:t>
            </a:r>
            <a:r>
              <a:rPr lang="en-US" sz="2800" dirty="0"/>
              <a:t> &gt;&gt; b &gt;&gt; c &gt;&gt; d;</a:t>
            </a:r>
          </a:p>
          <a:p>
            <a:pPr marL="0" indent="0">
              <a:lnSpc>
                <a:spcPts val="1800"/>
              </a:lnSpc>
              <a:spcBef>
                <a:spcPts val="1000"/>
              </a:spcBef>
              <a:spcAft>
                <a:spcPts val="600"/>
              </a:spcAft>
              <a:buNone/>
            </a:pPr>
            <a:r>
              <a:rPr lang="en-US" sz="2800" b="1" dirty="0">
                <a:solidFill>
                  <a:srgbClr val="00B0F0"/>
                </a:solidFill>
                <a:latin typeface="Segoe UI" panose="020B0502040204020203" pitchFamily="34" charset="0"/>
                <a:cs typeface="Segoe UI" panose="020B0502040204020203" pitchFamily="34" charset="0"/>
              </a:rPr>
              <a:t>In </a:t>
            </a:r>
            <a:r>
              <a:rPr lang="en-US" sz="2800" b="1" dirty="0" err="1">
                <a:solidFill>
                  <a:srgbClr val="00B0F0"/>
                </a:solidFill>
                <a:latin typeface="Segoe UI" panose="020B0502040204020203" pitchFamily="34" charset="0"/>
                <a:cs typeface="Segoe UI" panose="020B0502040204020203" pitchFamily="34" charset="0"/>
              </a:rPr>
              <a:t>giá</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trị</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của</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biến</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ra</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màn</a:t>
            </a:r>
            <a:r>
              <a:rPr lang="en-US" sz="2800" b="1" dirty="0">
                <a:solidFill>
                  <a:srgbClr val="00B0F0"/>
                </a:solidFill>
                <a:latin typeface="Segoe UI" panose="020B0502040204020203" pitchFamily="34" charset="0"/>
                <a:cs typeface="Segoe UI" panose="020B0502040204020203" pitchFamily="34" charset="0"/>
              </a:rPr>
              <a:t> </a:t>
            </a:r>
            <a:r>
              <a:rPr lang="en-US" sz="2800" b="1" dirty="0" err="1">
                <a:solidFill>
                  <a:srgbClr val="00B0F0"/>
                </a:solidFill>
                <a:latin typeface="Segoe UI" panose="020B0502040204020203" pitchFamily="34" charset="0"/>
                <a:cs typeface="Segoe UI" panose="020B0502040204020203" pitchFamily="34" charset="0"/>
              </a:rPr>
              <a:t>hình</a:t>
            </a:r>
            <a:endParaRPr lang="en-US" sz="2800" b="1" dirty="0">
              <a:solidFill>
                <a:srgbClr val="00B0F0"/>
              </a:solidFill>
              <a:latin typeface="Segoe UI" panose="020B0502040204020203" pitchFamily="34" charset="0"/>
              <a:cs typeface="Segoe UI" panose="020B0502040204020203" pitchFamily="34" charset="0"/>
            </a:endParaRPr>
          </a:p>
          <a:p>
            <a:pPr marL="0" indent="0">
              <a:lnSpc>
                <a:spcPct val="100000"/>
              </a:lnSpc>
              <a:spcAft>
                <a:spcPts val="600"/>
              </a:spcAft>
              <a:buNone/>
            </a:pPr>
            <a:r>
              <a:rPr lang="en-US" sz="2800" dirty="0"/>
              <a:t>	</a:t>
            </a:r>
            <a:r>
              <a:rPr lang="en-US" sz="2800" dirty="0" err="1"/>
              <a:t>cout</a:t>
            </a:r>
            <a:r>
              <a:rPr lang="en-US" sz="2800" dirty="0"/>
              <a:t> &lt;&lt; a;</a:t>
            </a:r>
          </a:p>
          <a:p>
            <a:pPr marL="0" indent="0">
              <a:lnSpc>
                <a:spcPct val="100000"/>
              </a:lnSpc>
              <a:spcAft>
                <a:spcPts val="600"/>
              </a:spcAft>
              <a:buNone/>
            </a:pPr>
            <a:r>
              <a:rPr lang="en-US" sz="2800" dirty="0"/>
              <a:t>	</a:t>
            </a:r>
            <a:r>
              <a:rPr lang="en-US" sz="2800" dirty="0" err="1"/>
              <a:t>cout</a:t>
            </a:r>
            <a:r>
              <a:rPr lang="en-US" sz="2800" dirty="0"/>
              <a:t> &lt;&lt; b &lt;&lt; c &lt;&lt; d;</a:t>
            </a:r>
            <a:endParaRPr lang="en-US" sz="28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1000"/>
              </a:spcBef>
              <a:spcAft>
                <a:spcPts val="600"/>
              </a:spcAft>
            </a:pPr>
            <a:endParaRPr lang="en-US" sz="2800" dirty="0">
              <a:solidFill>
                <a:prstClr val="black">
                  <a:lumMod val="75000"/>
                  <a:lumOff val="25000"/>
                </a:prstClr>
              </a:solidFill>
              <a:latin typeface="Segoe UI" panose="020B0502040204020203" pitchFamily="34" charset="0"/>
              <a:cs typeface="Segoe UI" panose="020B0502040204020203" pitchFamily="34" charset="0"/>
            </a:endParaRPr>
          </a:p>
          <a:p>
            <a:endParaRPr lang="en-US" dirty="0"/>
          </a:p>
        </p:txBody>
      </p:sp>
      <p:sp>
        <p:nvSpPr>
          <p:cNvPr id="4" name="Date Placeholder 3">
            <a:extLst>
              <a:ext uri="{FF2B5EF4-FFF2-40B4-BE49-F238E27FC236}">
                <a16:creationId xmlns:a16="http://schemas.microsoft.com/office/drawing/2014/main" id="{B9CF18AF-3E3B-C07C-B1FD-3074BD354519}"/>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84FF5896-25F6-C350-0E53-43AC4F1DC508}"/>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985D481E-023E-4CA1-80A5-2352A23200E1}"/>
              </a:ext>
            </a:extLst>
          </p:cNvPr>
          <p:cNvSpPr>
            <a:spLocks noGrp="1"/>
          </p:cNvSpPr>
          <p:nvPr>
            <p:ph type="sldNum" sz="quarter" idx="12"/>
          </p:nvPr>
        </p:nvSpPr>
        <p:spPr/>
        <p:txBody>
          <a:bodyPr/>
          <a:lstStyle/>
          <a:p>
            <a:fld id="{CF6B9C49-A60E-4D0B-A8D6-D745130FC131}" type="slidenum">
              <a:rPr lang="en-US" smtClean="0"/>
              <a:pPr/>
              <a:t>19</a:t>
            </a:fld>
            <a:endParaRPr lang="en-US"/>
          </a:p>
        </p:txBody>
      </p:sp>
    </p:spTree>
    <p:extLst>
      <p:ext uri="{BB962C8B-B14F-4D97-AF65-F5344CB8AC3E}">
        <p14:creationId xmlns:p14="http://schemas.microsoft.com/office/powerpoint/2010/main" val="236461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D29A-6085-4EA1-B874-6B64EB0478F5}"/>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9C49199D-A756-4F13-B8C1-4398B552D29E}"/>
              </a:ext>
            </a:extLst>
          </p:cNvPr>
          <p:cNvSpPr>
            <a:spLocks noGrp="1"/>
          </p:cNvSpPr>
          <p:nvPr>
            <p:ph idx="1"/>
          </p:nvPr>
        </p:nvSpPr>
        <p:spPr/>
        <p:txBody>
          <a:bodyPr/>
          <a:lstStyle/>
          <a:p>
            <a:r>
              <a:rPr lang="en-US" dirty="0" err="1"/>
              <a:t>Lập</a:t>
            </a:r>
            <a:r>
              <a:rPr lang="en-US" dirty="0"/>
              <a:t> </a:t>
            </a:r>
            <a:r>
              <a:rPr lang="en-US" dirty="0" err="1"/>
              <a:t>trình</a:t>
            </a:r>
            <a:r>
              <a:rPr lang="en-US" dirty="0"/>
              <a:t> </a:t>
            </a:r>
            <a:r>
              <a:rPr lang="en-US" dirty="0" err="1"/>
              <a:t>tuyến</a:t>
            </a:r>
            <a:r>
              <a:rPr lang="en-US" dirty="0"/>
              <a:t> </a:t>
            </a:r>
            <a:r>
              <a:rPr lang="en-US" dirty="0" err="1"/>
              <a:t>tính</a:t>
            </a:r>
            <a:endParaRPr lang="en-US" dirty="0"/>
          </a:p>
          <a:p>
            <a:r>
              <a:rPr lang="en-US" dirty="0" err="1"/>
              <a:t>Lập</a:t>
            </a:r>
            <a:r>
              <a:rPr lang="en-US" dirty="0"/>
              <a:t> </a:t>
            </a:r>
            <a:r>
              <a:rPr lang="en-US" dirty="0" err="1"/>
              <a:t>trình</a:t>
            </a:r>
            <a:r>
              <a:rPr lang="en-US" dirty="0"/>
              <a:t> </a:t>
            </a:r>
            <a:r>
              <a:rPr lang="en-US" dirty="0" err="1"/>
              <a:t>hướng</a:t>
            </a:r>
            <a:r>
              <a:rPr lang="en-US" dirty="0"/>
              <a:t> </a:t>
            </a:r>
            <a:r>
              <a:rPr lang="en-US" dirty="0" err="1"/>
              <a:t>cấu</a:t>
            </a:r>
            <a:r>
              <a:rPr lang="en-US" dirty="0"/>
              <a:t> </a:t>
            </a:r>
            <a:r>
              <a:rPr lang="en-US" dirty="0" err="1"/>
              <a:t>trúc</a:t>
            </a:r>
            <a:endParaRPr lang="en-US" dirty="0"/>
          </a:p>
          <a:p>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endParaRPr lang="en-US" dirty="0"/>
          </a:p>
          <a:p>
            <a:r>
              <a:rPr lang="en-US" dirty="0" err="1"/>
              <a:t>Giới</a:t>
            </a:r>
            <a:r>
              <a:rPr lang="en-US" dirty="0"/>
              <a:t> </a:t>
            </a:r>
            <a:r>
              <a:rPr lang="en-US" dirty="0" err="1"/>
              <a:t>thiệu</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C++</a:t>
            </a:r>
          </a:p>
        </p:txBody>
      </p:sp>
      <p:sp>
        <p:nvSpPr>
          <p:cNvPr id="4" name="Date Placeholder 3">
            <a:extLst>
              <a:ext uri="{FF2B5EF4-FFF2-40B4-BE49-F238E27FC236}">
                <a16:creationId xmlns:a16="http://schemas.microsoft.com/office/drawing/2014/main" id="{7F50E9DC-7DCE-4E31-97DA-3F65EAF862E1}"/>
              </a:ext>
            </a:extLst>
          </p:cNvPr>
          <p:cNvSpPr>
            <a:spLocks noGrp="1"/>
          </p:cNvSpPr>
          <p:nvPr>
            <p:ph type="dt" sz="half" idx="10"/>
          </p:nvPr>
        </p:nvSpPr>
        <p:spPr/>
        <p:txBody>
          <a:bodyPr/>
          <a:lstStyle/>
          <a:p>
            <a:fld id="{A60E2B41-5392-40CF-9FB4-72B06FFD4D1A}" type="datetime1">
              <a:rPr lang="en-US" smtClean="0"/>
              <a:t>8/16/2022</a:t>
            </a:fld>
            <a:endParaRPr lang="en-US"/>
          </a:p>
        </p:txBody>
      </p:sp>
      <p:sp>
        <p:nvSpPr>
          <p:cNvPr id="5" name="Footer Placeholder 4">
            <a:extLst>
              <a:ext uri="{FF2B5EF4-FFF2-40B4-BE49-F238E27FC236}">
                <a16:creationId xmlns:a16="http://schemas.microsoft.com/office/drawing/2014/main" id="{23D154D2-B051-4D31-8793-44B7D529A3EE}"/>
              </a:ext>
            </a:extLst>
          </p:cNvPr>
          <p:cNvSpPr>
            <a:spLocks noGrp="1"/>
          </p:cNvSpPr>
          <p:nvPr>
            <p:ph type="ftr" sz="quarter" idx="11"/>
          </p:nvPr>
        </p:nvSpPr>
        <p:spPr/>
        <p:txBody>
          <a:bodyPr/>
          <a:lstStyle/>
          <a:p>
            <a:r>
              <a:rPr lang="vi-VN"/>
              <a:t>Ngôn ngữ lập trình C++</a:t>
            </a:r>
            <a:endParaRPr lang="en-US" dirty="0"/>
          </a:p>
        </p:txBody>
      </p:sp>
      <p:sp>
        <p:nvSpPr>
          <p:cNvPr id="6" name="Slide Number Placeholder 5">
            <a:extLst>
              <a:ext uri="{FF2B5EF4-FFF2-40B4-BE49-F238E27FC236}">
                <a16:creationId xmlns:a16="http://schemas.microsoft.com/office/drawing/2014/main" id="{D08209B9-7846-4A88-94D0-560C7C87C1FF}"/>
              </a:ext>
            </a:extLst>
          </p:cNvPr>
          <p:cNvSpPr>
            <a:spLocks noGrp="1"/>
          </p:cNvSpPr>
          <p:nvPr>
            <p:ph type="sldNum" sz="quarter" idx="12"/>
          </p:nvPr>
        </p:nvSpPr>
        <p:spPr/>
        <p:txBody>
          <a:bodyPr/>
          <a:lstStyle/>
          <a:p>
            <a:fld id="{CF6B9C49-A60E-4D0B-A8D6-D745130FC131}" type="slidenum">
              <a:rPr lang="en-US" smtClean="0"/>
              <a:pPr/>
              <a:t>2</a:t>
            </a:fld>
            <a:endParaRPr lang="en-US"/>
          </a:p>
        </p:txBody>
      </p:sp>
    </p:spTree>
    <p:extLst>
      <p:ext uri="{BB962C8B-B14F-4D97-AF65-F5344CB8AC3E}">
        <p14:creationId xmlns:p14="http://schemas.microsoft.com/office/powerpoint/2010/main" val="2194974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F50D-566F-0AB0-1902-A38840FDF010}"/>
              </a:ext>
            </a:extLst>
          </p:cNvPr>
          <p:cNvSpPr>
            <a:spLocks noGrp="1"/>
          </p:cNvSpPr>
          <p:nvPr>
            <p:ph type="title"/>
          </p:nvPr>
        </p:nvSpPr>
        <p:spPr/>
        <p:txBody>
          <a:bodyPr/>
          <a:lstStyle/>
          <a:p>
            <a:r>
              <a:rPr lang="en-US" dirty="0" err="1"/>
              <a:t>Các</a:t>
            </a:r>
            <a:r>
              <a:rPr lang="en-US" dirty="0"/>
              <a:t> </a:t>
            </a:r>
            <a:r>
              <a:rPr lang="en-US" dirty="0" err="1"/>
              <a:t>cấu</a:t>
            </a:r>
            <a:r>
              <a:rPr lang="en-US" dirty="0"/>
              <a:t> </a:t>
            </a:r>
            <a:r>
              <a:rPr lang="en-US" dirty="0" err="1"/>
              <a:t>trúc</a:t>
            </a:r>
            <a:r>
              <a:rPr lang="en-US" dirty="0"/>
              <a:t> </a:t>
            </a:r>
            <a:r>
              <a:rPr lang="en-US" dirty="0" err="1"/>
              <a:t>lệnh</a:t>
            </a:r>
            <a:r>
              <a:rPr lang="en-US" dirty="0"/>
              <a:t> </a:t>
            </a:r>
            <a:r>
              <a:rPr lang="en-US" dirty="0" err="1"/>
              <a:t>trong</a:t>
            </a:r>
            <a:r>
              <a:rPr lang="en-US" dirty="0"/>
              <a:t> C++</a:t>
            </a:r>
          </a:p>
        </p:txBody>
      </p:sp>
      <p:sp>
        <p:nvSpPr>
          <p:cNvPr id="3" name="Content Placeholder 2">
            <a:extLst>
              <a:ext uri="{FF2B5EF4-FFF2-40B4-BE49-F238E27FC236}">
                <a16:creationId xmlns:a16="http://schemas.microsoft.com/office/drawing/2014/main" id="{9B62DE48-3ED5-E09B-0DB6-6FD80445A225}"/>
              </a:ext>
            </a:extLst>
          </p:cNvPr>
          <p:cNvSpPr>
            <a:spLocks noGrp="1"/>
          </p:cNvSpPr>
          <p:nvPr>
            <p:ph idx="1"/>
          </p:nvPr>
        </p:nvSpPr>
        <p:spPr>
          <a:xfrm>
            <a:off x="838200" y="1887971"/>
            <a:ext cx="10515600" cy="4351338"/>
          </a:xfrm>
        </p:spPr>
        <p:txBody>
          <a:bodyPr>
            <a:normAutofit/>
          </a:bodyPr>
          <a:lstStyle/>
          <a:p>
            <a:r>
              <a:rPr lang="en-US" dirty="0" err="1"/>
              <a:t>Cấu</a:t>
            </a:r>
            <a:r>
              <a:rPr lang="en-US" dirty="0"/>
              <a:t> </a:t>
            </a:r>
            <a:r>
              <a:rPr lang="en-US" dirty="0" err="1"/>
              <a:t>trúc</a:t>
            </a:r>
            <a:r>
              <a:rPr lang="en-US" dirty="0"/>
              <a:t> </a:t>
            </a:r>
            <a:r>
              <a:rPr lang="en-US" dirty="0" err="1"/>
              <a:t>lệnh</a:t>
            </a:r>
            <a:r>
              <a:rPr lang="en-US" dirty="0"/>
              <a:t> </a:t>
            </a:r>
            <a:r>
              <a:rPr lang="en-US" dirty="0" err="1"/>
              <a:t>tuần</a:t>
            </a:r>
            <a:r>
              <a:rPr lang="en-US" dirty="0"/>
              <a:t> </a:t>
            </a:r>
            <a:r>
              <a:rPr lang="en-US" dirty="0" err="1"/>
              <a:t>tự</a:t>
            </a:r>
            <a:endParaRPr lang="en-US" dirty="0"/>
          </a:p>
          <a:p>
            <a:r>
              <a:rPr lang="en-US" dirty="0" err="1"/>
              <a:t>Cấu</a:t>
            </a:r>
            <a:r>
              <a:rPr lang="en-US" dirty="0"/>
              <a:t> </a:t>
            </a:r>
            <a:r>
              <a:rPr lang="en-US" dirty="0" err="1"/>
              <a:t>trúc</a:t>
            </a:r>
            <a:r>
              <a:rPr lang="en-US" dirty="0"/>
              <a:t> </a:t>
            </a:r>
            <a:r>
              <a:rPr lang="en-US" dirty="0" err="1"/>
              <a:t>lệnh</a:t>
            </a:r>
            <a:r>
              <a:rPr lang="en-US" dirty="0"/>
              <a:t> </a:t>
            </a:r>
            <a:r>
              <a:rPr lang="en-US" dirty="0" err="1"/>
              <a:t>rẽ</a:t>
            </a:r>
            <a:r>
              <a:rPr lang="en-US" dirty="0"/>
              <a:t> </a:t>
            </a:r>
            <a:r>
              <a:rPr lang="en-US" dirty="0" err="1"/>
              <a:t>nhánh</a:t>
            </a:r>
            <a:endParaRPr lang="en-US" dirty="0"/>
          </a:p>
          <a:p>
            <a:pPr lvl="1"/>
            <a:r>
              <a:rPr lang="en-US" sz="2400" dirty="0" err="1"/>
              <a:t>if..else</a:t>
            </a:r>
            <a:r>
              <a:rPr lang="en-US" sz="2400" dirty="0"/>
              <a:t> </a:t>
            </a:r>
            <a:r>
              <a:rPr lang="en-US" sz="2400" dirty="0" err="1"/>
              <a:t>và</a:t>
            </a:r>
            <a:r>
              <a:rPr lang="en-US" sz="2400" dirty="0"/>
              <a:t> switch()..case</a:t>
            </a:r>
            <a:endParaRPr lang="en-US" dirty="0"/>
          </a:p>
          <a:p>
            <a:r>
              <a:rPr lang="en-US" dirty="0" err="1"/>
              <a:t>Cấu</a:t>
            </a:r>
            <a:r>
              <a:rPr lang="en-US" dirty="0"/>
              <a:t> </a:t>
            </a:r>
            <a:r>
              <a:rPr lang="en-US" dirty="0" err="1"/>
              <a:t>trúc</a:t>
            </a:r>
            <a:r>
              <a:rPr lang="en-US" dirty="0"/>
              <a:t> </a:t>
            </a:r>
            <a:r>
              <a:rPr lang="en-US" dirty="0" err="1"/>
              <a:t>lệnh</a:t>
            </a:r>
            <a:r>
              <a:rPr lang="en-US" dirty="0"/>
              <a:t> </a:t>
            </a:r>
            <a:r>
              <a:rPr lang="en-US" dirty="0" err="1"/>
              <a:t>lặp</a:t>
            </a:r>
            <a:endParaRPr lang="en-US" dirty="0"/>
          </a:p>
          <a:p>
            <a:pPr lvl="1"/>
            <a:r>
              <a:rPr lang="en-US" dirty="0"/>
              <a:t>for</a:t>
            </a:r>
          </a:p>
          <a:p>
            <a:pPr lvl="1"/>
            <a:r>
              <a:rPr lang="en-US" dirty="0"/>
              <a:t>while, </a:t>
            </a:r>
            <a:r>
              <a:rPr lang="en-US" dirty="0" err="1"/>
              <a:t>do..while</a:t>
            </a:r>
            <a:r>
              <a:rPr lang="en-US" dirty="0"/>
              <a:t> </a:t>
            </a:r>
            <a:endParaRPr lang="vi-VN" dirty="0"/>
          </a:p>
        </p:txBody>
      </p:sp>
      <p:sp>
        <p:nvSpPr>
          <p:cNvPr id="4" name="Date Placeholder 3">
            <a:extLst>
              <a:ext uri="{FF2B5EF4-FFF2-40B4-BE49-F238E27FC236}">
                <a16:creationId xmlns:a16="http://schemas.microsoft.com/office/drawing/2014/main" id="{B9CF18AF-3E3B-C07C-B1FD-3074BD354519}"/>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84FF5896-25F6-C350-0E53-43AC4F1DC508}"/>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985D481E-023E-4CA1-80A5-2352A23200E1}"/>
              </a:ext>
            </a:extLst>
          </p:cNvPr>
          <p:cNvSpPr>
            <a:spLocks noGrp="1"/>
          </p:cNvSpPr>
          <p:nvPr>
            <p:ph type="sldNum" sz="quarter" idx="12"/>
          </p:nvPr>
        </p:nvSpPr>
        <p:spPr/>
        <p:txBody>
          <a:bodyPr/>
          <a:lstStyle/>
          <a:p>
            <a:fld id="{CF6B9C49-A60E-4D0B-A8D6-D745130FC131}" type="slidenum">
              <a:rPr lang="en-US" smtClean="0"/>
              <a:pPr/>
              <a:t>20</a:t>
            </a:fld>
            <a:endParaRPr lang="en-US"/>
          </a:p>
        </p:txBody>
      </p:sp>
    </p:spTree>
    <p:extLst>
      <p:ext uri="{BB962C8B-B14F-4D97-AF65-F5344CB8AC3E}">
        <p14:creationId xmlns:p14="http://schemas.microsoft.com/office/powerpoint/2010/main" val="2794634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C259-70F4-FCC3-E2B0-8AD0B225D2B8}"/>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2D319C44-D66C-9DC8-9F75-C7A1220B0D10}"/>
              </a:ext>
            </a:extLst>
          </p:cNvPr>
          <p:cNvSpPr>
            <a:spLocks noGrp="1"/>
          </p:cNvSpPr>
          <p:nvPr>
            <p:ph idx="1"/>
          </p:nvPr>
        </p:nvSpPr>
        <p:spPr/>
        <p:txBody>
          <a:bodyPr/>
          <a:lstStyle/>
          <a:p>
            <a:pPr marL="514350" indent="-514350">
              <a:buFont typeface="+mj-lt"/>
              <a:buAutoNum type="arabicPeriod"/>
            </a:pPr>
            <a:r>
              <a:rPr lang="en-US" dirty="0"/>
              <a:t>Cho </a:t>
            </a:r>
            <a:r>
              <a:rPr lang="en-US" dirty="0" err="1"/>
              <a:t>số</a:t>
            </a:r>
            <a:r>
              <a:rPr lang="en-US" dirty="0"/>
              <a:t> </a:t>
            </a:r>
            <a:r>
              <a:rPr lang="en-US" dirty="0" err="1"/>
              <a:t>tự</a:t>
            </a:r>
            <a:r>
              <a:rPr lang="en-US" dirty="0"/>
              <a:t> </a:t>
            </a:r>
            <a:r>
              <a:rPr lang="en-US" dirty="0" err="1"/>
              <a:t>nhiên</a:t>
            </a:r>
            <a:r>
              <a:rPr lang="en-US" dirty="0"/>
              <a:t> n</a:t>
            </a:r>
            <a:r>
              <a:rPr lang="en-US"/>
              <a:t>&lt;100. </a:t>
            </a:r>
            <a:r>
              <a:rPr lang="en-US" dirty="0" err="1"/>
              <a:t>Hãy</a:t>
            </a:r>
            <a:r>
              <a:rPr lang="en-US" dirty="0"/>
              <a:t> </a:t>
            </a:r>
            <a:r>
              <a:rPr lang="en-US" dirty="0" err="1"/>
              <a:t>tính</a:t>
            </a:r>
            <a:r>
              <a:rPr lang="en-US" dirty="0"/>
              <a:t> n!</a:t>
            </a:r>
          </a:p>
          <a:p>
            <a:pPr marL="514350" indent="-514350">
              <a:buFont typeface="+mj-lt"/>
              <a:buAutoNum type="arabicPeriod"/>
            </a:pPr>
            <a:r>
              <a:rPr lang="en-US" dirty="0"/>
              <a:t>Cho </a:t>
            </a:r>
            <a:r>
              <a:rPr lang="en-US" dirty="0" err="1"/>
              <a:t>số</a:t>
            </a:r>
            <a:r>
              <a:rPr lang="en-US" dirty="0"/>
              <a:t> </a:t>
            </a:r>
            <a:r>
              <a:rPr lang="en-US" dirty="0" err="1"/>
              <a:t>tự</a:t>
            </a:r>
            <a:r>
              <a:rPr lang="en-US" dirty="0"/>
              <a:t> </a:t>
            </a:r>
            <a:r>
              <a:rPr lang="en-US" dirty="0" err="1"/>
              <a:t>nhiên</a:t>
            </a:r>
            <a:r>
              <a:rPr lang="en-US" dirty="0"/>
              <a:t> n </a:t>
            </a:r>
            <a:r>
              <a:rPr lang="en-US" dirty="0" err="1"/>
              <a:t>có</a:t>
            </a:r>
            <a:r>
              <a:rPr lang="en-US" dirty="0"/>
              <a:t> </a:t>
            </a:r>
            <a:r>
              <a:rPr lang="en-US" dirty="0" err="1"/>
              <a:t>không</a:t>
            </a:r>
            <a:r>
              <a:rPr lang="en-US" dirty="0"/>
              <a:t> </a:t>
            </a:r>
            <a:r>
              <a:rPr lang="en-US" dirty="0" err="1"/>
              <a:t>quá</a:t>
            </a:r>
            <a:r>
              <a:rPr lang="en-US" dirty="0"/>
              <a:t> 10 </a:t>
            </a:r>
            <a:r>
              <a:rPr lang="en-US" dirty="0" err="1"/>
              <a:t>chữ</a:t>
            </a:r>
            <a:r>
              <a:rPr lang="en-US" dirty="0"/>
              <a:t> </a:t>
            </a:r>
            <a:r>
              <a:rPr lang="en-US" dirty="0" err="1"/>
              <a:t>số</a:t>
            </a:r>
            <a:r>
              <a:rPr lang="en-US" dirty="0"/>
              <a:t>. </a:t>
            </a:r>
            <a:r>
              <a:rPr lang="en-US" dirty="0" err="1"/>
              <a:t>Hãy</a:t>
            </a:r>
            <a:r>
              <a:rPr lang="en-US" dirty="0"/>
              <a:t> </a:t>
            </a:r>
            <a:r>
              <a:rPr lang="en-US" dirty="0" err="1"/>
              <a:t>tìm</a:t>
            </a:r>
            <a:r>
              <a:rPr lang="en-US" dirty="0"/>
              <a:t> </a:t>
            </a:r>
            <a:r>
              <a:rPr lang="en-US" dirty="0" err="1"/>
              <a:t>tổng</a:t>
            </a:r>
            <a:r>
              <a:rPr lang="en-US" dirty="0"/>
              <a:t> </a:t>
            </a:r>
            <a:r>
              <a:rPr lang="en-US" dirty="0" err="1"/>
              <a:t>các</a:t>
            </a:r>
            <a:r>
              <a:rPr lang="en-US" dirty="0"/>
              <a:t> </a:t>
            </a:r>
            <a:r>
              <a:rPr lang="en-US" dirty="0" err="1"/>
              <a:t>chữ</a:t>
            </a:r>
            <a:r>
              <a:rPr lang="en-US" dirty="0"/>
              <a:t> </a:t>
            </a:r>
            <a:r>
              <a:rPr lang="en-US" dirty="0" err="1"/>
              <a:t>số</a:t>
            </a:r>
            <a:r>
              <a:rPr lang="en-US" dirty="0"/>
              <a:t> </a:t>
            </a:r>
            <a:r>
              <a:rPr lang="en-US" dirty="0" err="1"/>
              <a:t>của</a:t>
            </a:r>
            <a:r>
              <a:rPr lang="en-US" dirty="0"/>
              <a:t> n. </a:t>
            </a:r>
          </a:p>
          <a:p>
            <a:pPr marL="514350" indent="-514350">
              <a:buFont typeface="+mj-lt"/>
              <a:buAutoNum type="arabicPeriod"/>
            </a:pPr>
            <a:r>
              <a:rPr lang="vi-VN" dirty="0"/>
              <a:t>Cho </a:t>
            </a:r>
            <a:r>
              <a:rPr lang="en-US" dirty="0"/>
              <a:t>2 </a:t>
            </a:r>
            <a:r>
              <a:rPr lang="vi-VN" dirty="0"/>
              <a:t>số tự nhiên a và b, hãy tìm ước số chung lớn nhất của hai số</a:t>
            </a:r>
            <a:r>
              <a:rPr lang="en-US" dirty="0"/>
              <a:t> </a:t>
            </a:r>
            <a:r>
              <a:rPr lang="en-US" dirty="0" err="1"/>
              <a:t>đó</a:t>
            </a:r>
            <a:r>
              <a:rPr lang="vi-VN" dirty="0"/>
              <a:t>.</a:t>
            </a:r>
          </a:p>
          <a:p>
            <a:pPr marL="514350" indent="-514350">
              <a:buFont typeface="+mj-lt"/>
              <a:buAutoNum type="arabicPeriod"/>
            </a:pPr>
            <a:endParaRPr lang="en-US" dirty="0"/>
          </a:p>
        </p:txBody>
      </p:sp>
      <p:sp>
        <p:nvSpPr>
          <p:cNvPr id="4" name="Date Placeholder 3">
            <a:extLst>
              <a:ext uri="{FF2B5EF4-FFF2-40B4-BE49-F238E27FC236}">
                <a16:creationId xmlns:a16="http://schemas.microsoft.com/office/drawing/2014/main" id="{B1B87A0E-5DA3-6362-F6AD-3666D10DFA5D}"/>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851E6AD5-3642-53AD-9361-C8DF3554E9F0}"/>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3AADE6A4-9D73-2A60-C5C5-32BE6DC8B193}"/>
              </a:ext>
            </a:extLst>
          </p:cNvPr>
          <p:cNvSpPr>
            <a:spLocks noGrp="1"/>
          </p:cNvSpPr>
          <p:nvPr>
            <p:ph type="sldNum" sz="quarter" idx="12"/>
          </p:nvPr>
        </p:nvSpPr>
        <p:spPr/>
        <p:txBody>
          <a:bodyPr/>
          <a:lstStyle/>
          <a:p>
            <a:fld id="{CF6B9C49-A60E-4D0B-A8D6-D745130FC131}" type="slidenum">
              <a:rPr lang="en-US" smtClean="0"/>
              <a:pPr/>
              <a:t>21</a:t>
            </a:fld>
            <a:endParaRPr lang="en-US"/>
          </a:p>
        </p:txBody>
      </p:sp>
    </p:spTree>
    <p:extLst>
      <p:ext uri="{BB962C8B-B14F-4D97-AF65-F5344CB8AC3E}">
        <p14:creationId xmlns:p14="http://schemas.microsoft.com/office/powerpoint/2010/main" val="319096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89B5-B47E-E78C-141E-FCDED992638D}"/>
              </a:ext>
            </a:extLst>
          </p:cNvPr>
          <p:cNvSpPr>
            <a:spLocks noGrp="1"/>
          </p:cNvSpPr>
          <p:nvPr>
            <p:ph type="title"/>
          </p:nvPr>
        </p:nvSpPr>
        <p:spPr>
          <a:xfrm>
            <a:off x="850490" y="136525"/>
            <a:ext cx="10429568" cy="903236"/>
          </a:xfrm>
        </p:spPr>
        <p:txBody>
          <a:bodyPr/>
          <a:lstStyle/>
          <a:p>
            <a:r>
              <a:rPr lang="en-US" dirty="0" err="1"/>
              <a:t>Lập</a:t>
            </a:r>
            <a:r>
              <a:rPr lang="en-US" dirty="0"/>
              <a:t> </a:t>
            </a:r>
            <a:r>
              <a:rPr lang="en-US" dirty="0" err="1"/>
              <a:t>trình</a:t>
            </a:r>
            <a:r>
              <a:rPr lang="en-US" dirty="0"/>
              <a:t> </a:t>
            </a:r>
            <a:r>
              <a:rPr lang="en-US" dirty="0" err="1"/>
              <a:t>tuyến</a:t>
            </a:r>
            <a:r>
              <a:rPr lang="en-US" dirty="0"/>
              <a:t> </a:t>
            </a:r>
            <a:r>
              <a:rPr lang="en-US" dirty="0" err="1"/>
              <a:t>tính</a:t>
            </a:r>
            <a:endParaRPr lang="en-US" dirty="0"/>
          </a:p>
        </p:txBody>
      </p:sp>
      <p:sp>
        <p:nvSpPr>
          <p:cNvPr id="3" name="Content Placeholder 2">
            <a:extLst>
              <a:ext uri="{FF2B5EF4-FFF2-40B4-BE49-F238E27FC236}">
                <a16:creationId xmlns:a16="http://schemas.microsoft.com/office/drawing/2014/main" id="{AFCF502F-7195-1193-467A-91F3F5C23108}"/>
              </a:ext>
            </a:extLst>
          </p:cNvPr>
          <p:cNvSpPr>
            <a:spLocks noGrp="1"/>
          </p:cNvSpPr>
          <p:nvPr>
            <p:ph idx="1"/>
          </p:nvPr>
        </p:nvSpPr>
        <p:spPr>
          <a:xfrm>
            <a:off x="838200" y="1189703"/>
            <a:ext cx="10515600" cy="4987260"/>
          </a:xfrm>
        </p:spPr>
        <p:txBody>
          <a:bodyPr>
            <a:normAutofit/>
          </a:bodyPr>
          <a:lstStyle/>
          <a:p>
            <a:pPr algn="just"/>
            <a:r>
              <a:rPr lang="vi-VN" b="1" dirty="0">
                <a:solidFill>
                  <a:srgbClr val="00B0F0"/>
                </a:solidFill>
              </a:rPr>
              <a:t>Đặc trưng</a:t>
            </a:r>
          </a:p>
          <a:p>
            <a:pPr lvl="1" algn="just"/>
            <a:r>
              <a:rPr lang="vi-VN" dirty="0"/>
              <a:t>Đơn giản: chương trình được tiến hành đơn giản, theo lối tuần tự, không phức tạp</a:t>
            </a:r>
          </a:p>
          <a:p>
            <a:pPr lvl="1" algn="just"/>
            <a:r>
              <a:rPr lang="vi-VN" dirty="0"/>
              <a:t>Đơn luồng: chỉ có một luồng duy nhất, các công việc được thực hiện tuần tự trong luồng đó</a:t>
            </a:r>
          </a:p>
          <a:p>
            <a:pPr algn="just"/>
            <a:r>
              <a:rPr lang="vi-VN" b="1" dirty="0">
                <a:solidFill>
                  <a:srgbClr val="00B0F0"/>
                </a:solidFill>
              </a:rPr>
              <a:t>Ưu điểm</a:t>
            </a:r>
          </a:p>
          <a:p>
            <a:pPr lvl="1" algn="just"/>
            <a:r>
              <a:rPr lang="vi-VN" dirty="0"/>
              <a:t>Chương trình đơn giản dễ hiểu</a:t>
            </a:r>
          </a:p>
          <a:p>
            <a:pPr lvl="1" algn="just"/>
            <a:r>
              <a:rPr lang="vi-VN" dirty="0"/>
              <a:t>Phù hợp với các chương trình đơn giản</a:t>
            </a:r>
          </a:p>
          <a:p>
            <a:pPr algn="just"/>
            <a:r>
              <a:rPr lang="vi-VN" b="1" dirty="0">
                <a:solidFill>
                  <a:srgbClr val="00B0F0"/>
                </a:solidFill>
              </a:rPr>
              <a:t>Nhược điểm</a:t>
            </a:r>
          </a:p>
          <a:p>
            <a:pPr lvl="1" algn="just"/>
            <a:r>
              <a:rPr lang="vi-VN" dirty="0"/>
              <a:t>Không sử dụng được cho các chương trình phức tạp</a:t>
            </a:r>
          </a:p>
          <a:p>
            <a:pPr lvl="1" algn="just"/>
            <a:r>
              <a:rPr lang="vi-VN" dirty="0"/>
              <a:t>Ngày nay, lập trình tuyến tính chỉ được sử dụng trong các chương trình, mô đun nhỏ</a:t>
            </a:r>
          </a:p>
          <a:p>
            <a:pPr algn="just"/>
            <a:endParaRPr lang="en-US" dirty="0"/>
          </a:p>
        </p:txBody>
      </p:sp>
      <p:sp>
        <p:nvSpPr>
          <p:cNvPr id="4" name="Date Placeholder 3">
            <a:extLst>
              <a:ext uri="{FF2B5EF4-FFF2-40B4-BE49-F238E27FC236}">
                <a16:creationId xmlns:a16="http://schemas.microsoft.com/office/drawing/2014/main" id="{22C28A78-C4F0-67BA-C114-EE600EA9D657}"/>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DE7ED4E8-DDDD-5B36-DC5C-0E8CF53A7D3A}"/>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C2195B02-1148-4AF4-9068-1CBF615FC737}"/>
              </a:ext>
            </a:extLst>
          </p:cNvPr>
          <p:cNvSpPr>
            <a:spLocks noGrp="1"/>
          </p:cNvSpPr>
          <p:nvPr>
            <p:ph type="sldNum" sz="quarter" idx="12"/>
          </p:nvPr>
        </p:nvSpPr>
        <p:spPr/>
        <p:txBody>
          <a:bodyPr/>
          <a:lstStyle/>
          <a:p>
            <a:fld id="{CF6B9C49-A60E-4D0B-A8D6-D745130FC131}" type="slidenum">
              <a:rPr lang="en-US" smtClean="0"/>
              <a:pPr/>
              <a:t>3</a:t>
            </a:fld>
            <a:endParaRPr lang="en-US"/>
          </a:p>
        </p:txBody>
      </p:sp>
    </p:spTree>
    <p:extLst>
      <p:ext uri="{BB962C8B-B14F-4D97-AF65-F5344CB8AC3E}">
        <p14:creationId xmlns:p14="http://schemas.microsoft.com/office/powerpoint/2010/main" val="392618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89B5-B47E-E78C-141E-FCDED992638D}"/>
              </a:ext>
            </a:extLst>
          </p:cNvPr>
          <p:cNvSpPr>
            <a:spLocks noGrp="1"/>
          </p:cNvSpPr>
          <p:nvPr>
            <p:ph type="title"/>
          </p:nvPr>
        </p:nvSpPr>
        <p:spPr>
          <a:xfrm>
            <a:off x="850490" y="136525"/>
            <a:ext cx="10429568" cy="903236"/>
          </a:xfrm>
        </p:spPr>
        <p:txBody>
          <a:bodyPr/>
          <a:lstStyle/>
          <a:p>
            <a:r>
              <a:rPr lang="en-US" dirty="0" err="1"/>
              <a:t>Lập</a:t>
            </a:r>
            <a:r>
              <a:rPr lang="en-US" dirty="0"/>
              <a:t> </a:t>
            </a:r>
            <a:r>
              <a:rPr lang="en-US" dirty="0" err="1"/>
              <a:t>trình</a:t>
            </a:r>
            <a:r>
              <a:rPr lang="en-US" dirty="0"/>
              <a:t> </a:t>
            </a:r>
            <a:r>
              <a:rPr lang="en-US" dirty="0" err="1"/>
              <a:t>hướng</a:t>
            </a:r>
            <a:r>
              <a:rPr lang="en-US" dirty="0"/>
              <a:t> </a:t>
            </a:r>
            <a:r>
              <a:rPr lang="en-US" dirty="0" err="1"/>
              <a:t>cấu</a:t>
            </a:r>
            <a:r>
              <a:rPr lang="en-US" dirty="0"/>
              <a:t> </a:t>
            </a:r>
            <a:r>
              <a:rPr lang="en-US" dirty="0" err="1"/>
              <a:t>trúc</a:t>
            </a:r>
            <a:endParaRPr lang="en-US" dirty="0"/>
          </a:p>
        </p:txBody>
      </p:sp>
      <p:sp>
        <p:nvSpPr>
          <p:cNvPr id="3" name="Content Placeholder 2">
            <a:extLst>
              <a:ext uri="{FF2B5EF4-FFF2-40B4-BE49-F238E27FC236}">
                <a16:creationId xmlns:a16="http://schemas.microsoft.com/office/drawing/2014/main" id="{AFCF502F-7195-1193-467A-91F3F5C23108}"/>
              </a:ext>
            </a:extLst>
          </p:cNvPr>
          <p:cNvSpPr>
            <a:spLocks noGrp="1"/>
          </p:cNvSpPr>
          <p:nvPr>
            <p:ph idx="1"/>
          </p:nvPr>
        </p:nvSpPr>
        <p:spPr>
          <a:xfrm>
            <a:off x="596080" y="1074147"/>
            <a:ext cx="10999839" cy="4987260"/>
          </a:xfrm>
        </p:spPr>
        <p:txBody>
          <a:bodyPr>
            <a:normAutofit/>
          </a:bodyPr>
          <a:lstStyle/>
          <a:p>
            <a:pPr algn="just"/>
            <a:r>
              <a:rPr lang="vi-VN" b="1" dirty="0">
                <a:solidFill>
                  <a:srgbClr val="00B0F0"/>
                </a:solidFill>
              </a:rPr>
              <a:t>Đặc trưng</a:t>
            </a:r>
          </a:p>
          <a:p>
            <a:pPr lvl="1" algn="just"/>
            <a:r>
              <a:rPr lang="vi-VN" dirty="0"/>
              <a:t>Chương trình chính được chia thành nhiều chương trình con, mỗi chương trình con thực hiện một công việc xác định</a:t>
            </a:r>
          </a:p>
          <a:p>
            <a:pPr lvl="1" algn="just"/>
            <a:r>
              <a:rPr lang="vi-VN" dirty="0">
                <a:solidFill>
                  <a:schemeClr val="accent4">
                    <a:lumMod val="60000"/>
                    <a:lumOff val="40000"/>
                  </a:schemeClr>
                </a:solidFill>
              </a:rPr>
              <a:t>Chương trình = Cấu trúc dữ liệu + giải thuật</a:t>
            </a:r>
          </a:p>
          <a:p>
            <a:pPr algn="just"/>
            <a:r>
              <a:rPr lang="vi-VN" b="1" dirty="0">
                <a:solidFill>
                  <a:srgbClr val="00B0F0"/>
                </a:solidFill>
              </a:rPr>
              <a:t>Ưu điểm</a:t>
            </a:r>
          </a:p>
          <a:p>
            <a:pPr lvl="1" algn="just"/>
            <a:r>
              <a:rPr lang="vi-VN" dirty="0"/>
              <a:t>Chương trình sáng sủa, dễ hiểu, dễ theo dõi</a:t>
            </a:r>
          </a:p>
          <a:p>
            <a:pPr lvl="1" algn="just"/>
            <a:r>
              <a:rPr lang="vi-VN" dirty="0"/>
              <a:t>Tư duy giải thuật rõ ràng</a:t>
            </a:r>
          </a:p>
          <a:p>
            <a:pPr algn="just"/>
            <a:r>
              <a:rPr lang="vi-VN" b="1" dirty="0">
                <a:solidFill>
                  <a:srgbClr val="00B0F0"/>
                </a:solidFill>
              </a:rPr>
              <a:t>Nhược điểm</a:t>
            </a:r>
          </a:p>
          <a:p>
            <a:pPr lvl="1" algn="just"/>
            <a:r>
              <a:rPr lang="vi-VN" dirty="0"/>
              <a:t>Không hỗ trợ việc sử dụng lại mã nguồn, Giải thuật phụ thuộc chặt chẽ vào cấu trúc dữ liệu, Khi thay đổi cấu trúc dữ liệu phải viết lại chương trình</a:t>
            </a:r>
          </a:p>
          <a:p>
            <a:pPr lvl="1" algn="just"/>
            <a:r>
              <a:rPr lang="vi-VN" dirty="0"/>
              <a:t>Không phù hợp với phần mềm lớn. Chỉ phù hợp với các bài toán nhỏ</a:t>
            </a:r>
          </a:p>
          <a:p>
            <a:pPr algn="just"/>
            <a:endParaRPr lang="en-US" dirty="0"/>
          </a:p>
        </p:txBody>
      </p:sp>
      <p:sp>
        <p:nvSpPr>
          <p:cNvPr id="4" name="Date Placeholder 3">
            <a:extLst>
              <a:ext uri="{FF2B5EF4-FFF2-40B4-BE49-F238E27FC236}">
                <a16:creationId xmlns:a16="http://schemas.microsoft.com/office/drawing/2014/main" id="{22C28A78-C4F0-67BA-C114-EE600EA9D657}"/>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DE7ED4E8-DDDD-5B36-DC5C-0E8CF53A7D3A}"/>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C2195B02-1148-4AF4-9068-1CBF615FC737}"/>
              </a:ext>
            </a:extLst>
          </p:cNvPr>
          <p:cNvSpPr>
            <a:spLocks noGrp="1"/>
          </p:cNvSpPr>
          <p:nvPr>
            <p:ph type="sldNum" sz="quarter" idx="12"/>
          </p:nvPr>
        </p:nvSpPr>
        <p:spPr/>
        <p:txBody>
          <a:bodyPr/>
          <a:lstStyle/>
          <a:p>
            <a:fld id="{CF6B9C49-A60E-4D0B-A8D6-D745130FC131}" type="slidenum">
              <a:rPr lang="en-US" smtClean="0"/>
              <a:pPr/>
              <a:t>4</a:t>
            </a:fld>
            <a:endParaRPr lang="en-US"/>
          </a:p>
        </p:txBody>
      </p:sp>
    </p:spTree>
    <p:extLst>
      <p:ext uri="{BB962C8B-B14F-4D97-AF65-F5344CB8AC3E}">
        <p14:creationId xmlns:p14="http://schemas.microsoft.com/office/powerpoint/2010/main" val="230394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89B5-B47E-E78C-141E-FCDED992638D}"/>
              </a:ext>
            </a:extLst>
          </p:cNvPr>
          <p:cNvSpPr>
            <a:spLocks noGrp="1"/>
          </p:cNvSpPr>
          <p:nvPr>
            <p:ph type="title"/>
          </p:nvPr>
        </p:nvSpPr>
        <p:spPr>
          <a:xfrm>
            <a:off x="850490" y="136525"/>
            <a:ext cx="10429568" cy="903236"/>
          </a:xfrm>
        </p:spPr>
        <p:txBody>
          <a:bodyPr/>
          <a:lstStyle/>
          <a:p>
            <a:r>
              <a:rPr lang="en-US" dirty="0" err="1"/>
              <a:t>Lập</a:t>
            </a:r>
            <a:r>
              <a:rPr lang="en-US" dirty="0"/>
              <a:t> </a:t>
            </a:r>
            <a:r>
              <a:rPr lang="en-US" dirty="0" err="1"/>
              <a:t>trình</a:t>
            </a:r>
            <a:r>
              <a:rPr lang="en-US" dirty="0"/>
              <a:t> </a:t>
            </a:r>
            <a:r>
              <a:rPr lang="en-US" dirty="0" err="1"/>
              <a:t>hướng</a:t>
            </a:r>
            <a:r>
              <a:rPr lang="en-US" dirty="0"/>
              <a:t> </a:t>
            </a:r>
            <a:r>
              <a:rPr lang="en-US" dirty="0" err="1"/>
              <a:t>cấu</a:t>
            </a:r>
            <a:r>
              <a:rPr lang="en-US" dirty="0"/>
              <a:t> </a:t>
            </a:r>
            <a:r>
              <a:rPr lang="en-US" dirty="0" err="1"/>
              <a:t>trúc</a:t>
            </a:r>
            <a:endParaRPr lang="en-US" dirty="0"/>
          </a:p>
        </p:txBody>
      </p:sp>
      <p:sp>
        <p:nvSpPr>
          <p:cNvPr id="3" name="Content Placeholder 2">
            <a:extLst>
              <a:ext uri="{FF2B5EF4-FFF2-40B4-BE49-F238E27FC236}">
                <a16:creationId xmlns:a16="http://schemas.microsoft.com/office/drawing/2014/main" id="{AFCF502F-7195-1193-467A-91F3F5C23108}"/>
              </a:ext>
            </a:extLst>
          </p:cNvPr>
          <p:cNvSpPr>
            <a:spLocks noGrp="1"/>
          </p:cNvSpPr>
          <p:nvPr>
            <p:ph idx="1"/>
          </p:nvPr>
        </p:nvSpPr>
        <p:spPr>
          <a:xfrm>
            <a:off x="596080" y="1074147"/>
            <a:ext cx="10999839" cy="4987260"/>
          </a:xfrm>
        </p:spPr>
        <p:txBody>
          <a:bodyPr>
            <a:normAutofit/>
          </a:bodyPr>
          <a:lstStyle/>
          <a:p>
            <a:pPr algn="just"/>
            <a:r>
              <a:rPr lang="en-US" b="1" dirty="0" err="1">
                <a:solidFill>
                  <a:srgbClr val="00B0F0"/>
                </a:solidFill>
              </a:rPr>
              <a:t>Phương</a:t>
            </a:r>
            <a:r>
              <a:rPr lang="en-US" b="1" dirty="0">
                <a:solidFill>
                  <a:srgbClr val="00B0F0"/>
                </a:solidFill>
              </a:rPr>
              <a:t> </a:t>
            </a:r>
            <a:r>
              <a:rPr lang="en-US" b="1" dirty="0" err="1">
                <a:solidFill>
                  <a:srgbClr val="00B0F0"/>
                </a:solidFill>
              </a:rPr>
              <a:t>pháp</a:t>
            </a:r>
            <a:r>
              <a:rPr lang="en-US" b="1" dirty="0">
                <a:solidFill>
                  <a:srgbClr val="00B0F0"/>
                </a:solidFill>
              </a:rPr>
              <a:t> </a:t>
            </a:r>
            <a:r>
              <a:rPr lang="en-US" b="1" dirty="0" err="1">
                <a:solidFill>
                  <a:srgbClr val="00B0F0"/>
                </a:solidFill>
              </a:rPr>
              <a:t>thiết</a:t>
            </a:r>
            <a:r>
              <a:rPr lang="en-US" b="1" dirty="0">
                <a:solidFill>
                  <a:srgbClr val="00B0F0"/>
                </a:solidFill>
              </a:rPr>
              <a:t> </a:t>
            </a:r>
            <a:r>
              <a:rPr lang="en-US" b="1" dirty="0" err="1">
                <a:solidFill>
                  <a:srgbClr val="00B0F0"/>
                </a:solidFill>
              </a:rPr>
              <a:t>kế</a:t>
            </a:r>
            <a:r>
              <a:rPr lang="en-US" b="1" dirty="0">
                <a:solidFill>
                  <a:srgbClr val="00B0F0"/>
                </a:solidFill>
              </a:rPr>
              <a:t> top-down</a:t>
            </a:r>
          </a:p>
          <a:p>
            <a:pPr lvl="1" algn="just"/>
            <a:r>
              <a:rPr lang="en-US" dirty="0"/>
              <a:t>T</a:t>
            </a:r>
            <a:r>
              <a:rPr lang="vi-VN" dirty="0"/>
              <a:t>iếp cận bài toán theo hướng từ trên xuống dưới, từ tổng quan đến chi tiết. </a:t>
            </a:r>
            <a:r>
              <a:rPr lang="en-US" dirty="0"/>
              <a:t>M</a:t>
            </a:r>
            <a:r>
              <a:rPr lang="vi-VN" dirty="0"/>
              <a:t>ột bài toán được chia thành các bài toán con nhỏ hơn. Mỗi bài toán con lại được chia nhỏ tiếp, nếu có thể, thành các bài toán con nhỏ hơn nữa</a:t>
            </a:r>
          </a:p>
          <a:p>
            <a:pPr lvl="1" algn="just"/>
            <a:r>
              <a:rPr lang="vi-VN" dirty="0"/>
              <a:t>Quá trình này còn được gọi là quá trình làm mịn dần. Quá trình làm mịn dần sẽ dừng lại khi các bài toán con không cần chia nhỏ thêm nữa. Nghĩa là khi mỗi bài toán con đều có thể giải quyết bằng một chương trình con với một giải thuật đơn giản</a:t>
            </a:r>
            <a:r>
              <a:rPr lang="en-US" dirty="0"/>
              <a:t>.</a:t>
            </a:r>
          </a:p>
          <a:p>
            <a:pPr marL="457200" lvl="1" indent="0" algn="just">
              <a:buNone/>
            </a:pPr>
            <a:endParaRPr lang="vi-VN" dirty="0"/>
          </a:p>
          <a:p>
            <a:pPr algn="just"/>
            <a:endParaRPr lang="en-US" dirty="0"/>
          </a:p>
        </p:txBody>
      </p:sp>
      <p:sp>
        <p:nvSpPr>
          <p:cNvPr id="4" name="Date Placeholder 3">
            <a:extLst>
              <a:ext uri="{FF2B5EF4-FFF2-40B4-BE49-F238E27FC236}">
                <a16:creationId xmlns:a16="http://schemas.microsoft.com/office/drawing/2014/main" id="{22C28A78-C4F0-67BA-C114-EE600EA9D657}"/>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DE7ED4E8-DDDD-5B36-DC5C-0E8CF53A7D3A}"/>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C2195B02-1148-4AF4-9068-1CBF615FC737}"/>
              </a:ext>
            </a:extLst>
          </p:cNvPr>
          <p:cNvSpPr>
            <a:spLocks noGrp="1"/>
          </p:cNvSpPr>
          <p:nvPr>
            <p:ph type="sldNum" sz="quarter" idx="12"/>
          </p:nvPr>
        </p:nvSpPr>
        <p:spPr/>
        <p:txBody>
          <a:bodyPr/>
          <a:lstStyle/>
          <a:p>
            <a:fld id="{CF6B9C49-A60E-4D0B-A8D6-D745130FC131}" type="slidenum">
              <a:rPr lang="en-US" smtClean="0"/>
              <a:pPr/>
              <a:t>5</a:t>
            </a:fld>
            <a:endParaRPr lang="en-US"/>
          </a:p>
        </p:txBody>
      </p:sp>
    </p:spTree>
    <p:extLst>
      <p:ext uri="{BB962C8B-B14F-4D97-AF65-F5344CB8AC3E}">
        <p14:creationId xmlns:p14="http://schemas.microsoft.com/office/powerpoint/2010/main" val="177995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89B5-B47E-E78C-141E-FCDED992638D}"/>
              </a:ext>
            </a:extLst>
          </p:cNvPr>
          <p:cNvSpPr>
            <a:spLocks noGrp="1"/>
          </p:cNvSpPr>
          <p:nvPr>
            <p:ph type="title"/>
          </p:nvPr>
        </p:nvSpPr>
        <p:spPr>
          <a:xfrm>
            <a:off x="850490" y="136525"/>
            <a:ext cx="10429568" cy="903236"/>
          </a:xfrm>
        </p:spPr>
        <p:txBody>
          <a:bodyPr/>
          <a:lstStyle/>
          <a:p>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endParaRPr lang="en-US" dirty="0"/>
          </a:p>
        </p:txBody>
      </p:sp>
      <p:sp>
        <p:nvSpPr>
          <p:cNvPr id="3" name="Content Placeholder 2">
            <a:extLst>
              <a:ext uri="{FF2B5EF4-FFF2-40B4-BE49-F238E27FC236}">
                <a16:creationId xmlns:a16="http://schemas.microsoft.com/office/drawing/2014/main" id="{AFCF502F-7195-1193-467A-91F3F5C23108}"/>
              </a:ext>
            </a:extLst>
          </p:cNvPr>
          <p:cNvSpPr>
            <a:spLocks noGrp="1"/>
          </p:cNvSpPr>
          <p:nvPr>
            <p:ph idx="1"/>
          </p:nvPr>
        </p:nvSpPr>
        <p:spPr>
          <a:xfrm>
            <a:off x="596080" y="1074147"/>
            <a:ext cx="10999839" cy="4987260"/>
          </a:xfrm>
        </p:spPr>
        <p:txBody>
          <a:bodyPr>
            <a:normAutofit/>
          </a:bodyPr>
          <a:lstStyle/>
          <a:p>
            <a:pPr algn="just"/>
            <a:r>
              <a:rPr lang="vi-VN" dirty="0"/>
              <a:t>Coi các thực thể trong chương trình là các đối tượng và sau đó, người ta trừu tượng hoá đối tượng thành lớp đối tượng</a:t>
            </a:r>
          </a:p>
          <a:p>
            <a:pPr algn="just"/>
            <a:r>
              <a:rPr lang="vi-VN" dirty="0"/>
              <a:t>Dữ liệu được tổ chức thành các thuộc tính của lớp</a:t>
            </a:r>
          </a:p>
          <a:p>
            <a:pPr algn="just"/>
            <a:r>
              <a:rPr lang="vi-VN" dirty="0"/>
              <a:t>Quan hệ giữa các đối tượng là quan hệ ngang hàng hoặc quan hệ kế thừa</a:t>
            </a:r>
            <a:r>
              <a:rPr lang="en-US" dirty="0"/>
              <a:t>.</a:t>
            </a:r>
          </a:p>
          <a:p>
            <a:pPr algn="just"/>
            <a:r>
              <a:rPr lang="vi-VN" b="1" dirty="0">
                <a:solidFill>
                  <a:srgbClr val="00B0F0"/>
                </a:solidFill>
              </a:rPr>
              <a:t>Đặc trưng</a:t>
            </a:r>
          </a:p>
          <a:p>
            <a:pPr lvl="1" algn="just"/>
            <a:r>
              <a:rPr lang="vi-VN" dirty="0">
                <a:solidFill>
                  <a:srgbClr val="FFFF00"/>
                </a:solidFill>
              </a:rPr>
              <a:t>Đóng gói dữ liệu</a:t>
            </a:r>
            <a:r>
              <a:rPr lang="vi-VN" dirty="0"/>
              <a:t>, dữ liệu được tổ chức thành các thuộc tính của đối tượng và truy cập thông qua phương thức</a:t>
            </a:r>
          </a:p>
          <a:p>
            <a:pPr lvl="1" algn="just"/>
            <a:r>
              <a:rPr lang="vi-VN" dirty="0">
                <a:solidFill>
                  <a:srgbClr val="FFFF00"/>
                </a:solidFill>
              </a:rPr>
              <a:t>Khả năng sử dụng lại mã nguồn </a:t>
            </a:r>
            <a:r>
              <a:rPr lang="vi-VN" dirty="0"/>
              <a:t>thông qua tính kế thừa</a:t>
            </a:r>
          </a:p>
          <a:p>
            <a:pPr algn="just"/>
            <a:endParaRPr lang="en-US" dirty="0"/>
          </a:p>
        </p:txBody>
      </p:sp>
      <p:sp>
        <p:nvSpPr>
          <p:cNvPr id="4" name="Date Placeholder 3">
            <a:extLst>
              <a:ext uri="{FF2B5EF4-FFF2-40B4-BE49-F238E27FC236}">
                <a16:creationId xmlns:a16="http://schemas.microsoft.com/office/drawing/2014/main" id="{22C28A78-C4F0-67BA-C114-EE600EA9D657}"/>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DE7ED4E8-DDDD-5B36-DC5C-0E8CF53A7D3A}"/>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C2195B02-1148-4AF4-9068-1CBF615FC737}"/>
              </a:ext>
            </a:extLst>
          </p:cNvPr>
          <p:cNvSpPr>
            <a:spLocks noGrp="1"/>
          </p:cNvSpPr>
          <p:nvPr>
            <p:ph type="sldNum" sz="quarter" idx="12"/>
          </p:nvPr>
        </p:nvSpPr>
        <p:spPr/>
        <p:txBody>
          <a:bodyPr/>
          <a:lstStyle/>
          <a:p>
            <a:fld id="{CF6B9C49-A60E-4D0B-A8D6-D745130FC131}" type="slidenum">
              <a:rPr lang="en-US" smtClean="0"/>
              <a:pPr/>
              <a:t>6</a:t>
            </a:fld>
            <a:endParaRPr lang="en-US"/>
          </a:p>
        </p:txBody>
      </p:sp>
    </p:spTree>
    <p:extLst>
      <p:ext uri="{BB962C8B-B14F-4D97-AF65-F5344CB8AC3E}">
        <p14:creationId xmlns:p14="http://schemas.microsoft.com/office/powerpoint/2010/main" val="146576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89B5-B47E-E78C-141E-FCDED992638D}"/>
              </a:ext>
            </a:extLst>
          </p:cNvPr>
          <p:cNvSpPr>
            <a:spLocks noGrp="1"/>
          </p:cNvSpPr>
          <p:nvPr>
            <p:ph type="title"/>
          </p:nvPr>
        </p:nvSpPr>
        <p:spPr>
          <a:xfrm>
            <a:off x="850490" y="136525"/>
            <a:ext cx="10429568" cy="903236"/>
          </a:xfrm>
        </p:spPr>
        <p:txBody>
          <a:bodyPr/>
          <a:lstStyle/>
          <a:p>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endParaRPr lang="en-US" dirty="0"/>
          </a:p>
        </p:txBody>
      </p:sp>
      <p:sp>
        <p:nvSpPr>
          <p:cNvPr id="3" name="Content Placeholder 2">
            <a:extLst>
              <a:ext uri="{FF2B5EF4-FFF2-40B4-BE49-F238E27FC236}">
                <a16:creationId xmlns:a16="http://schemas.microsoft.com/office/drawing/2014/main" id="{AFCF502F-7195-1193-467A-91F3F5C23108}"/>
              </a:ext>
            </a:extLst>
          </p:cNvPr>
          <p:cNvSpPr>
            <a:spLocks noGrp="1"/>
          </p:cNvSpPr>
          <p:nvPr>
            <p:ph idx="1"/>
          </p:nvPr>
        </p:nvSpPr>
        <p:spPr>
          <a:xfrm>
            <a:off x="596080" y="1074147"/>
            <a:ext cx="10999839" cy="4987260"/>
          </a:xfrm>
        </p:spPr>
        <p:txBody>
          <a:bodyPr>
            <a:normAutofit/>
          </a:bodyPr>
          <a:lstStyle/>
          <a:p>
            <a:pPr algn="just"/>
            <a:r>
              <a:rPr lang="en-US" b="1" dirty="0" err="1">
                <a:solidFill>
                  <a:srgbClr val="00B0F0"/>
                </a:solidFill>
              </a:rPr>
              <a:t>Ưu</a:t>
            </a:r>
            <a:r>
              <a:rPr lang="en-US" b="1" dirty="0">
                <a:solidFill>
                  <a:srgbClr val="00B0F0"/>
                </a:solidFill>
              </a:rPr>
              <a:t> </a:t>
            </a:r>
            <a:r>
              <a:rPr lang="en-US" b="1" dirty="0" err="1">
                <a:solidFill>
                  <a:srgbClr val="00B0F0"/>
                </a:solidFill>
              </a:rPr>
              <a:t>điểm</a:t>
            </a:r>
            <a:endParaRPr lang="vi-VN" b="1" dirty="0">
              <a:solidFill>
                <a:srgbClr val="00B0F0"/>
              </a:solidFill>
            </a:endParaRPr>
          </a:p>
          <a:p>
            <a:pPr lvl="1" algn="just"/>
            <a:r>
              <a:rPr lang="vi-VN" dirty="0"/>
              <a:t>Hạn chế nguy cơ bị thay đổi dữ liệu tự do trong chương trình</a:t>
            </a:r>
          </a:p>
          <a:p>
            <a:pPr lvl="1" algn="just"/>
            <a:r>
              <a:rPr lang="vi-VN" dirty="0"/>
              <a:t>Khi thay đổi dữ liệu của một đối tượng, chỉ cần thay đổi một số thành phần trong chương trình, không ảnh hưởng đến các đối tượng khác</a:t>
            </a:r>
          </a:p>
          <a:p>
            <a:pPr lvl="1" algn="just"/>
            <a:r>
              <a:rPr lang="vi-VN" dirty="0"/>
              <a:t>Có thể sử dụng lại mã nguồn, tiết kiệm thời gian, tài nguyên hệ thống</a:t>
            </a:r>
          </a:p>
          <a:p>
            <a:pPr lvl="1" algn="just"/>
            <a:r>
              <a:rPr lang="vi-VN" dirty="0"/>
              <a:t>Phù hợp với các dự án lớn, phức tạp</a:t>
            </a:r>
          </a:p>
          <a:p>
            <a:pPr algn="just"/>
            <a:endParaRPr lang="en-US" dirty="0"/>
          </a:p>
        </p:txBody>
      </p:sp>
      <p:sp>
        <p:nvSpPr>
          <p:cNvPr id="4" name="Date Placeholder 3">
            <a:extLst>
              <a:ext uri="{FF2B5EF4-FFF2-40B4-BE49-F238E27FC236}">
                <a16:creationId xmlns:a16="http://schemas.microsoft.com/office/drawing/2014/main" id="{22C28A78-C4F0-67BA-C114-EE600EA9D657}"/>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DE7ED4E8-DDDD-5B36-DC5C-0E8CF53A7D3A}"/>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C2195B02-1148-4AF4-9068-1CBF615FC737}"/>
              </a:ext>
            </a:extLst>
          </p:cNvPr>
          <p:cNvSpPr>
            <a:spLocks noGrp="1"/>
          </p:cNvSpPr>
          <p:nvPr>
            <p:ph type="sldNum" sz="quarter" idx="12"/>
          </p:nvPr>
        </p:nvSpPr>
        <p:spPr/>
        <p:txBody>
          <a:bodyPr/>
          <a:lstStyle/>
          <a:p>
            <a:fld id="{CF6B9C49-A60E-4D0B-A8D6-D745130FC131}" type="slidenum">
              <a:rPr lang="en-US" smtClean="0"/>
              <a:pPr/>
              <a:t>7</a:t>
            </a:fld>
            <a:endParaRPr lang="en-US"/>
          </a:p>
        </p:txBody>
      </p:sp>
    </p:spTree>
    <p:extLst>
      <p:ext uri="{BB962C8B-B14F-4D97-AF65-F5344CB8AC3E}">
        <p14:creationId xmlns:p14="http://schemas.microsoft.com/office/powerpoint/2010/main" val="45882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89B5-B47E-E78C-141E-FCDED992638D}"/>
              </a:ext>
            </a:extLst>
          </p:cNvPr>
          <p:cNvSpPr>
            <a:spLocks noGrp="1"/>
          </p:cNvSpPr>
          <p:nvPr>
            <p:ph type="title"/>
          </p:nvPr>
        </p:nvSpPr>
        <p:spPr>
          <a:xfrm>
            <a:off x="850490" y="136525"/>
            <a:ext cx="10429568" cy="903236"/>
          </a:xfrm>
        </p:spPr>
        <p:txBody>
          <a:bodyPr/>
          <a:lstStyle/>
          <a:p>
            <a:r>
              <a:rPr lang="en-US" dirty="0" err="1"/>
              <a:t>Giới</a:t>
            </a:r>
            <a:r>
              <a:rPr lang="en-US" dirty="0"/>
              <a:t> </a:t>
            </a:r>
            <a:r>
              <a:rPr lang="en-US" dirty="0" err="1"/>
              <a:t>thiệu</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C++</a:t>
            </a:r>
          </a:p>
        </p:txBody>
      </p:sp>
      <p:sp>
        <p:nvSpPr>
          <p:cNvPr id="3" name="Content Placeholder 2">
            <a:extLst>
              <a:ext uri="{FF2B5EF4-FFF2-40B4-BE49-F238E27FC236}">
                <a16:creationId xmlns:a16="http://schemas.microsoft.com/office/drawing/2014/main" id="{AFCF502F-7195-1193-467A-91F3F5C23108}"/>
              </a:ext>
            </a:extLst>
          </p:cNvPr>
          <p:cNvSpPr>
            <a:spLocks noGrp="1"/>
          </p:cNvSpPr>
          <p:nvPr>
            <p:ph idx="1"/>
          </p:nvPr>
        </p:nvSpPr>
        <p:spPr>
          <a:xfrm>
            <a:off x="596081" y="1074147"/>
            <a:ext cx="10757720" cy="4987260"/>
          </a:xfrm>
        </p:spPr>
        <p:txBody>
          <a:bodyPr>
            <a:normAutofit/>
          </a:bodyPr>
          <a:lstStyle/>
          <a:p>
            <a:pPr algn="just"/>
            <a:r>
              <a:rPr lang="en-US" sz="2200" b="1" dirty="0" err="1">
                <a:solidFill>
                  <a:srgbClr val="00B0F0"/>
                </a:solidFill>
              </a:rPr>
              <a:t>Đặc</a:t>
            </a:r>
            <a:r>
              <a:rPr lang="en-US" sz="2200" b="1" dirty="0">
                <a:solidFill>
                  <a:srgbClr val="00B0F0"/>
                </a:solidFill>
              </a:rPr>
              <a:t> </a:t>
            </a:r>
            <a:r>
              <a:rPr lang="en-US" sz="2200" b="1" dirty="0" err="1">
                <a:solidFill>
                  <a:srgbClr val="00B0F0"/>
                </a:solidFill>
              </a:rPr>
              <a:t>điểm</a:t>
            </a:r>
            <a:endParaRPr lang="vi-VN" sz="2200" b="1" dirty="0">
              <a:solidFill>
                <a:srgbClr val="00B0F0"/>
              </a:solidFill>
            </a:endParaRPr>
          </a:p>
          <a:p>
            <a:pPr lvl="1" algn="just"/>
            <a:r>
              <a:rPr lang="vi-VN" sz="2200" dirty="0"/>
              <a:t>Kế thừa các đặc tính của ngôn ngữ lập trình C (Mọi chương trình viết bằng ngôn ngữ C đều có thể thực thi được trên C++)</a:t>
            </a:r>
          </a:p>
          <a:p>
            <a:pPr lvl="1" algn="just"/>
            <a:r>
              <a:rPr lang="vi-VN" sz="2200" dirty="0"/>
              <a:t>Hỗ trợ các nguyên lý lập trình hướng đối tượng</a:t>
            </a:r>
          </a:p>
          <a:p>
            <a:pPr lvl="1" algn="just"/>
            <a:r>
              <a:rPr lang="vi-VN" sz="2200" dirty="0"/>
              <a:t>Trừu tượng (Data abstraction): Cung cấp công cụ tạo lớp (class) để mô tả các đối tượng</a:t>
            </a:r>
          </a:p>
          <a:p>
            <a:pPr lvl="1" algn="just"/>
            <a:r>
              <a:rPr lang="vi-VN" sz="2200" dirty="0"/>
              <a:t>Đóng gói (Data encapsulation): Điều khiển việc truy cập các thuộc tính của đối tượng</a:t>
            </a:r>
          </a:p>
          <a:p>
            <a:pPr lvl="1" algn="just"/>
            <a:r>
              <a:rPr lang="vi-VN" sz="2200" dirty="0"/>
              <a:t>Kế thừa (Inheritance): Kế thừa một hoặc nhiều lớp cơ sở để mô tả các đối tượng</a:t>
            </a:r>
          </a:p>
          <a:p>
            <a:pPr lvl="1" algn="just"/>
            <a:r>
              <a:rPr lang="vi-VN" sz="2200" dirty="0"/>
              <a:t>Đa hình (Polymorphism): Cài đặt các cơ chế thực hiện chương trình khác nhau</a:t>
            </a:r>
          </a:p>
          <a:p>
            <a:pPr algn="just"/>
            <a:endParaRPr lang="en-US" dirty="0"/>
          </a:p>
        </p:txBody>
      </p:sp>
      <p:sp>
        <p:nvSpPr>
          <p:cNvPr id="4" name="Date Placeholder 3">
            <a:extLst>
              <a:ext uri="{FF2B5EF4-FFF2-40B4-BE49-F238E27FC236}">
                <a16:creationId xmlns:a16="http://schemas.microsoft.com/office/drawing/2014/main" id="{22C28A78-C4F0-67BA-C114-EE600EA9D657}"/>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DE7ED4E8-DDDD-5B36-DC5C-0E8CF53A7D3A}"/>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C2195B02-1148-4AF4-9068-1CBF615FC737}"/>
              </a:ext>
            </a:extLst>
          </p:cNvPr>
          <p:cNvSpPr>
            <a:spLocks noGrp="1"/>
          </p:cNvSpPr>
          <p:nvPr>
            <p:ph type="sldNum" sz="quarter" idx="12"/>
          </p:nvPr>
        </p:nvSpPr>
        <p:spPr/>
        <p:txBody>
          <a:bodyPr/>
          <a:lstStyle/>
          <a:p>
            <a:fld id="{CF6B9C49-A60E-4D0B-A8D6-D745130FC131}" type="slidenum">
              <a:rPr lang="en-US" smtClean="0"/>
              <a:pPr/>
              <a:t>8</a:t>
            </a:fld>
            <a:endParaRPr lang="en-US"/>
          </a:p>
        </p:txBody>
      </p:sp>
    </p:spTree>
    <p:extLst>
      <p:ext uri="{BB962C8B-B14F-4D97-AF65-F5344CB8AC3E}">
        <p14:creationId xmlns:p14="http://schemas.microsoft.com/office/powerpoint/2010/main" val="190909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A226-EC4D-0694-EE28-EE21ECEB3EDF}"/>
              </a:ext>
            </a:extLst>
          </p:cNvPr>
          <p:cNvSpPr>
            <a:spLocks noGrp="1"/>
          </p:cNvSpPr>
          <p:nvPr>
            <p:ph type="title"/>
          </p:nvPr>
        </p:nvSpPr>
        <p:spPr/>
        <p:txBody>
          <a:bodyPr/>
          <a:lstStyle/>
          <a:p>
            <a:r>
              <a:rPr lang="en-US" dirty="0" err="1"/>
              <a:t>Tập</a:t>
            </a:r>
            <a:r>
              <a:rPr lang="en-US" dirty="0"/>
              <a:t> </a:t>
            </a:r>
            <a:r>
              <a:rPr lang="en-US" dirty="0" err="1"/>
              <a:t>kí</a:t>
            </a:r>
            <a:r>
              <a:rPr lang="en-US" dirty="0"/>
              <a:t> </a:t>
            </a:r>
            <a:r>
              <a:rPr lang="en-US" dirty="0" err="1"/>
              <a:t>tự</a:t>
            </a:r>
            <a:endParaRPr lang="en-US" dirty="0"/>
          </a:p>
        </p:txBody>
      </p:sp>
      <p:sp>
        <p:nvSpPr>
          <p:cNvPr id="4" name="Date Placeholder 3">
            <a:extLst>
              <a:ext uri="{FF2B5EF4-FFF2-40B4-BE49-F238E27FC236}">
                <a16:creationId xmlns:a16="http://schemas.microsoft.com/office/drawing/2014/main" id="{1F5DB5ED-431D-61F3-717A-D22F918A3E47}"/>
              </a:ext>
            </a:extLst>
          </p:cNvPr>
          <p:cNvSpPr>
            <a:spLocks noGrp="1"/>
          </p:cNvSpPr>
          <p:nvPr>
            <p:ph type="dt" sz="half" idx="10"/>
          </p:nvPr>
        </p:nvSpPr>
        <p:spPr/>
        <p:txBody>
          <a:bodyPr/>
          <a:lstStyle/>
          <a:p>
            <a:fld id="{D912946C-CFE3-428E-A62F-7EF70128C34C}" type="datetime1">
              <a:rPr lang="en-US" smtClean="0"/>
              <a:t>8/16/2022</a:t>
            </a:fld>
            <a:endParaRPr lang="en-US"/>
          </a:p>
        </p:txBody>
      </p:sp>
      <p:sp>
        <p:nvSpPr>
          <p:cNvPr id="5" name="Footer Placeholder 4">
            <a:extLst>
              <a:ext uri="{FF2B5EF4-FFF2-40B4-BE49-F238E27FC236}">
                <a16:creationId xmlns:a16="http://schemas.microsoft.com/office/drawing/2014/main" id="{CD3E8323-3DE2-FB71-F4AE-E290B008F2DA}"/>
              </a:ext>
            </a:extLst>
          </p:cNvPr>
          <p:cNvSpPr>
            <a:spLocks noGrp="1"/>
          </p:cNvSpPr>
          <p:nvPr>
            <p:ph type="ftr" sz="quarter" idx="11"/>
          </p:nvPr>
        </p:nvSpPr>
        <p:spPr/>
        <p:txBody>
          <a:bodyPr/>
          <a:lstStyle/>
          <a:p>
            <a:r>
              <a:rPr lang="vi-VN"/>
              <a:t>Ngôn ngữ lập trình C++</a:t>
            </a:r>
            <a:endParaRPr lang="en-US"/>
          </a:p>
        </p:txBody>
      </p:sp>
      <p:sp>
        <p:nvSpPr>
          <p:cNvPr id="6" name="Slide Number Placeholder 5">
            <a:extLst>
              <a:ext uri="{FF2B5EF4-FFF2-40B4-BE49-F238E27FC236}">
                <a16:creationId xmlns:a16="http://schemas.microsoft.com/office/drawing/2014/main" id="{2EA6561C-400F-E83D-C2CD-B5075BC3B6BA}"/>
              </a:ext>
            </a:extLst>
          </p:cNvPr>
          <p:cNvSpPr>
            <a:spLocks noGrp="1"/>
          </p:cNvSpPr>
          <p:nvPr>
            <p:ph type="sldNum" sz="quarter" idx="12"/>
          </p:nvPr>
        </p:nvSpPr>
        <p:spPr/>
        <p:txBody>
          <a:bodyPr/>
          <a:lstStyle/>
          <a:p>
            <a:fld id="{CF6B9C49-A60E-4D0B-A8D6-D745130FC131}" type="slidenum">
              <a:rPr lang="en-US" smtClean="0"/>
              <a:pPr/>
              <a:t>9</a:t>
            </a:fld>
            <a:endParaRPr lang="en-US"/>
          </a:p>
        </p:txBody>
      </p:sp>
      <p:sp>
        <p:nvSpPr>
          <p:cNvPr id="10" name="Content Placeholder 9">
            <a:extLst>
              <a:ext uri="{FF2B5EF4-FFF2-40B4-BE49-F238E27FC236}">
                <a16:creationId xmlns:a16="http://schemas.microsoft.com/office/drawing/2014/main" id="{404E35C5-99E6-0B0D-CEB6-B9FE5AA3B143}"/>
              </a:ext>
            </a:extLst>
          </p:cNvPr>
          <p:cNvSpPr>
            <a:spLocks noGrp="1"/>
          </p:cNvSpPr>
          <p:nvPr>
            <p:ph idx="1"/>
          </p:nvPr>
        </p:nvSpPr>
        <p:spPr/>
        <p:txBody>
          <a:bodyPr/>
          <a:lstStyle/>
          <a:p>
            <a:r>
              <a:rPr lang="en-US" dirty="0" err="1"/>
              <a:t>Bảng</a:t>
            </a:r>
            <a:r>
              <a:rPr lang="en-US" dirty="0"/>
              <a:t> </a:t>
            </a:r>
            <a:r>
              <a:rPr lang="en-US" dirty="0" err="1"/>
              <a:t>chữ</a:t>
            </a:r>
            <a:r>
              <a:rPr lang="en-US" dirty="0"/>
              <a:t> </a:t>
            </a:r>
            <a:r>
              <a:rPr lang="en-US" dirty="0" err="1"/>
              <a:t>cái</a:t>
            </a:r>
            <a:r>
              <a:rPr lang="en-US" dirty="0"/>
              <a:t> </a:t>
            </a:r>
            <a:r>
              <a:rPr lang="en-US" dirty="0" err="1"/>
              <a:t>latin</a:t>
            </a:r>
            <a:r>
              <a:rPr lang="en-US" dirty="0"/>
              <a:t> </a:t>
            </a:r>
            <a:r>
              <a:rPr lang="en-US" dirty="0" err="1"/>
              <a:t>gồm</a:t>
            </a:r>
            <a:r>
              <a:rPr lang="en-US" dirty="0"/>
              <a:t> 26 </a:t>
            </a:r>
            <a:r>
              <a:rPr lang="en-US" dirty="0" err="1"/>
              <a:t>kí</a:t>
            </a:r>
            <a:r>
              <a:rPr lang="en-US" dirty="0"/>
              <a:t> </a:t>
            </a:r>
            <a:r>
              <a:rPr lang="en-US" dirty="0" err="1"/>
              <a:t>tự</a:t>
            </a:r>
            <a:r>
              <a:rPr lang="en-US" dirty="0"/>
              <a:t> </a:t>
            </a:r>
            <a:r>
              <a:rPr lang="en-US" dirty="0" err="1"/>
              <a:t>chữ</a:t>
            </a:r>
            <a:r>
              <a:rPr lang="en-US" dirty="0"/>
              <a:t> </a:t>
            </a:r>
            <a:r>
              <a:rPr lang="en-US" dirty="0" err="1"/>
              <a:t>hoa</a:t>
            </a:r>
            <a:r>
              <a:rPr lang="en-US" dirty="0"/>
              <a:t> </a:t>
            </a:r>
            <a:r>
              <a:rPr lang="en-US" dirty="0" err="1"/>
              <a:t>và</a:t>
            </a:r>
            <a:r>
              <a:rPr lang="en-US" dirty="0"/>
              <a:t> </a:t>
            </a:r>
            <a:r>
              <a:rPr lang="en-US" dirty="0" err="1"/>
              <a:t>chữ</a:t>
            </a:r>
            <a:r>
              <a:rPr lang="en-US" dirty="0"/>
              <a:t> </a:t>
            </a:r>
            <a:r>
              <a:rPr lang="en-US" dirty="0" err="1"/>
              <a:t>thường</a:t>
            </a:r>
            <a:endParaRPr lang="en-US" dirty="0"/>
          </a:p>
          <a:p>
            <a:r>
              <a:rPr lang="en-US" dirty="0" err="1"/>
              <a:t>Các</a:t>
            </a:r>
            <a:r>
              <a:rPr lang="en-US" dirty="0"/>
              <a:t> </a:t>
            </a:r>
            <a:r>
              <a:rPr lang="en-US" dirty="0" err="1"/>
              <a:t>chữ</a:t>
            </a:r>
            <a:r>
              <a:rPr lang="en-US" dirty="0"/>
              <a:t> </a:t>
            </a:r>
            <a:r>
              <a:rPr lang="en-US" dirty="0" err="1"/>
              <a:t>số</a:t>
            </a:r>
            <a:r>
              <a:rPr lang="en-US" dirty="0"/>
              <a:t> 0..9</a:t>
            </a:r>
          </a:p>
          <a:p>
            <a:r>
              <a:rPr lang="en-US" dirty="0" err="1"/>
              <a:t>Các</a:t>
            </a:r>
            <a:r>
              <a:rPr lang="en-US" dirty="0"/>
              <a:t> </a:t>
            </a:r>
            <a:r>
              <a:rPr lang="en-US" dirty="0" err="1"/>
              <a:t>kí</a:t>
            </a:r>
            <a:r>
              <a:rPr lang="en-US" dirty="0"/>
              <a:t> </a:t>
            </a:r>
            <a:r>
              <a:rPr lang="en-US" dirty="0" err="1"/>
              <a:t>hiệu</a:t>
            </a:r>
            <a:r>
              <a:rPr lang="en-US" dirty="0"/>
              <a:t> </a:t>
            </a:r>
            <a:r>
              <a:rPr lang="en-US" dirty="0" err="1"/>
              <a:t>toán</a:t>
            </a:r>
            <a:r>
              <a:rPr lang="en-US" dirty="0"/>
              <a:t> </a:t>
            </a:r>
            <a:r>
              <a:rPr lang="en-US" dirty="0" err="1"/>
              <a:t>học</a:t>
            </a:r>
            <a:endParaRPr lang="en-US" dirty="0"/>
          </a:p>
          <a:p>
            <a:r>
              <a:rPr lang="en-US" dirty="0" err="1"/>
              <a:t>Các</a:t>
            </a:r>
            <a:r>
              <a:rPr lang="en-US" dirty="0"/>
              <a:t> </a:t>
            </a:r>
            <a:r>
              <a:rPr lang="en-US" dirty="0" err="1"/>
              <a:t>kí</a:t>
            </a:r>
            <a:r>
              <a:rPr lang="en-US" dirty="0"/>
              <a:t> </a:t>
            </a:r>
            <a:r>
              <a:rPr lang="en-US" dirty="0" err="1"/>
              <a:t>tự</a:t>
            </a:r>
            <a:r>
              <a:rPr lang="en-US" dirty="0"/>
              <a:t> </a:t>
            </a:r>
            <a:r>
              <a:rPr lang="en-US" dirty="0" err="1"/>
              <a:t>đặc</a:t>
            </a:r>
            <a:r>
              <a:rPr lang="en-US" dirty="0"/>
              <a:t> </a:t>
            </a:r>
            <a:r>
              <a:rPr lang="en-US" dirty="0" err="1"/>
              <a:t>biệt</a:t>
            </a:r>
            <a:endParaRPr lang="en-US" dirty="0"/>
          </a:p>
          <a:p>
            <a:endParaRPr lang="en-US" dirty="0"/>
          </a:p>
        </p:txBody>
      </p:sp>
    </p:spTree>
    <p:extLst>
      <p:ext uri="{BB962C8B-B14F-4D97-AF65-F5344CB8AC3E}">
        <p14:creationId xmlns:p14="http://schemas.microsoft.com/office/powerpoint/2010/main" val="375697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1765</Words>
  <Application>Microsoft Office PowerPoint</Application>
  <PresentationFormat>Widescreen</PresentationFormat>
  <Paragraphs>261</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Symbol</vt:lpstr>
      <vt:lpstr>Wingdings</vt:lpstr>
      <vt:lpstr>Office Theme</vt:lpstr>
      <vt:lpstr>NGÔN NGỮ LẬP TRÌNH C++</vt:lpstr>
      <vt:lpstr>Nội dung</vt:lpstr>
      <vt:lpstr>Lập trình tuyến tính</vt:lpstr>
      <vt:lpstr>Lập trình hướng cấu trúc</vt:lpstr>
      <vt:lpstr>Lập trình hướng cấu trúc</vt:lpstr>
      <vt:lpstr>Lập trình hướng đối tượng</vt:lpstr>
      <vt:lpstr>Lập trình hướng đối tượng</vt:lpstr>
      <vt:lpstr>Giới thiệu ngôn ngữ lập trình C++</vt:lpstr>
      <vt:lpstr>Tập kí tự</vt:lpstr>
      <vt:lpstr>Tập từ khóa trong C++</vt:lpstr>
      <vt:lpstr>Cấu trúc chương trình </vt:lpstr>
      <vt:lpstr>Các kiểu dữ liệu cơ bản</vt:lpstr>
      <vt:lpstr>Biến và khai báo biến</vt:lpstr>
      <vt:lpstr>Biến và khai báo biến</vt:lpstr>
      <vt:lpstr>Các phép toán</vt:lpstr>
      <vt:lpstr>Các phép toán</vt:lpstr>
      <vt:lpstr>Các phép toán</vt:lpstr>
      <vt:lpstr>Các phép toán</vt:lpstr>
      <vt:lpstr>Nhập xuất dữ liệu trong C++</vt:lpstr>
      <vt:lpstr>Các cấu trúc lệnh trong C++</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aug647</dc:creator>
  <cp:lastModifiedBy>Trang Ninh</cp:lastModifiedBy>
  <cp:revision>12</cp:revision>
  <dcterms:created xsi:type="dcterms:W3CDTF">2021-12-22T09:33:25Z</dcterms:created>
  <dcterms:modified xsi:type="dcterms:W3CDTF">2022-08-16T01:49:43Z</dcterms:modified>
</cp:coreProperties>
</file>