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4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4083F-2BB4-43D4-B00B-662D38621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213AB2-39B2-4602-AC96-ED8B8897B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9B7CB-DE62-42EE-BCFE-9CD7607F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9A21-7368-4E07-832C-AEC191DD9FA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6DB1C-0B95-484E-9AFE-66369D58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B160A0-F2C9-4067-9BF8-C0F0D07B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F14-F60E-4C5E-BDEC-4CD591F4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46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46A6D-0464-49D6-B9CB-D317B1C9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DD495-C361-4E29-834B-3F3C30C12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FECA6-D1E7-47B6-8A23-C52A6640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9A21-7368-4E07-832C-AEC191DD9FA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A7426-84A9-41E5-B8D6-40E72F89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C27961-A050-4576-9155-CB228648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F14-F60E-4C5E-BDEC-4CD591F4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04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84EEFF-65F7-49E5-AEF1-0ADDAF8D5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A1EF99-BFB4-4A05-A264-D8D8F2784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6B572-09F8-4256-B7C4-F0CF70EE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9A21-7368-4E07-832C-AEC191DD9FA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C2690-E7E3-42CB-9965-F4987F3D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425CB-383A-41E5-A7BA-D4198416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F14-F60E-4C5E-BDEC-4CD591F4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33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5627D-AF41-4559-B18E-3E089FC6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9EFA7-9D9D-410C-A7F9-74C6AC6AE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4C336-A8D5-415B-A731-7AD37157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9A21-7368-4E07-832C-AEC191DD9FA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C8007-1B88-440D-8755-3D944615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D47CC-DC43-4262-ABD9-794EB4CF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F14-F60E-4C5E-BDEC-4CD591F4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9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E00B3-CB27-49B5-93A4-17CD664D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5C035-D4AE-4F5E-8DB7-6F57FE7EC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CFD4E-AE2A-4E59-9C78-93D73F39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9A21-7368-4E07-832C-AEC191DD9FA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86C5C-F977-41C4-91F0-39BB5F21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F8E567-9B85-4E75-81EE-3322A781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F14-F60E-4C5E-BDEC-4CD591F4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85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9F253-5346-4053-AC3C-7839263D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0FCD2-9947-4887-AA0E-18F88E5DD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4C5D8B-B430-4DFE-8F98-A696F71DA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8B8F91-3F04-4198-837B-E961B8CA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9A21-7368-4E07-832C-AEC191DD9FA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2CB669-A7B5-490F-9D7B-17DE2707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8189C2-9C7C-4856-9FAD-1ABEB9AF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F14-F60E-4C5E-BDEC-4CD591F4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E01B8-DCE5-4537-BB3E-039ADAA1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18A9C-727E-4976-9D6B-17FD98DAE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2F09EE-02C8-47A8-BA51-FBE67215A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6C929A-2484-4A5F-8D12-339DE1F46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5749E0-06BE-40BA-A6BD-C90033E00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98BB71-9533-4E31-BD8F-99B6BC4F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9A21-7368-4E07-832C-AEC191DD9FA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E6EAFF-2389-462B-87ED-745E6DA2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0DB099-9558-4508-BECB-7ADE4940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F14-F60E-4C5E-BDEC-4CD591F4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32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79C36-C137-447C-9520-D1CE26E9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97E786-C755-4BFD-9029-52E35B9AE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9A21-7368-4E07-832C-AEC191DD9FA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3896DE-4F8D-4F94-85B2-9172EA0E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5C2FAE-455E-48BE-B6A3-2707891B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F14-F60E-4C5E-BDEC-4CD591F4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61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BAAA24-5A4B-43AC-AC4E-886820CF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9A21-7368-4E07-832C-AEC191DD9FA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A9D17A-9535-4C35-8806-C1BE384E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85491-8A61-425A-BFCA-25DE9697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F14-F60E-4C5E-BDEC-4CD591F4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26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D81D0-8919-4762-A88E-467A8558A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486C9-BD7A-442E-B1E8-6B63B9D72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2338D9-7960-45C1-845C-EB56E176F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A5575C-E5B7-4D42-83BA-8DF9CA55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9A21-7368-4E07-832C-AEC191DD9FA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46E224-7425-4434-83A4-280F7A1B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A7127A-0116-46F8-AAF9-11488BC1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F14-F60E-4C5E-BDEC-4CD591F4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51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AD4C0-F266-4D1F-BBB9-CEDDB4D1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86CCA1-DBDE-4333-B4C3-3553E2117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0E90DA-740A-43C9-AAAF-3F2CC7851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3FAB20-E925-40BC-A38D-7A192EF3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9A21-7368-4E07-832C-AEC191DD9FA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C790BF-EA1F-4C14-A5D8-54C1BB42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8D6C31-3E7C-409A-8A7C-54730275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F14-F60E-4C5E-BDEC-4CD591F4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29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F2731F-ED17-449D-BD20-0EA90F86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629EB-BA20-41ED-B851-16D17B357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9C989-5FD4-4510-89C0-A86C28206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A9A21-7368-4E07-832C-AEC191DD9FAA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6103C-A378-4FAE-845E-3AB83ACB5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6AF7B7-55EA-409D-9A87-8EA3DF5B2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E7F14-F60E-4C5E-BDEC-4CD591F4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5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68E38-60A7-435E-802F-3AAF33209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开机可视化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8B156B-70FA-4F5C-B724-36D83C8E54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48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0227C-4C5E-4E59-A561-A67ADCAD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数据提取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57EED-A9A6-4668-B911-8BE4BC3DE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对于开机进入</a:t>
            </a:r>
            <a:r>
              <a:rPr lang="en-US" altLang="zh-CN" dirty="0" err="1"/>
              <a:t>main.c</a:t>
            </a:r>
            <a:r>
              <a:rPr lang="zh-CN" altLang="en-US" dirty="0"/>
              <a:t>之前的数据，无法通过目前的一般方法提取（</a:t>
            </a:r>
            <a:r>
              <a:rPr lang="en-US" altLang="zh-CN" dirty="0" err="1"/>
              <a:t>gdb</a:t>
            </a:r>
            <a:r>
              <a:rPr lang="zh-CN" altLang="en-US" dirty="0"/>
              <a:t>脚本，</a:t>
            </a:r>
            <a:r>
              <a:rPr lang="en-US" altLang="zh-CN" dirty="0"/>
              <a:t>log</a:t>
            </a:r>
            <a:r>
              <a:rPr lang="zh-CN" altLang="en-US" dirty="0"/>
              <a:t>，直接打印）。</a:t>
            </a:r>
            <a:endParaRPr lang="en-US" altLang="zh-CN" dirty="0"/>
          </a:p>
          <a:p>
            <a:r>
              <a:rPr lang="zh-CN" altLang="en-US" dirty="0"/>
              <a:t>熟读代码过后，对开机整个代码框架有了全面的掌握，加之数据量并不大，决定手动调试获得数据。</a:t>
            </a:r>
            <a:endParaRPr lang="en-US" altLang="zh-CN" dirty="0"/>
          </a:p>
          <a:p>
            <a:r>
              <a:rPr lang="en-US" altLang="zh-CN" dirty="0" err="1"/>
              <a:t>Oldlinux</a:t>
            </a:r>
            <a:r>
              <a:rPr lang="zh-CN" altLang="en-US" dirty="0"/>
              <a:t>上的带</a:t>
            </a:r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 err="1"/>
              <a:t>bochs</a:t>
            </a:r>
            <a:r>
              <a:rPr lang="zh-CN" altLang="en-US" dirty="0"/>
              <a:t>的打包好的</a:t>
            </a:r>
            <a:r>
              <a:rPr lang="en-US" altLang="zh-CN" dirty="0"/>
              <a:t>linux0.11</a:t>
            </a:r>
            <a:r>
              <a:rPr lang="zh-CN" altLang="en-US" dirty="0"/>
              <a:t>不能直接在</a:t>
            </a:r>
            <a:r>
              <a:rPr lang="en-US" altLang="zh-CN" dirty="0"/>
              <a:t>ubuntu</a:t>
            </a:r>
            <a:r>
              <a:rPr lang="zh-CN" altLang="en-US" dirty="0"/>
              <a:t>下运行，会报错，查询官方文档修改配置文件，使得可以以</a:t>
            </a:r>
            <a:r>
              <a:rPr lang="en-US" altLang="zh-CN" dirty="0" err="1"/>
              <a:t>bochs</a:t>
            </a:r>
            <a:r>
              <a:rPr lang="en-US" altLang="zh-CN" dirty="0"/>
              <a:t> –f</a:t>
            </a:r>
            <a:r>
              <a:rPr lang="zh-CN" altLang="en-US" dirty="0"/>
              <a:t>运行，并查到可以在配置文件中加入一行</a:t>
            </a:r>
            <a:r>
              <a:rPr lang="en-US" altLang="zh-CN" dirty="0"/>
              <a:t>Debugger</a:t>
            </a:r>
            <a:r>
              <a:rPr lang="zh-CN" altLang="en-US" dirty="0"/>
              <a:t>来将其保存到文件中。</a:t>
            </a:r>
          </a:p>
        </p:txBody>
      </p:sp>
    </p:spTree>
    <p:extLst>
      <p:ext uri="{BB962C8B-B14F-4D97-AF65-F5344CB8AC3E}">
        <p14:creationId xmlns:p14="http://schemas.microsoft.com/office/powerpoint/2010/main" val="413114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74BA9-9E2F-49D2-A91D-069FF985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FCB4E43-1ECA-4F9E-A962-A5C157F5E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23" y="422399"/>
            <a:ext cx="7475554" cy="6013201"/>
          </a:xfrm>
        </p:spPr>
      </p:pic>
    </p:spTree>
    <p:extLst>
      <p:ext uri="{BB962C8B-B14F-4D97-AF65-F5344CB8AC3E}">
        <p14:creationId xmlns:p14="http://schemas.microsoft.com/office/powerpoint/2010/main" val="103403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2A71F-99C4-474E-872E-1989826B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提取出的</a:t>
            </a:r>
            <a:r>
              <a:rPr lang="en-US" altLang="zh-CN" dirty="0"/>
              <a:t>JSON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97D718-3332-448D-9A78-EEB78901A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626" y="1690688"/>
            <a:ext cx="5396748" cy="4850941"/>
          </a:xfrm>
        </p:spPr>
      </p:pic>
    </p:spTree>
    <p:extLst>
      <p:ext uri="{BB962C8B-B14F-4D97-AF65-F5344CB8AC3E}">
        <p14:creationId xmlns:p14="http://schemas.microsoft.com/office/powerpoint/2010/main" val="393041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AB366-5574-4E42-8403-3E2C6F55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绘制关键帧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ED9D9-DB56-4694-974F-D81EDE086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由于开机部分主要涉及内存间的搬运，磁盘加载到内存，寄存器的设置，以及非常少量的屏幕输出，因此关键帧是主要的场景，场景的变化由数据决定。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20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A9D16-1C6D-40DB-A9F6-CBC8FF59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关键帧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8A494EA-1F56-4C4B-994B-4A3FC8915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05342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1AA6D-E12D-4F9D-ADF5-FE548191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关键帧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7EB039-55BC-40B6-AA4D-32923ABA7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08991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FD576-B57A-47C2-AB7B-D20C6AD0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关键帧</a:t>
            </a:r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8965398-25E7-4F11-B683-A50FEFCB8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23280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169</Words>
  <Application>Microsoft Office PowerPoint</Application>
  <PresentationFormat>宽屏</PresentationFormat>
  <Paragraphs>11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Linux 开机可视化</vt:lpstr>
      <vt:lpstr>数据提取</vt:lpstr>
      <vt:lpstr>PowerPoint 演示文稿</vt:lpstr>
      <vt:lpstr>提取出的JSON</vt:lpstr>
      <vt:lpstr>绘制关键帧</vt:lpstr>
      <vt:lpstr>关键帧1</vt:lpstr>
      <vt:lpstr>关键帧2</vt:lpstr>
      <vt:lpstr>关键帧3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开机可视化</dc:title>
  <dc:creator>雨萌 薛</dc:creator>
  <cp:lastModifiedBy>雨萌 薛</cp:lastModifiedBy>
  <cp:revision>5</cp:revision>
  <dcterms:created xsi:type="dcterms:W3CDTF">2018-11-26T23:43:48Z</dcterms:created>
  <dcterms:modified xsi:type="dcterms:W3CDTF">2018-11-28T03:31:44Z</dcterms:modified>
</cp:coreProperties>
</file>