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9AD"/>
    <a:srgbClr val="00183C"/>
    <a:srgbClr val="C29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0" autoAdjust="0"/>
    <p:restoredTop sz="94601" autoAdjust="0"/>
  </p:normalViewPr>
  <p:slideViewPr>
    <p:cSldViewPr snapToGrid="0" showGuides="1">
      <p:cViewPr varScale="1">
        <p:scale>
          <a:sx n="104" d="100"/>
          <a:sy n="104" d="100"/>
        </p:scale>
        <p:origin x="132" y="198"/>
      </p:cViewPr>
      <p:guideLst>
        <p:guide orient="horz" pos="15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47B4-2229-4AE0-B778-C107D9B4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F911-C93C-4850-B724-BB92B6D746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3F911-C93C-4850-B724-BB92B6D746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429667"/>
            <a:ext cx="12192000" cy="385556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50067" y="2659049"/>
            <a:ext cx="6891867" cy="1181389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0067" y="3922520"/>
            <a:ext cx="6891867" cy="136271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4660" y="413324"/>
            <a:ext cx="10802679" cy="60765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2518178"/>
            <a:ext cx="10515600" cy="113347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674232"/>
            <a:ext cx="10515600" cy="406071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5760862" y="1839228"/>
            <a:ext cx="670273" cy="57781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5973420" y="5112656"/>
            <a:ext cx="245157" cy="21134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29667"/>
            <a:ext cx="12192000" cy="385556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38388" y="2019650"/>
            <a:ext cx="7515225" cy="1651000"/>
          </a:xfrm>
        </p:spPr>
        <p:txBody>
          <a:bodyPr anchor="b" anchorCtr="0">
            <a:normAutofit/>
          </a:bodyPr>
          <a:lstStyle>
            <a:lvl1pPr algn="ctr">
              <a:defRPr sz="80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338387" y="3670650"/>
            <a:ext cx="7515226" cy="107112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2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linux0.11</a:t>
            </a:r>
            <a:endParaRPr lang="en-US" altLang="zh-CN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内存管理可视化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105927" y="1697438"/>
            <a:ext cx="3980147" cy="122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altLang="zh-CN" sz="5400" dirty="0"/>
              <a:t>2018.11.27</a:t>
            </a:r>
            <a:endParaRPr lang="en-US" altLang="zh-CN" sz="5400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系统运行日志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关注的运行过程：</a:t>
            </a:r>
            <a:endParaRPr lang="zh-CN" altLang="en-US"/>
          </a:p>
          <a:p>
            <a:pPr lvl="1"/>
            <a:r>
              <a:rPr lang="zh-CN" altLang="en-US" sz="2000"/>
              <a:t>一个简单的进程在全生命周期中，与系统内存管理子系统的互动。</a:t>
            </a:r>
            <a:endParaRPr lang="zh-CN" altLang="en-US" sz="2000"/>
          </a:p>
          <a:p>
            <a:pPr lvl="1"/>
            <a:r>
              <a:rPr lang="zh-CN" altLang="en-US" sz="2000"/>
              <a:t>说明：</a:t>
            </a:r>
            <a:endParaRPr lang="zh-CN" altLang="en-US" sz="2000"/>
          </a:p>
          <a:p>
            <a:pPr lvl="2"/>
            <a:r>
              <a:rPr lang="zh-CN" altLang="en-US" sz="1800"/>
              <a:t>这个简单的进程实际上就是一个 </a:t>
            </a:r>
            <a:r>
              <a:rPr lang="en-US" altLang="zh-CN" sz="1800"/>
              <a:t>Hello World </a:t>
            </a:r>
            <a:r>
              <a:rPr lang="zh-CN" altLang="en-US" sz="1800"/>
              <a:t>程序。</a:t>
            </a:r>
            <a:endParaRPr lang="zh-CN" altLang="en-US" sz="1800"/>
          </a:p>
          <a:p>
            <a:pPr lvl="2"/>
            <a:r>
              <a:rPr lang="zh-CN" altLang="en-US" sz="1800"/>
              <a:t>系统自带，编译为</a:t>
            </a:r>
            <a:r>
              <a:rPr lang="en-US" altLang="zh-CN" sz="1800"/>
              <a:t>a.out</a:t>
            </a:r>
            <a:r>
              <a:rPr lang="zh-CN" altLang="en-US" sz="1800"/>
              <a:t>。</a:t>
            </a:r>
            <a:endParaRPr lang="zh-CN" altLang="en-US" sz="1800"/>
          </a:p>
          <a:p>
            <a:pPr lvl="2"/>
            <a:r>
              <a:rPr lang="zh-CN" altLang="en-US" sz="1800"/>
              <a:t>直接在命令行运行</a:t>
            </a:r>
            <a:r>
              <a:rPr lang="en-US" altLang="zh-CN" sz="1800"/>
              <a:t>a.out</a:t>
            </a:r>
            <a:r>
              <a:rPr lang="zh-CN" altLang="en-US" sz="1800"/>
              <a:t>即可。</a:t>
            </a:r>
            <a:endParaRPr lang="zh-CN" altLang="en-US" sz="1800"/>
          </a:p>
          <a:p>
            <a:pPr lvl="1"/>
            <a:r>
              <a:rPr lang="zh-CN" altLang="en-US"/>
              <a:t>进程的</a:t>
            </a:r>
            <a:r>
              <a:rPr lang="en-US" altLang="zh-CN"/>
              <a:t>pid</a:t>
            </a:r>
            <a:r>
              <a:rPr lang="zh-CN" altLang="en-US"/>
              <a:t>为</a:t>
            </a:r>
            <a:r>
              <a:rPr lang="en-US" altLang="zh-CN"/>
              <a:t>6</a:t>
            </a:r>
            <a:r>
              <a:rPr lang="zh-CN" altLang="en-US"/>
              <a:t>，通过 </a:t>
            </a:r>
            <a:r>
              <a:rPr lang="en-US" altLang="zh-CN"/>
              <a:t>current-&gt;pid == 6 </a:t>
            </a:r>
            <a:r>
              <a:rPr lang="zh-CN" altLang="en-US"/>
              <a:t>的条件断点即可提取相关信息。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运行日志概述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号进程在全生命周期中调用过的内存管理子系统中的全部函数包括：</a:t>
            </a:r>
            <a:endParaRPr lang="zh-CN" altLang="en-US"/>
          </a:p>
          <a:p>
            <a:pPr lvl="1"/>
            <a:r>
              <a:rPr lang="zh-CN" altLang="en-US"/>
              <a:t>get_free_page</a:t>
            </a:r>
            <a:endParaRPr lang="zh-CN" altLang="en-US"/>
          </a:p>
          <a:p>
            <a:pPr lvl="1"/>
            <a:r>
              <a:rPr lang="zh-CN" altLang="en-US"/>
              <a:t>free_page</a:t>
            </a:r>
            <a:endParaRPr lang="zh-CN" altLang="en-US"/>
          </a:p>
          <a:p>
            <a:pPr lvl="1"/>
            <a:r>
              <a:rPr lang="zh-CN" altLang="en-US"/>
              <a:t>free_page_tables</a:t>
            </a:r>
            <a:endParaRPr lang="zh-CN" altLang="en-US"/>
          </a:p>
          <a:p>
            <a:pPr lvl="1"/>
            <a:r>
              <a:rPr lang="zh-CN" altLang="en-US"/>
              <a:t>put_page</a:t>
            </a:r>
            <a:endParaRPr lang="zh-CN" altLang="en-US"/>
          </a:p>
          <a:p>
            <a:pPr lvl="1"/>
            <a:r>
              <a:rPr lang="zh-CN" altLang="en-US"/>
              <a:t>un_wp_page</a:t>
            </a:r>
            <a:endParaRPr lang="zh-CN" altLang="en-US"/>
          </a:p>
          <a:p>
            <a:pPr lvl="1"/>
            <a:r>
              <a:rPr lang="zh-CN" altLang="en-US"/>
              <a:t>do_wp_page</a:t>
            </a:r>
            <a:endParaRPr lang="zh-CN" altLang="en-US"/>
          </a:p>
          <a:p>
            <a:pPr lvl="1"/>
            <a:r>
              <a:rPr lang="zh-CN" altLang="en-US"/>
              <a:t>write_verify</a:t>
            </a:r>
            <a:endParaRPr lang="zh-CN" altLang="en-US"/>
          </a:p>
          <a:p>
            <a:pPr lvl="1"/>
            <a:r>
              <a:rPr lang="zh-CN" altLang="en-US"/>
              <a:t>share_page</a:t>
            </a:r>
            <a:endParaRPr lang="zh-CN" altLang="en-US"/>
          </a:p>
          <a:p>
            <a:pPr lvl="1"/>
            <a:r>
              <a:rPr lang="zh-CN" altLang="en-US"/>
              <a:t>do_no_page</a:t>
            </a:r>
            <a:endParaRPr lang="zh-CN" altLang="en-US"/>
          </a:p>
          <a:p>
            <a:r>
              <a:rPr lang="zh-CN" altLang="en-US"/>
              <a:t>调用次数共计</a:t>
            </a:r>
            <a:r>
              <a:rPr lang="en-US" altLang="zh-CN"/>
              <a:t>120</a:t>
            </a:r>
            <a:r>
              <a:rPr lang="zh-CN" altLang="en-US"/>
              <a:t>次。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调用日志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427480"/>
            <a:ext cx="10545900" cy="514803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详细调用日志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1473835"/>
            <a:ext cx="10265966" cy="505443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运行日志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30" y="1474470"/>
            <a:ext cx="10289182" cy="505443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详细运行日志 （</a:t>
            </a:r>
            <a:r>
              <a:rPr lang="en-US" altLang="zh-CN"/>
              <a:t>of free_page_tables)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326515"/>
            <a:ext cx="10984554" cy="534963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6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64"/>
</p:tagLst>
</file>

<file path=ppt/tags/tag3.xml><?xml version="1.0" encoding="utf-8"?>
<p:tagLst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ID" val="custom20184564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时尚简约工作汇报"/>
</p:tagLst>
</file>

<file path=ppt/tags/tag5.xml><?xml version="1.0" encoding="utf-8"?>
<p:tagLst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b"/>
  <p:tag name="KSO_WM_UNIT_INDEX" val="1"/>
  <p:tag name="KSO_WM_UNIT_ID" val="custom20184564_1*b*1"/>
  <p:tag name="KSO_WM_UNIT_LAYERLEVEL" val="1"/>
  <p:tag name="KSO_WM_UNIT_VALUE" val="116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4_1*i*2"/>
  <p:tag name="KSO_WM_TEMPLATE_CATEGORY" val="custom"/>
  <p:tag name="KSO_WM_TEMPLATE_INDEX" val="20184564"/>
  <p:tag name="KSO_WM_UNIT_INDEX" val="2"/>
</p:tagLst>
</file>

<file path=ppt/tags/tag7.xml><?xml version="1.0" encoding="utf-8"?>
<p:tagLst xmlns:p="http://schemas.openxmlformats.org/presentationml/2006/main">
  <p:tag name="KSO_WM_TEMPLATE_CATEGORY" val="custom"/>
  <p:tag name="KSO_WM_TEMPLATE_INDEX" val="20184564"/>
  <p:tag name="KSO_WM_TAG_VERSION" val="1.0"/>
  <p:tag name="KSO_WM_SLIDE_ID" val="custom201845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4"/>
</p:tagLst>
</file>

<file path=ppt/theme/theme1.xml><?xml version="1.0" encoding="utf-8"?>
<a:theme xmlns:a="http://schemas.openxmlformats.org/drawingml/2006/main" name="1_Office 主题​​">
  <a:themeElements>
    <a:clrScheme name="自定义 111">
      <a:dk1>
        <a:srgbClr val="586371"/>
      </a:dk1>
      <a:lt1>
        <a:srgbClr val="FFFFFF"/>
      </a:lt1>
      <a:dk2>
        <a:srgbClr val="778495"/>
      </a:dk2>
      <a:lt2>
        <a:srgbClr val="F0F0F0"/>
      </a:lt2>
      <a:accent1>
        <a:srgbClr val="778495"/>
      </a:accent1>
      <a:accent2>
        <a:srgbClr val="778495"/>
      </a:accent2>
      <a:accent3>
        <a:srgbClr val="778495"/>
      </a:accent3>
      <a:accent4>
        <a:srgbClr val="778495"/>
      </a:accent4>
      <a:accent5>
        <a:srgbClr val="000000"/>
      </a:accent5>
      <a:accent6>
        <a:srgbClr val="FFFFFF"/>
      </a:accent6>
      <a:hlink>
        <a:srgbClr val="BE384B"/>
      </a:hlink>
      <a:folHlink>
        <a:srgbClr val="BFBFBF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50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linux0.11</vt:lpstr>
      <vt:lpstr>系统运行日志</vt:lpstr>
      <vt:lpstr>系统运行日志</vt:lpstr>
      <vt:lpstr>调用日志</vt:lpstr>
      <vt:lpstr>详细调用日志</vt:lpstr>
      <vt:lpstr>运行日志</vt:lpstr>
      <vt:lpstr>详细运行日志 （of free_page_tables)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lonely_Sword</cp:lastModifiedBy>
  <cp:revision>7</cp:revision>
  <dcterms:created xsi:type="dcterms:W3CDTF">2018-03-08T09:01:00Z</dcterms:created>
  <dcterms:modified xsi:type="dcterms:W3CDTF">2018-11-26T12:04:41Z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