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56" r:id="rId3"/>
    <p:sldId id="257" r:id="rId4"/>
    <p:sldId id="259" r:id="rId5"/>
    <p:sldId id="289" r:id="rId6"/>
    <p:sldId id="265" r:id="rId7"/>
    <p:sldId id="268" r:id="rId8"/>
    <p:sldId id="267" r:id="rId10"/>
    <p:sldId id="269" r:id="rId11"/>
    <p:sldId id="271" r:id="rId12"/>
    <p:sldId id="273" r:id="rId13"/>
    <p:sldId id="311" r:id="rId14"/>
  </p:sldIdLst>
  <p:sldSz cx="12192000" cy="6858000"/>
  <p:notesSz cx="7103745" cy="10234295"/>
  <p:embeddedFontLst>
    <p:embeddedFont>
      <p:font typeface="微软雅黑" panose="020B0503020204020204" charset="-122"/>
      <p:regular r:id="rId18"/>
    </p:embeddedFont>
    <p:embeddedFont>
      <p:font typeface="Calibri" panose="020F0502020204030204" charset="0"/>
      <p:regular r:id="rId19"/>
      <p:bold r:id="rId20"/>
      <p:italic r:id="rId21"/>
      <p:boldItalic r:id="rId22"/>
    </p:embeddedFont>
    <p:embeddedFont>
      <p:font typeface="华文行楷" panose="02010800040101010101" pitchFamily="2" charset="-122"/>
      <p:regular r:id="rId23"/>
    </p:embeddedFont>
    <p:embeddedFont>
      <p:font typeface="Calibri Light" panose="020F0302020204030204"/>
      <p:regular r:id="rId24"/>
      <p:italic r:id="rId2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AE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font" Target="fonts/font8.fntdata"/><Relationship Id="rId24" Type="http://schemas.openxmlformats.org/officeDocument/2006/relationships/font" Target="fonts/font7.fntdata"/><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167998" y="0"/>
            <a:ext cx="3188595" cy="574719"/>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42770" y="1431824"/>
            <a:ext cx="6872756" cy="38659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35830" y="5512523"/>
            <a:ext cx="5886637" cy="4510246"/>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10879875"/>
            <a:ext cx="3188595" cy="57471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167998" y="10879875"/>
            <a:ext cx="3188595" cy="574718"/>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242888" y="1431925"/>
            <a:ext cx="6872287" cy="3865563"/>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advClick="0" advTm="3000"/>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advClick="0" advTm="3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advClick="0" advTm="3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advClick="0" advTm="3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advClick="0" advTm="3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advClick="0" advTm="3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advClick="0" advTm="3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advClick="0" advTm="300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advClick="0" advTm="300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advClick="0" advTm="300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advClick="0" advTm="300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png"/><Relationship Id="rId3" Type="http://schemas.microsoft.com/office/2007/relationships/media" Target="file:///C:\Users\&#29579;&#38134;&#33464;\Desktop\Kelly%20Clarkson%20-%20Stronger%20(What%20Doesn't%20Kill%20You).mp3" TargetMode="External"/><Relationship Id="rId2" Type="http://schemas.openxmlformats.org/officeDocument/2006/relationships/audio" Target="file:///C:\Users\&#29579;&#38134;&#33464;\Desktop\Kelly%20Clarkson%20-%20Stronger%20(What%20Doesn't%20Kill%20You).mp3" TargetMode="Externa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85725" y="2472690"/>
            <a:ext cx="6597650" cy="829945"/>
          </a:xfrm>
          <a:prstGeom prst="rect">
            <a:avLst/>
          </a:prstGeom>
          <a:noFill/>
        </p:spPr>
        <p:txBody>
          <a:bodyPr wrap="square" rtlCol="0">
            <a:spAutoFit/>
          </a:bodyPr>
          <a:lstStyle/>
          <a:p>
            <a:pPr algn="ctr"/>
            <a:r>
              <a:rPr lang="zh-CN" altLang="en-US" sz="4800" dirty="0" smtClean="0">
                <a:solidFill>
                  <a:schemeClr val="tx1">
                    <a:lumMod val="75000"/>
                    <a:lumOff val="25000"/>
                  </a:schemeClr>
                </a:solidFill>
                <a:latin typeface="方正细圆简体" panose="02010601030101010101" charset="-122"/>
                <a:ea typeface="方正细圆简体" panose="02010601030101010101" charset="-122"/>
              </a:rPr>
              <a:t>操作系统课程实验</a:t>
            </a:r>
            <a:endParaRPr lang="zh-CN" altLang="en-US" sz="4800" dirty="0">
              <a:solidFill>
                <a:schemeClr val="tx1">
                  <a:lumMod val="75000"/>
                  <a:lumOff val="25000"/>
                </a:schemeClr>
              </a:solidFill>
              <a:latin typeface="方正细圆简体" panose="02010601030101010101" charset="-122"/>
              <a:ea typeface="方正细圆简体" panose="02010601030101010101" charset="-122"/>
            </a:endParaRPr>
          </a:p>
        </p:txBody>
      </p:sp>
      <p:sp>
        <p:nvSpPr>
          <p:cNvPr id="15" name="矩形 259"/>
          <p:cNvSpPr>
            <a:spLocks noChangeArrowheads="1"/>
          </p:cNvSpPr>
          <p:nvPr/>
        </p:nvSpPr>
        <p:spPr bwMode="auto">
          <a:xfrm>
            <a:off x="793750" y="3302635"/>
            <a:ext cx="6079490" cy="369332"/>
          </a:xfrm>
          <a:prstGeom prst="rect">
            <a:avLst/>
          </a:prstGeom>
          <a:noFill/>
          <a:ln>
            <a:noFill/>
          </a:ln>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just">
              <a:buNone/>
            </a:pPr>
            <a:r>
              <a:rPr lang="zh-CN" altLang="en-US" sz="2400" dirty="0">
                <a:solidFill>
                  <a:schemeClr val="bg1">
                    <a:lumMod val="50000"/>
                  </a:schemeClr>
                </a:solidFill>
                <a:latin typeface="Arial" panose="020B0604020202020204" pitchFamily="34" charset="0"/>
                <a:cs typeface="Arial" panose="020B0604020202020204" pitchFamily="34" charset="0"/>
              </a:rPr>
              <a:t>对字符</a:t>
            </a:r>
            <a:r>
              <a:rPr lang="zh-CN" altLang="en-US" sz="2400" dirty="0" smtClean="0">
                <a:solidFill>
                  <a:schemeClr val="bg1">
                    <a:lumMod val="50000"/>
                  </a:schemeClr>
                </a:solidFill>
                <a:latin typeface="Arial" panose="020B0604020202020204" pitchFamily="34" charset="0"/>
                <a:cs typeface="Arial" panose="020B0604020202020204" pitchFamily="34" charset="0"/>
              </a:rPr>
              <a:t>设备驱动程序的可视化工作</a:t>
            </a:r>
            <a:endParaRPr lang="zh-CN" altLang="en-US" sz="2400" dirty="0">
              <a:solidFill>
                <a:schemeClr val="bg1">
                  <a:lumMod val="50000"/>
                </a:schemeClr>
              </a:solidFill>
              <a:latin typeface="Arial" panose="020B0604020202020204" pitchFamily="34" charset="0"/>
              <a:cs typeface="Arial" panose="020B0604020202020204" pitchFamily="34" charset="0"/>
            </a:endParaRPr>
          </a:p>
        </p:txBody>
      </p:sp>
      <p:pic>
        <p:nvPicPr>
          <p:cNvPr id="5" name="图片 4" descr="d7218c3ddc13c4e68880ffea3166d992"/>
          <p:cNvPicPr>
            <a:picLocks noChangeAspect="1"/>
          </p:cNvPicPr>
          <p:nvPr/>
        </p:nvPicPr>
        <p:blipFill>
          <a:blip r:embed="rId1">
            <a:grayscl/>
            <a:lum bright="-24000"/>
          </a:blip>
          <a:stretch>
            <a:fillRect/>
          </a:stretch>
        </p:blipFill>
        <p:spPr>
          <a:xfrm rot="10800000">
            <a:off x="5735320" y="584200"/>
            <a:ext cx="6548120" cy="6605270"/>
          </a:xfrm>
          <a:prstGeom prst="rect">
            <a:avLst/>
          </a:prstGeom>
        </p:spPr>
      </p:pic>
      <p:pic>
        <p:nvPicPr>
          <p:cNvPr id="2" name="Kelly Clarkson - Stronger (What Doesn't Kill You)">
            <a:hlinkClick r:id="" action="ppaction://media"/>
          </p:cNvPr>
          <p:cNvPicPr/>
          <p:nvPr>
            <a:audioFile r:link="rId2"/>
            <p:extLst>
              <p:ext uri="{DAA4B4D4-6D71-4841-9C94-3DE7FCFB9230}">
                <p14:media xmlns:p14="http://schemas.microsoft.com/office/powerpoint/2010/main" r:link="rId3"/>
              </p:ext>
            </p:extLst>
          </p:nvPr>
        </p:nvPicPr>
        <p:blipFill>
          <a:blip r:embed="rId4"/>
          <a:stretch>
            <a:fillRect/>
          </a:stretch>
        </p:blipFill>
        <p:spPr>
          <a:xfrm>
            <a:off x="1061720" y="-690880"/>
            <a:ext cx="619125" cy="619125"/>
          </a:xfrm>
          <a:prstGeom prst="rect">
            <a:avLst/>
          </a:prstGeom>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numSld="999" showWhenStopped="0">
                <p:cTn id="18" repeatCount="indefinite" fill="hold" display="1">
                  <p:stCondLst>
                    <p:cond delay="indefinite"/>
                  </p:stCondLst>
                  <p:endCondLst>
                    <p:cond evt="onNext" delay="0">
                      <p:tgtEl>
                        <p:sldTgt/>
                      </p:tgtEl>
                    </p:cond>
                    <p:cond evt="onPrev" delay="0">
                      <p:tgtEl>
                        <p:sldTgt/>
                      </p:tgtEl>
                    </p:cond>
                    <p:cond evt="onStopAudio" delay="0">
                      <p:tgtEl>
                        <p:sldTgt/>
                      </p:tgtEl>
                    </p:cond>
                  </p:endCondLst>
                </p:cTn>
                <p:tgtEl>
                  <p:spTgt spid="2"/>
                </p:tgtEl>
              </p:cMediaNode>
            </p:audio>
          </p:childTnLst>
        </p:cTn>
      </p:par>
    </p:tnLst>
    <p:bldLst>
      <p:bldP spid="11"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617505" y="1028065"/>
            <a:ext cx="5046332" cy="567562"/>
            <a:chOff x="6921" y="875"/>
            <a:chExt cx="5352" cy="887"/>
          </a:xfrm>
        </p:grpSpPr>
        <p:sp>
          <p:nvSpPr>
            <p:cNvPr id="10" name="文本框 9"/>
            <p:cNvSpPr txBox="1"/>
            <p:nvPr/>
          </p:nvSpPr>
          <p:spPr>
            <a:xfrm>
              <a:off x="6921" y="981"/>
              <a:ext cx="5352" cy="747"/>
            </a:xfrm>
            <a:prstGeom prst="rect">
              <a:avLst/>
            </a:prstGeom>
            <a:noFill/>
          </p:spPr>
          <p:txBody>
            <a:bodyPr wrap="square" rtlCol="0">
              <a:spAutoFit/>
            </a:bodyPr>
            <a:lstStyle/>
            <a:p>
              <a:pPr algn="ctr">
                <a:lnSpc>
                  <a:spcPct val="90000"/>
                </a:lnSpc>
              </a:pPr>
              <a:r>
                <a:rPr lang="zh-CN" altLang="en-US" sz="2800" spc="100">
                  <a:solidFill>
                    <a:schemeClr val="tx1">
                      <a:lumMod val="65000"/>
                      <a:lumOff val="35000"/>
                    </a:schemeClr>
                  </a:solidFill>
                  <a:uFillTx/>
                  <a:latin typeface="方正细圆简体" panose="02010601030101010101" charset="-122"/>
                  <a:ea typeface="方正细圆简体" panose="02010601030101010101" charset="-122"/>
                </a:rPr>
                <a:t>将字符设备驱动程序可视化</a:t>
              </a:r>
              <a:endParaRPr lang="zh-CN" altLang="en-US" sz="2800" spc="100">
                <a:solidFill>
                  <a:schemeClr val="tx1">
                    <a:lumMod val="65000"/>
                    <a:lumOff val="35000"/>
                  </a:schemeClr>
                </a:solidFill>
                <a:uFillTx/>
                <a:latin typeface="方正细圆简体" panose="02010601030101010101" charset="-122"/>
                <a:ea typeface="方正细圆简体" panose="02010601030101010101" charset="-122"/>
              </a:endParaRPr>
            </a:p>
          </p:txBody>
        </p:sp>
        <p:sp>
          <p:nvSpPr>
            <p:cNvPr id="2" name="圆角矩形 1"/>
            <p:cNvSpPr/>
            <p:nvPr/>
          </p:nvSpPr>
          <p:spPr>
            <a:xfrm>
              <a:off x="6922" y="875"/>
              <a:ext cx="5298" cy="887"/>
            </a:xfrm>
            <a:prstGeom prst="roundRect">
              <a:avLst>
                <a:gd name="adj" fmla="val 0"/>
              </a:avLst>
            </a:prstGeom>
            <a:noFill/>
            <a:ln w="317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536700" y="2578735"/>
            <a:ext cx="9114155" cy="1149985"/>
            <a:chOff x="2493" y="4141"/>
            <a:chExt cx="14578" cy="1673"/>
          </a:xfrm>
        </p:grpSpPr>
        <p:grpSp>
          <p:nvGrpSpPr>
            <p:cNvPr id="9" name="Group 1"/>
            <p:cNvGrpSpPr/>
            <p:nvPr/>
          </p:nvGrpSpPr>
          <p:grpSpPr>
            <a:xfrm>
              <a:off x="5881" y="4221"/>
              <a:ext cx="2973" cy="1549"/>
              <a:chOff x="3913901" y="5865040"/>
              <a:chExt cx="3322518" cy="1730427"/>
            </a:xfrm>
          </p:grpSpPr>
          <p:cxnSp>
            <p:nvCxnSpPr>
              <p:cNvPr id="49" name="直接连接符 84"/>
              <p:cNvCxnSpPr/>
              <p:nvPr/>
            </p:nvCxnSpPr>
            <p:spPr>
              <a:xfrm flipV="1">
                <a:off x="5664989" y="6731856"/>
                <a:ext cx="1571430" cy="1"/>
              </a:xfrm>
              <a:prstGeom prst="line">
                <a:avLst/>
              </a:prstGeom>
              <a:noFill/>
              <a:ln w="381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50" name="弧形 85"/>
              <p:cNvSpPr/>
              <p:nvPr/>
            </p:nvSpPr>
            <p:spPr>
              <a:xfrm rot="16200000">
                <a:off x="3913901" y="5865040"/>
                <a:ext cx="1730427" cy="1730428"/>
              </a:xfrm>
              <a:prstGeom prst="arc">
                <a:avLst>
                  <a:gd name="adj1" fmla="val 2657162"/>
                  <a:gd name="adj2" fmla="val 817606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0">
                  <a:latin typeface="Calibri Light" panose="020F0302020204030204"/>
                </a:endParaRPr>
              </a:p>
            </p:txBody>
          </p:sp>
        </p:grpSp>
        <p:grpSp>
          <p:nvGrpSpPr>
            <p:cNvPr id="54" name="Group 53"/>
            <p:cNvGrpSpPr/>
            <p:nvPr/>
          </p:nvGrpSpPr>
          <p:grpSpPr>
            <a:xfrm>
              <a:off x="2493" y="4154"/>
              <a:ext cx="1660" cy="1661"/>
              <a:chOff x="7683929" y="9649657"/>
              <a:chExt cx="1999231" cy="1999752"/>
            </a:xfrm>
          </p:grpSpPr>
          <p:grpSp>
            <p:nvGrpSpPr>
              <p:cNvPr id="79" name="Group 78"/>
              <p:cNvGrpSpPr/>
              <p:nvPr/>
            </p:nvGrpSpPr>
            <p:grpSpPr>
              <a:xfrm rot="21316916">
                <a:off x="7683929" y="9649657"/>
                <a:ext cx="1999231" cy="1999752"/>
                <a:chOff x="5013110" y="5059616"/>
                <a:chExt cx="3378533" cy="3379413"/>
              </a:xfrm>
            </p:grpSpPr>
            <p:sp>
              <p:nvSpPr>
                <p:cNvPr id="82" name="Oval 81"/>
                <p:cNvSpPr/>
                <p:nvPr/>
              </p:nvSpPr>
              <p:spPr>
                <a:xfrm>
                  <a:off x="5013110" y="5059616"/>
                  <a:ext cx="3378533" cy="3379413"/>
                </a:xfrm>
                <a:prstGeom prst="ellipse">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703" tIns="57852" rIns="115703" bIns="57852" rtlCol="0" anchor="ctr"/>
                <a:lstStyle/>
                <a:p>
                  <a:pPr algn="ctr"/>
                  <a:endParaRPr lang="bg-BG">
                    <a:latin typeface="Calibri Light" panose="020F0302020204030204"/>
                  </a:endParaRPr>
                </a:p>
              </p:txBody>
            </p:sp>
            <p:sp>
              <p:nvSpPr>
                <p:cNvPr id="83" name="Oval 82"/>
                <p:cNvSpPr/>
                <p:nvPr/>
              </p:nvSpPr>
              <p:spPr>
                <a:xfrm>
                  <a:off x="5286107" y="5332685"/>
                  <a:ext cx="2832537" cy="283327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703" tIns="57852" rIns="115703" bIns="57852" rtlCol="0" anchor="ctr"/>
                <a:lstStyle/>
                <a:p>
                  <a:pPr algn="ctr"/>
                  <a:endParaRPr lang="bg-BG">
                    <a:latin typeface="Calibri Light" panose="020F0302020204030204"/>
                  </a:endParaRPr>
                </a:p>
              </p:txBody>
            </p:sp>
          </p:grpSp>
          <p:sp>
            <p:nvSpPr>
              <p:cNvPr id="80" name="Freeform 3"/>
              <p:cNvSpPr>
                <a:spLocks noChangeArrowheads="1"/>
              </p:cNvSpPr>
              <p:nvPr/>
            </p:nvSpPr>
            <p:spPr bwMode="auto">
              <a:xfrm>
                <a:off x="8300770" y="10295371"/>
                <a:ext cx="804670" cy="648009"/>
              </a:xfrm>
              <a:custGeom>
                <a:avLst/>
                <a:gdLst>
                  <a:gd name="T0" fmla="*/ 487 w 497"/>
                  <a:gd name="T1" fmla="*/ 71 h 400"/>
                  <a:gd name="T2" fmla="*/ 487 w 497"/>
                  <a:gd name="T3" fmla="*/ 71 h 400"/>
                  <a:gd name="T4" fmla="*/ 372 w 497"/>
                  <a:gd name="T5" fmla="*/ 0 h 400"/>
                  <a:gd name="T6" fmla="*/ 354 w 497"/>
                  <a:gd name="T7" fmla="*/ 0 h 400"/>
                  <a:gd name="T8" fmla="*/ 248 w 497"/>
                  <a:gd name="T9" fmla="*/ 71 h 400"/>
                  <a:gd name="T10" fmla="*/ 142 w 497"/>
                  <a:gd name="T11" fmla="*/ 0 h 400"/>
                  <a:gd name="T12" fmla="*/ 123 w 497"/>
                  <a:gd name="T13" fmla="*/ 0 h 400"/>
                  <a:gd name="T14" fmla="*/ 8 w 497"/>
                  <a:gd name="T15" fmla="*/ 71 h 400"/>
                  <a:gd name="T16" fmla="*/ 0 w 497"/>
                  <a:gd name="T17" fmla="*/ 89 h 400"/>
                  <a:gd name="T18" fmla="*/ 0 w 497"/>
                  <a:gd name="T19" fmla="*/ 382 h 400"/>
                  <a:gd name="T20" fmla="*/ 8 w 497"/>
                  <a:gd name="T21" fmla="*/ 390 h 400"/>
                  <a:gd name="T22" fmla="*/ 26 w 497"/>
                  <a:gd name="T23" fmla="*/ 390 h 400"/>
                  <a:gd name="T24" fmla="*/ 132 w 497"/>
                  <a:gd name="T25" fmla="*/ 328 h 400"/>
                  <a:gd name="T26" fmla="*/ 239 w 497"/>
                  <a:gd name="T27" fmla="*/ 390 h 400"/>
                  <a:gd name="T28" fmla="*/ 257 w 497"/>
                  <a:gd name="T29" fmla="*/ 390 h 400"/>
                  <a:gd name="T30" fmla="*/ 363 w 497"/>
                  <a:gd name="T31" fmla="*/ 328 h 400"/>
                  <a:gd name="T32" fmla="*/ 470 w 497"/>
                  <a:gd name="T33" fmla="*/ 390 h 400"/>
                  <a:gd name="T34" fmla="*/ 478 w 497"/>
                  <a:gd name="T35" fmla="*/ 399 h 400"/>
                  <a:gd name="T36" fmla="*/ 487 w 497"/>
                  <a:gd name="T37" fmla="*/ 390 h 400"/>
                  <a:gd name="T38" fmla="*/ 496 w 497"/>
                  <a:gd name="T39" fmla="*/ 382 h 400"/>
                  <a:gd name="T40" fmla="*/ 496 w 497"/>
                  <a:gd name="T41" fmla="*/ 89 h 400"/>
                  <a:gd name="T42" fmla="*/ 487 w 497"/>
                  <a:gd name="T43" fmla="*/ 71 h 400"/>
                  <a:gd name="T44" fmla="*/ 115 w 497"/>
                  <a:gd name="T45" fmla="*/ 293 h 400"/>
                  <a:gd name="T46" fmla="*/ 115 w 497"/>
                  <a:gd name="T47" fmla="*/ 293 h 400"/>
                  <a:gd name="T48" fmla="*/ 35 w 497"/>
                  <a:gd name="T49" fmla="*/ 346 h 400"/>
                  <a:gd name="T50" fmla="*/ 35 w 497"/>
                  <a:gd name="T51" fmla="*/ 98 h 400"/>
                  <a:gd name="T52" fmla="*/ 115 w 497"/>
                  <a:gd name="T53" fmla="*/ 44 h 400"/>
                  <a:gd name="T54" fmla="*/ 115 w 497"/>
                  <a:gd name="T55" fmla="*/ 293 h 400"/>
                  <a:gd name="T56" fmla="*/ 230 w 497"/>
                  <a:gd name="T57" fmla="*/ 346 h 400"/>
                  <a:gd name="T58" fmla="*/ 230 w 497"/>
                  <a:gd name="T59" fmla="*/ 346 h 400"/>
                  <a:gd name="T60" fmla="*/ 150 w 497"/>
                  <a:gd name="T61" fmla="*/ 293 h 400"/>
                  <a:gd name="T62" fmla="*/ 150 w 497"/>
                  <a:gd name="T63" fmla="*/ 44 h 400"/>
                  <a:gd name="T64" fmla="*/ 230 w 497"/>
                  <a:gd name="T65" fmla="*/ 98 h 400"/>
                  <a:gd name="T66" fmla="*/ 230 w 497"/>
                  <a:gd name="T67" fmla="*/ 346 h 400"/>
                  <a:gd name="T68" fmla="*/ 345 w 497"/>
                  <a:gd name="T69" fmla="*/ 293 h 400"/>
                  <a:gd name="T70" fmla="*/ 345 w 497"/>
                  <a:gd name="T71" fmla="*/ 293 h 400"/>
                  <a:gd name="T72" fmla="*/ 266 w 497"/>
                  <a:gd name="T73" fmla="*/ 346 h 400"/>
                  <a:gd name="T74" fmla="*/ 266 w 497"/>
                  <a:gd name="T75" fmla="*/ 98 h 400"/>
                  <a:gd name="T76" fmla="*/ 345 w 497"/>
                  <a:gd name="T77" fmla="*/ 44 h 400"/>
                  <a:gd name="T78" fmla="*/ 345 w 497"/>
                  <a:gd name="T79" fmla="*/ 293 h 400"/>
                  <a:gd name="T80" fmla="*/ 461 w 497"/>
                  <a:gd name="T81" fmla="*/ 346 h 400"/>
                  <a:gd name="T82" fmla="*/ 461 w 497"/>
                  <a:gd name="T83" fmla="*/ 346 h 400"/>
                  <a:gd name="T84" fmla="*/ 380 w 497"/>
                  <a:gd name="T85" fmla="*/ 293 h 400"/>
                  <a:gd name="T86" fmla="*/ 380 w 497"/>
                  <a:gd name="T87" fmla="*/ 44 h 400"/>
                  <a:gd name="T88" fmla="*/ 461 w 497"/>
                  <a:gd name="T89" fmla="*/ 98 h 400"/>
                  <a:gd name="T90" fmla="*/ 461 w 497"/>
                  <a:gd name="T91" fmla="*/ 34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7" h="400">
                    <a:moveTo>
                      <a:pt x="487" y="71"/>
                    </a:moveTo>
                    <a:lnTo>
                      <a:pt x="487" y="71"/>
                    </a:lnTo>
                    <a:cubicBezTo>
                      <a:pt x="372" y="0"/>
                      <a:pt x="372" y="0"/>
                      <a:pt x="372" y="0"/>
                    </a:cubicBezTo>
                    <a:cubicBezTo>
                      <a:pt x="363" y="0"/>
                      <a:pt x="363" y="0"/>
                      <a:pt x="354" y="0"/>
                    </a:cubicBezTo>
                    <a:cubicBezTo>
                      <a:pt x="248" y="71"/>
                      <a:pt x="248" y="71"/>
                      <a:pt x="248" y="71"/>
                    </a:cubicBezTo>
                    <a:cubicBezTo>
                      <a:pt x="142" y="0"/>
                      <a:pt x="142" y="0"/>
                      <a:pt x="142" y="0"/>
                    </a:cubicBezTo>
                    <a:cubicBezTo>
                      <a:pt x="132" y="0"/>
                      <a:pt x="132" y="0"/>
                      <a:pt x="123" y="0"/>
                    </a:cubicBezTo>
                    <a:cubicBezTo>
                      <a:pt x="8" y="71"/>
                      <a:pt x="8" y="71"/>
                      <a:pt x="8" y="71"/>
                    </a:cubicBezTo>
                    <a:cubicBezTo>
                      <a:pt x="0" y="80"/>
                      <a:pt x="0" y="80"/>
                      <a:pt x="0" y="89"/>
                    </a:cubicBezTo>
                    <a:cubicBezTo>
                      <a:pt x="0" y="382"/>
                      <a:pt x="0" y="382"/>
                      <a:pt x="0" y="382"/>
                    </a:cubicBezTo>
                    <a:cubicBezTo>
                      <a:pt x="0" y="382"/>
                      <a:pt x="0" y="390"/>
                      <a:pt x="8" y="390"/>
                    </a:cubicBezTo>
                    <a:cubicBezTo>
                      <a:pt x="8" y="399"/>
                      <a:pt x="17" y="399"/>
                      <a:pt x="26" y="390"/>
                    </a:cubicBezTo>
                    <a:cubicBezTo>
                      <a:pt x="132" y="328"/>
                      <a:pt x="132" y="328"/>
                      <a:pt x="132" y="328"/>
                    </a:cubicBezTo>
                    <a:cubicBezTo>
                      <a:pt x="239" y="390"/>
                      <a:pt x="239" y="390"/>
                      <a:pt x="239" y="390"/>
                    </a:cubicBezTo>
                    <a:cubicBezTo>
                      <a:pt x="248" y="399"/>
                      <a:pt x="248" y="399"/>
                      <a:pt x="257" y="390"/>
                    </a:cubicBezTo>
                    <a:cubicBezTo>
                      <a:pt x="363" y="328"/>
                      <a:pt x="363" y="328"/>
                      <a:pt x="363" y="328"/>
                    </a:cubicBezTo>
                    <a:cubicBezTo>
                      <a:pt x="470" y="390"/>
                      <a:pt x="470" y="390"/>
                      <a:pt x="470" y="390"/>
                    </a:cubicBezTo>
                    <a:cubicBezTo>
                      <a:pt x="470" y="399"/>
                      <a:pt x="478" y="399"/>
                      <a:pt x="478" y="399"/>
                    </a:cubicBezTo>
                    <a:cubicBezTo>
                      <a:pt x="478" y="399"/>
                      <a:pt x="487" y="399"/>
                      <a:pt x="487" y="390"/>
                    </a:cubicBezTo>
                    <a:cubicBezTo>
                      <a:pt x="496" y="390"/>
                      <a:pt x="496" y="382"/>
                      <a:pt x="496" y="382"/>
                    </a:cubicBezTo>
                    <a:cubicBezTo>
                      <a:pt x="496" y="89"/>
                      <a:pt x="496" y="89"/>
                      <a:pt x="496" y="89"/>
                    </a:cubicBezTo>
                    <a:cubicBezTo>
                      <a:pt x="496" y="80"/>
                      <a:pt x="496" y="80"/>
                      <a:pt x="487" y="71"/>
                    </a:cubicBezTo>
                    <a:close/>
                    <a:moveTo>
                      <a:pt x="115" y="293"/>
                    </a:moveTo>
                    <a:lnTo>
                      <a:pt x="115" y="293"/>
                    </a:lnTo>
                    <a:cubicBezTo>
                      <a:pt x="35" y="346"/>
                      <a:pt x="35" y="346"/>
                      <a:pt x="35" y="346"/>
                    </a:cubicBezTo>
                    <a:cubicBezTo>
                      <a:pt x="35" y="98"/>
                      <a:pt x="35" y="98"/>
                      <a:pt x="35" y="98"/>
                    </a:cubicBezTo>
                    <a:cubicBezTo>
                      <a:pt x="115" y="44"/>
                      <a:pt x="115" y="44"/>
                      <a:pt x="115" y="44"/>
                    </a:cubicBezTo>
                    <a:lnTo>
                      <a:pt x="115" y="293"/>
                    </a:lnTo>
                    <a:close/>
                    <a:moveTo>
                      <a:pt x="230" y="346"/>
                    </a:moveTo>
                    <a:lnTo>
                      <a:pt x="230" y="346"/>
                    </a:lnTo>
                    <a:cubicBezTo>
                      <a:pt x="150" y="293"/>
                      <a:pt x="150" y="293"/>
                      <a:pt x="150" y="293"/>
                    </a:cubicBezTo>
                    <a:cubicBezTo>
                      <a:pt x="150" y="44"/>
                      <a:pt x="150" y="44"/>
                      <a:pt x="150" y="44"/>
                    </a:cubicBezTo>
                    <a:cubicBezTo>
                      <a:pt x="230" y="98"/>
                      <a:pt x="230" y="98"/>
                      <a:pt x="230" y="98"/>
                    </a:cubicBezTo>
                    <a:lnTo>
                      <a:pt x="230" y="346"/>
                    </a:lnTo>
                    <a:close/>
                    <a:moveTo>
                      <a:pt x="345" y="293"/>
                    </a:moveTo>
                    <a:lnTo>
                      <a:pt x="345" y="293"/>
                    </a:lnTo>
                    <a:cubicBezTo>
                      <a:pt x="266" y="346"/>
                      <a:pt x="266" y="346"/>
                      <a:pt x="266" y="346"/>
                    </a:cubicBezTo>
                    <a:cubicBezTo>
                      <a:pt x="266" y="98"/>
                      <a:pt x="266" y="98"/>
                      <a:pt x="266" y="98"/>
                    </a:cubicBezTo>
                    <a:cubicBezTo>
                      <a:pt x="345" y="44"/>
                      <a:pt x="345" y="44"/>
                      <a:pt x="345" y="44"/>
                    </a:cubicBezTo>
                    <a:lnTo>
                      <a:pt x="345" y="293"/>
                    </a:lnTo>
                    <a:close/>
                    <a:moveTo>
                      <a:pt x="461" y="346"/>
                    </a:moveTo>
                    <a:lnTo>
                      <a:pt x="461" y="346"/>
                    </a:lnTo>
                    <a:cubicBezTo>
                      <a:pt x="380" y="293"/>
                      <a:pt x="380" y="293"/>
                      <a:pt x="380" y="293"/>
                    </a:cubicBezTo>
                    <a:cubicBezTo>
                      <a:pt x="380" y="44"/>
                      <a:pt x="380" y="44"/>
                      <a:pt x="380" y="44"/>
                    </a:cubicBezTo>
                    <a:cubicBezTo>
                      <a:pt x="461" y="98"/>
                      <a:pt x="461" y="98"/>
                      <a:pt x="461" y="98"/>
                    </a:cubicBezTo>
                    <a:lnTo>
                      <a:pt x="461" y="346"/>
                    </a:lnTo>
                    <a:close/>
                  </a:path>
                </a:pathLst>
              </a:custGeom>
              <a:solidFill>
                <a:schemeClr val="bg1"/>
              </a:solidFill>
              <a:ln>
                <a:noFill/>
              </a:ln>
              <a:effectLst/>
            </p:spPr>
            <p:txBody>
              <a:bodyPr wrap="none" anchor="ctr"/>
              <a:lstStyle/>
              <a:p>
                <a:endParaRPr lang="en-US" dirty="0">
                  <a:latin typeface="Calibri Light" panose="020F0302020204030204"/>
                </a:endParaRPr>
              </a:p>
            </p:txBody>
          </p:sp>
        </p:grpSp>
        <p:grpSp>
          <p:nvGrpSpPr>
            <p:cNvPr id="55" name="Group 54"/>
            <p:cNvGrpSpPr/>
            <p:nvPr/>
          </p:nvGrpSpPr>
          <p:grpSpPr>
            <a:xfrm>
              <a:off x="12236" y="4154"/>
              <a:ext cx="1660" cy="1661"/>
              <a:chOff x="14361737" y="2978422"/>
              <a:chExt cx="1999231" cy="1999752"/>
            </a:xfrm>
          </p:grpSpPr>
          <p:grpSp>
            <p:nvGrpSpPr>
              <p:cNvPr id="75" name="Group 74"/>
              <p:cNvGrpSpPr/>
              <p:nvPr/>
            </p:nvGrpSpPr>
            <p:grpSpPr>
              <a:xfrm rot="21316916">
                <a:off x="14361737" y="2978422"/>
                <a:ext cx="1999231" cy="1999752"/>
                <a:chOff x="5013110" y="5059616"/>
                <a:chExt cx="3378533" cy="3379413"/>
              </a:xfrm>
            </p:grpSpPr>
            <p:sp>
              <p:nvSpPr>
                <p:cNvPr id="77" name="Oval 76"/>
                <p:cNvSpPr/>
                <p:nvPr/>
              </p:nvSpPr>
              <p:spPr>
                <a:xfrm>
                  <a:off x="5013110" y="5059616"/>
                  <a:ext cx="3378533" cy="3379413"/>
                </a:xfrm>
                <a:prstGeom prst="ellipse">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703" tIns="57852" rIns="115703" bIns="57852" rtlCol="0" anchor="ctr"/>
                <a:lstStyle/>
                <a:p>
                  <a:pPr algn="ctr"/>
                  <a:endParaRPr lang="bg-BG">
                    <a:latin typeface="Calibri Light" panose="020F0302020204030204"/>
                  </a:endParaRPr>
                </a:p>
              </p:txBody>
            </p:sp>
            <p:sp>
              <p:nvSpPr>
                <p:cNvPr id="78" name="Oval 77"/>
                <p:cNvSpPr/>
                <p:nvPr/>
              </p:nvSpPr>
              <p:spPr>
                <a:xfrm>
                  <a:off x="5286107" y="5332685"/>
                  <a:ext cx="2832537" cy="283327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703" tIns="57852" rIns="115703" bIns="57852" rtlCol="0" anchor="ctr"/>
                <a:lstStyle/>
                <a:p>
                  <a:pPr algn="ctr"/>
                  <a:endParaRPr lang="bg-BG">
                    <a:latin typeface="Calibri Light" panose="020F0302020204030204"/>
                  </a:endParaRPr>
                </a:p>
              </p:txBody>
            </p:sp>
          </p:grpSp>
          <p:sp>
            <p:nvSpPr>
              <p:cNvPr id="76" name="Freeform 22"/>
              <p:cNvSpPr>
                <a:spLocks noChangeArrowheads="1"/>
              </p:cNvSpPr>
              <p:nvPr/>
            </p:nvSpPr>
            <p:spPr bwMode="auto">
              <a:xfrm>
                <a:off x="15014064" y="3584307"/>
                <a:ext cx="747702" cy="747708"/>
              </a:xfrm>
              <a:custGeom>
                <a:avLst/>
                <a:gdLst>
                  <a:gd name="T0" fmla="*/ 230 w 461"/>
                  <a:gd name="T1" fmla="*/ 8 h 461"/>
                  <a:gd name="T2" fmla="*/ 230 w 461"/>
                  <a:gd name="T3" fmla="*/ 8 h 461"/>
                  <a:gd name="T4" fmla="*/ 0 w 461"/>
                  <a:gd name="T5" fmla="*/ 239 h 461"/>
                  <a:gd name="T6" fmla="*/ 230 w 461"/>
                  <a:gd name="T7" fmla="*/ 460 h 461"/>
                  <a:gd name="T8" fmla="*/ 460 w 461"/>
                  <a:gd name="T9" fmla="*/ 230 h 461"/>
                  <a:gd name="T10" fmla="*/ 230 w 461"/>
                  <a:gd name="T11" fmla="*/ 8 h 461"/>
                  <a:gd name="T12" fmla="*/ 230 w 461"/>
                  <a:gd name="T13" fmla="*/ 35 h 461"/>
                  <a:gd name="T14" fmla="*/ 230 w 461"/>
                  <a:gd name="T15" fmla="*/ 35 h 461"/>
                  <a:gd name="T16" fmla="*/ 319 w 461"/>
                  <a:gd name="T17" fmla="*/ 53 h 461"/>
                  <a:gd name="T18" fmla="*/ 291 w 461"/>
                  <a:gd name="T19" fmla="*/ 106 h 461"/>
                  <a:gd name="T20" fmla="*/ 230 w 461"/>
                  <a:gd name="T21" fmla="*/ 97 h 461"/>
                  <a:gd name="T22" fmla="*/ 168 w 461"/>
                  <a:gd name="T23" fmla="*/ 106 h 461"/>
                  <a:gd name="T24" fmla="*/ 141 w 461"/>
                  <a:gd name="T25" fmla="*/ 53 h 461"/>
                  <a:gd name="T26" fmla="*/ 230 w 461"/>
                  <a:gd name="T27" fmla="*/ 35 h 461"/>
                  <a:gd name="T28" fmla="*/ 106 w 461"/>
                  <a:gd name="T29" fmla="*/ 292 h 461"/>
                  <a:gd name="T30" fmla="*/ 106 w 461"/>
                  <a:gd name="T31" fmla="*/ 292 h 461"/>
                  <a:gd name="T32" fmla="*/ 53 w 461"/>
                  <a:gd name="T33" fmla="*/ 327 h 461"/>
                  <a:gd name="T34" fmla="*/ 35 w 461"/>
                  <a:gd name="T35" fmla="*/ 239 h 461"/>
                  <a:gd name="T36" fmla="*/ 53 w 461"/>
                  <a:gd name="T37" fmla="*/ 141 h 461"/>
                  <a:gd name="T38" fmla="*/ 106 w 461"/>
                  <a:gd name="T39" fmla="*/ 167 h 461"/>
                  <a:gd name="T40" fmla="*/ 88 w 461"/>
                  <a:gd name="T41" fmla="*/ 230 h 461"/>
                  <a:gd name="T42" fmla="*/ 106 w 461"/>
                  <a:gd name="T43" fmla="*/ 292 h 461"/>
                  <a:gd name="T44" fmla="*/ 230 w 461"/>
                  <a:gd name="T45" fmla="*/ 433 h 461"/>
                  <a:gd name="T46" fmla="*/ 230 w 461"/>
                  <a:gd name="T47" fmla="*/ 433 h 461"/>
                  <a:gd name="T48" fmla="*/ 141 w 461"/>
                  <a:gd name="T49" fmla="*/ 407 h 461"/>
                  <a:gd name="T50" fmla="*/ 168 w 461"/>
                  <a:gd name="T51" fmla="*/ 354 h 461"/>
                  <a:gd name="T52" fmla="*/ 230 w 461"/>
                  <a:gd name="T53" fmla="*/ 372 h 461"/>
                  <a:gd name="T54" fmla="*/ 291 w 461"/>
                  <a:gd name="T55" fmla="*/ 354 h 461"/>
                  <a:gd name="T56" fmla="*/ 319 w 461"/>
                  <a:gd name="T57" fmla="*/ 407 h 461"/>
                  <a:gd name="T58" fmla="*/ 230 w 461"/>
                  <a:gd name="T59" fmla="*/ 433 h 461"/>
                  <a:gd name="T60" fmla="*/ 230 w 461"/>
                  <a:gd name="T61" fmla="*/ 345 h 461"/>
                  <a:gd name="T62" fmla="*/ 230 w 461"/>
                  <a:gd name="T63" fmla="*/ 345 h 461"/>
                  <a:gd name="T64" fmla="*/ 124 w 461"/>
                  <a:gd name="T65" fmla="*/ 230 h 461"/>
                  <a:gd name="T66" fmla="*/ 230 w 461"/>
                  <a:gd name="T67" fmla="*/ 123 h 461"/>
                  <a:gd name="T68" fmla="*/ 336 w 461"/>
                  <a:gd name="T69" fmla="*/ 230 h 461"/>
                  <a:gd name="T70" fmla="*/ 230 w 461"/>
                  <a:gd name="T71" fmla="*/ 345 h 461"/>
                  <a:gd name="T72" fmla="*/ 354 w 461"/>
                  <a:gd name="T73" fmla="*/ 292 h 461"/>
                  <a:gd name="T74" fmla="*/ 354 w 461"/>
                  <a:gd name="T75" fmla="*/ 292 h 461"/>
                  <a:gd name="T76" fmla="*/ 372 w 461"/>
                  <a:gd name="T77" fmla="*/ 230 h 461"/>
                  <a:gd name="T78" fmla="*/ 354 w 461"/>
                  <a:gd name="T79" fmla="*/ 167 h 461"/>
                  <a:gd name="T80" fmla="*/ 407 w 461"/>
                  <a:gd name="T81" fmla="*/ 141 h 461"/>
                  <a:gd name="T82" fmla="*/ 425 w 461"/>
                  <a:gd name="T83" fmla="*/ 230 h 461"/>
                  <a:gd name="T84" fmla="*/ 407 w 461"/>
                  <a:gd name="T85" fmla="*/ 327 h 461"/>
                  <a:gd name="T86" fmla="*/ 354 w 461"/>
                  <a:gd name="T87" fmla="*/ 29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1" h="461">
                    <a:moveTo>
                      <a:pt x="230" y="8"/>
                    </a:moveTo>
                    <a:lnTo>
                      <a:pt x="230" y="8"/>
                    </a:lnTo>
                    <a:cubicBezTo>
                      <a:pt x="97" y="8"/>
                      <a:pt x="0" y="106"/>
                      <a:pt x="0" y="239"/>
                    </a:cubicBezTo>
                    <a:cubicBezTo>
                      <a:pt x="0" y="363"/>
                      <a:pt x="106" y="460"/>
                      <a:pt x="230" y="460"/>
                    </a:cubicBezTo>
                    <a:cubicBezTo>
                      <a:pt x="363" y="460"/>
                      <a:pt x="460" y="354"/>
                      <a:pt x="460" y="230"/>
                    </a:cubicBezTo>
                    <a:cubicBezTo>
                      <a:pt x="460" y="106"/>
                      <a:pt x="354" y="0"/>
                      <a:pt x="230" y="8"/>
                    </a:cubicBezTo>
                    <a:close/>
                    <a:moveTo>
                      <a:pt x="230" y="35"/>
                    </a:moveTo>
                    <a:lnTo>
                      <a:pt x="230" y="35"/>
                    </a:lnTo>
                    <a:cubicBezTo>
                      <a:pt x="256" y="35"/>
                      <a:pt x="291" y="44"/>
                      <a:pt x="319" y="53"/>
                    </a:cubicBezTo>
                    <a:cubicBezTo>
                      <a:pt x="291" y="106"/>
                      <a:pt x="291" y="106"/>
                      <a:pt x="291" y="106"/>
                    </a:cubicBezTo>
                    <a:cubicBezTo>
                      <a:pt x="275" y="97"/>
                      <a:pt x="247" y="97"/>
                      <a:pt x="230" y="97"/>
                    </a:cubicBezTo>
                    <a:cubicBezTo>
                      <a:pt x="203" y="97"/>
                      <a:pt x="185" y="97"/>
                      <a:pt x="168" y="106"/>
                    </a:cubicBezTo>
                    <a:cubicBezTo>
                      <a:pt x="141" y="53"/>
                      <a:pt x="141" y="53"/>
                      <a:pt x="141" y="53"/>
                    </a:cubicBezTo>
                    <a:cubicBezTo>
                      <a:pt x="168" y="44"/>
                      <a:pt x="194" y="35"/>
                      <a:pt x="230" y="35"/>
                    </a:cubicBezTo>
                    <a:close/>
                    <a:moveTo>
                      <a:pt x="106" y="292"/>
                    </a:moveTo>
                    <a:lnTo>
                      <a:pt x="106" y="292"/>
                    </a:lnTo>
                    <a:cubicBezTo>
                      <a:pt x="53" y="327"/>
                      <a:pt x="53" y="327"/>
                      <a:pt x="53" y="327"/>
                    </a:cubicBezTo>
                    <a:cubicBezTo>
                      <a:pt x="35" y="301"/>
                      <a:pt x="35" y="265"/>
                      <a:pt x="35" y="239"/>
                    </a:cubicBezTo>
                    <a:cubicBezTo>
                      <a:pt x="26" y="204"/>
                      <a:pt x="35" y="167"/>
                      <a:pt x="53" y="141"/>
                    </a:cubicBezTo>
                    <a:cubicBezTo>
                      <a:pt x="106" y="167"/>
                      <a:pt x="106" y="167"/>
                      <a:pt x="106" y="167"/>
                    </a:cubicBezTo>
                    <a:cubicBezTo>
                      <a:pt x="97" y="185"/>
                      <a:pt x="88" y="212"/>
                      <a:pt x="88" y="230"/>
                    </a:cubicBezTo>
                    <a:cubicBezTo>
                      <a:pt x="88" y="257"/>
                      <a:pt x="97" y="274"/>
                      <a:pt x="106" y="292"/>
                    </a:cubicBezTo>
                    <a:close/>
                    <a:moveTo>
                      <a:pt x="230" y="433"/>
                    </a:moveTo>
                    <a:lnTo>
                      <a:pt x="230" y="433"/>
                    </a:lnTo>
                    <a:cubicBezTo>
                      <a:pt x="194" y="433"/>
                      <a:pt x="168" y="425"/>
                      <a:pt x="141" y="407"/>
                    </a:cubicBezTo>
                    <a:cubicBezTo>
                      <a:pt x="168" y="354"/>
                      <a:pt x="168" y="354"/>
                      <a:pt x="168" y="354"/>
                    </a:cubicBezTo>
                    <a:cubicBezTo>
                      <a:pt x="185" y="363"/>
                      <a:pt x="203" y="372"/>
                      <a:pt x="230" y="372"/>
                    </a:cubicBezTo>
                    <a:cubicBezTo>
                      <a:pt x="247" y="372"/>
                      <a:pt x="275" y="363"/>
                      <a:pt x="291" y="354"/>
                    </a:cubicBezTo>
                    <a:cubicBezTo>
                      <a:pt x="319" y="407"/>
                      <a:pt x="319" y="407"/>
                      <a:pt x="319" y="407"/>
                    </a:cubicBezTo>
                    <a:cubicBezTo>
                      <a:pt x="291" y="425"/>
                      <a:pt x="266" y="433"/>
                      <a:pt x="230" y="433"/>
                    </a:cubicBezTo>
                    <a:close/>
                    <a:moveTo>
                      <a:pt x="230" y="345"/>
                    </a:moveTo>
                    <a:lnTo>
                      <a:pt x="230" y="345"/>
                    </a:lnTo>
                    <a:cubicBezTo>
                      <a:pt x="168" y="345"/>
                      <a:pt x="124" y="292"/>
                      <a:pt x="124" y="230"/>
                    </a:cubicBezTo>
                    <a:cubicBezTo>
                      <a:pt x="124" y="167"/>
                      <a:pt x="168" y="123"/>
                      <a:pt x="230" y="123"/>
                    </a:cubicBezTo>
                    <a:cubicBezTo>
                      <a:pt x="291" y="123"/>
                      <a:pt x="336" y="167"/>
                      <a:pt x="336" y="230"/>
                    </a:cubicBezTo>
                    <a:cubicBezTo>
                      <a:pt x="336" y="292"/>
                      <a:pt x="291" y="345"/>
                      <a:pt x="230" y="345"/>
                    </a:cubicBezTo>
                    <a:close/>
                    <a:moveTo>
                      <a:pt x="354" y="292"/>
                    </a:moveTo>
                    <a:lnTo>
                      <a:pt x="354" y="292"/>
                    </a:lnTo>
                    <a:cubicBezTo>
                      <a:pt x="363" y="274"/>
                      <a:pt x="372" y="257"/>
                      <a:pt x="372" y="230"/>
                    </a:cubicBezTo>
                    <a:cubicBezTo>
                      <a:pt x="372" y="212"/>
                      <a:pt x="363" y="185"/>
                      <a:pt x="354" y="167"/>
                    </a:cubicBezTo>
                    <a:cubicBezTo>
                      <a:pt x="407" y="141"/>
                      <a:pt x="407" y="141"/>
                      <a:pt x="407" y="141"/>
                    </a:cubicBezTo>
                    <a:cubicBezTo>
                      <a:pt x="416" y="167"/>
                      <a:pt x="425" y="195"/>
                      <a:pt x="425" y="230"/>
                    </a:cubicBezTo>
                    <a:cubicBezTo>
                      <a:pt x="425" y="265"/>
                      <a:pt x="416" y="292"/>
                      <a:pt x="407" y="327"/>
                    </a:cubicBezTo>
                    <a:lnTo>
                      <a:pt x="354" y="292"/>
                    </a:lnTo>
                    <a:close/>
                  </a:path>
                </a:pathLst>
              </a:custGeom>
              <a:solidFill>
                <a:schemeClr val="bg1"/>
              </a:solidFill>
              <a:ln>
                <a:noFill/>
              </a:ln>
              <a:effectLst/>
            </p:spPr>
            <p:txBody>
              <a:bodyPr wrap="none" anchor="ctr"/>
              <a:lstStyle/>
              <a:p>
                <a:endParaRPr lang="en-US" dirty="0">
                  <a:latin typeface="Calibri Light" panose="020F0302020204030204"/>
                </a:endParaRPr>
              </a:p>
            </p:txBody>
          </p:sp>
        </p:grpSp>
        <p:grpSp>
          <p:nvGrpSpPr>
            <p:cNvPr id="56" name="Group 55"/>
            <p:cNvGrpSpPr/>
            <p:nvPr/>
          </p:nvGrpSpPr>
          <p:grpSpPr>
            <a:xfrm>
              <a:off x="8987" y="4146"/>
              <a:ext cx="1660" cy="1661"/>
              <a:chOff x="12208441" y="5274469"/>
              <a:chExt cx="1999231" cy="1999752"/>
            </a:xfrm>
          </p:grpSpPr>
          <p:grpSp>
            <p:nvGrpSpPr>
              <p:cNvPr id="62" name="Group 61"/>
              <p:cNvGrpSpPr/>
              <p:nvPr/>
            </p:nvGrpSpPr>
            <p:grpSpPr>
              <a:xfrm rot="21316916">
                <a:off x="12208441" y="5274469"/>
                <a:ext cx="1999231" cy="1999752"/>
                <a:chOff x="5013110" y="5059616"/>
                <a:chExt cx="3378533" cy="3379413"/>
              </a:xfrm>
            </p:grpSpPr>
            <p:sp>
              <p:nvSpPr>
                <p:cNvPr id="64" name="Oval 63"/>
                <p:cNvSpPr/>
                <p:nvPr/>
              </p:nvSpPr>
              <p:spPr>
                <a:xfrm>
                  <a:off x="5013110" y="5059616"/>
                  <a:ext cx="3378533" cy="3379413"/>
                </a:xfrm>
                <a:prstGeom prst="ellipse">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703" tIns="57852" rIns="115703" bIns="57852" rtlCol="0" anchor="ctr"/>
                <a:lstStyle/>
                <a:p>
                  <a:pPr algn="ctr"/>
                  <a:endParaRPr lang="bg-BG">
                    <a:latin typeface="Calibri Light" panose="020F0302020204030204"/>
                  </a:endParaRPr>
                </a:p>
              </p:txBody>
            </p:sp>
            <p:sp>
              <p:nvSpPr>
                <p:cNvPr id="74" name="Oval 73"/>
                <p:cNvSpPr/>
                <p:nvPr/>
              </p:nvSpPr>
              <p:spPr>
                <a:xfrm>
                  <a:off x="5286107" y="5332685"/>
                  <a:ext cx="2832537" cy="283327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703" tIns="57852" rIns="115703" bIns="57852" rtlCol="0" anchor="ctr"/>
                <a:lstStyle/>
                <a:p>
                  <a:pPr algn="ctr"/>
                  <a:endParaRPr lang="bg-BG">
                    <a:latin typeface="Calibri Light" panose="020F0302020204030204"/>
                  </a:endParaRPr>
                </a:p>
              </p:txBody>
            </p:sp>
          </p:grpSp>
          <p:sp>
            <p:nvSpPr>
              <p:cNvPr id="63" name="Freeform 101"/>
              <p:cNvSpPr>
                <a:spLocks noChangeArrowheads="1"/>
              </p:cNvSpPr>
              <p:nvPr/>
            </p:nvSpPr>
            <p:spPr bwMode="auto">
              <a:xfrm>
                <a:off x="12885009" y="5933249"/>
                <a:ext cx="804670" cy="619524"/>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ffectLst/>
            </p:spPr>
            <p:txBody>
              <a:bodyPr wrap="none" anchor="ctr"/>
              <a:lstStyle/>
              <a:p>
                <a:endParaRPr lang="en-US" dirty="0">
                  <a:latin typeface="Calibri Light" panose="020F0302020204030204"/>
                </a:endParaRPr>
              </a:p>
            </p:txBody>
          </p:sp>
        </p:grpSp>
        <p:grpSp>
          <p:nvGrpSpPr>
            <p:cNvPr id="57" name="Group 56"/>
            <p:cNvGrpSpPr/>
            <p:nvPr/>
          </p:nvGrpSpPr>
          <p:grpSpPr>
            <a:xfrm>
              <a:off x="5731" y="4141"/>
              <a:ext cx="1660" cy="1661"/>
              <a:chOff x="9907711" y="7463571"/>
              <a:chExt cx="1999231" cy="1999752"/>
            </a:xfrm>
          </p:grpSpPr>
          <p:grpSp>
            <p:nvGrpSpPr>
              <p:cNvPr id="58" name="Group 57"/>
              <p:cNvGrpSpPr/>
              <p:nvPr/>
            </p:nvGrpSpPr>
            <p:grpSpPr>
              <a:xfrm rot="21316916">
                <a:off x="9907711" y="7463571"/>
                <a:ext cx="1999231" cy="1999752"/>
                <a:chOff x="5013110" y="5059616"/>
                <a:chExt cx="3378533" cy="3379413"/>
              </a:xfrm>
            </p:grpSpPr>
            <p:sp>
              <p:nvSpPr>
                <p:cNvPr id="60" name="Oval 59"/>
                <p:cNvSpPr/>
                <p:nvPr/>
              </p:nvSpPr>
              <p:spPr>
                <a:xfrm>
                  <a:off x="5013110" y="5059616"/>
                  <a:ext cx="3378533" cy="3379413"/>
                </a:xfrm>
                <a:prstGeom prst="ellipse">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703" tIns="57852" rIns="115703" bIns="57852" rtlCol="0" anchor="ctr"/>
                <a:lstStyle/>
                <a:p>
                  <a:pPr algn="ctr"/>
                  <a:endParaRPr lang="bg-BG">
                    <a:latin typeface="Calibri Light" panose="020F0302020204030204"/>
                  </a:endParaRPr>
                </a:p>
              </p:txBody>
            </p:sp>
            <p:sp>
              <p:nvSpPr>
                <p:cNvPr id="61" name="Oval 60"/>
                <p:cNvSpPr/>
                <p:nvPr/>
              </p:nvSpPr>
              <p:spPr>
                <a:xfrm>
                  <a:off x="5286108" y="5332684"/>
                  <a:ext cx="2832536" cy="2833274"/>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703" tIns="57852" rIns="115703" bIns="57852" rtlCol="0" anchor="ctr"/>
                <a:lstStyle/>
                <a:p>
                  <a:pPr algn="ctr"/>
                  <a:endParaRPr lang="bg-BG">
                    <a:latin typeface="Calibri Light" panose="020F0302020204030204"/>
                  </a:endParaRPr>
                </a:p>
              </p:txBody>
            </p:sp>
          </p:grpSp>
          <p:sp>
            <p:nvSpPr>
              <p:cNvPr id="59" name="Freeform 104"/>
              <p:cNvSpPr>
                <a:spLocks noChangeArrowheads="1"/>
              </p:cNvSpPr>
              <p:nvPr/>
            </p:nvSpPr>
            <p:spPr bwMode="auto">
              <a:xfrm>
                <a:off x="10528124" y="8136492"/>
                <a:ext cx="804676" cy="541196"/>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endParaRPr lang="en-US" dirty="0">
                  <a:latin typeface="Calibri Light" panose="020F0302020204030204"/>
                </a:endParaRPr>
              </a:p>
            </p:txBody>
          </p:sp>
        </p:grpSp>
        <p:grpSp>
          <p:nvGrpSpPr>
            <p:cNvPr id="84" name="Group 83"/>
            <p:cNvGrpSpPr/>
            <p:nvPr/>
          </p:nvGrpSpPr>
          <p:grpSpPr>
            <a:xfrm>
              <a:off x="9134" y="4221"/>
              <a:ext cx="2973" cy="1549"/>
              <a:chOff x="3913901" y="5865040"/>
              <a:chExt cx="3322518" cy="1730427"/>
            </a:xfrm>
          </p:grpSpPr>
          <p:cxnSp>
            <p:nvCxnSpPr>
              <p:cNvPr id="93" name="直接连接符 84"/>
              <p:cNvCxnSpPr/>
              <p:nvPr/>
            </p:nvCxnSpPr>
            <p:spPr>
              <a:xfrm flipV="1">
                <a:off x="5664989" y="6731856"/>
                <a:ext cx="1571430" cy="1"/>
              </a:xfrm>
              <a:prstGeom prst="line">
                <a:avLst/>
              </a:prstGeom>
              <a:noFill/>
              <a:ln w="381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101" name="弧形 85"/>
              <p:cNvSpPr/>
              <p:nvPr/>
            </p:nvSpPr>
            <p:spPr>
              <a:xfrm rot="16200000">
                <a:off x="3913901" y="5865040"/>
                <a:ext cx="1730427" cy="1730428"/>
              </a:xfrm>
              <a:prstGeom prst="arc">
                <a:avLst>
                  <a:gd name="adj1" fmla="val 2657162"/>
                  <a:gd name="adj2" fmla="val 817606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0">
                  <a:latin typeface="Calibri Light" panose="020F0302020204030204"/>
                </a:endParaRPr>
              </a:p>
            </p:txBody>
          </p:sp>
        </p:grpSp>
        <p:grpSp>
          <p:nvGrpSpPr>
            <p:cNvPr id="102" name="Group 101"/>
            <p:cNvGrpSpPr/>
            <p:nvPr/>
          </p:nvGrpSpPr>
          <p:grpSpPr>
            <a:xfrm>
              <a:off x="12382" y="4221"/>
              <a:ext cx="2973" cy="1549"/>
              <a:chOff x="3913901" y="5865040"/>
              <a:chExt cx="3322518" cy="1730427"/>
            </a:xfrm>
          </p:grpSpPr>
          <p:cxnSp>
            <p:nvCxnSpPr>
              <p:cNvPr id="103" name="直接连接符 84"/>
              <p:cNvCxnSpPr/>
              <p:nvPr/>
            </p:nvCxnSpPr>
            <p:spPr>
              <a:xfrm flipV="1">
                <a:off x="5664989" y="6731856"/>
                <a:ext cx="1571430" cy="1"/>
              </a:xfrm>
              <a:prstGeom prst="line">
                <a:avLst/>
              </a:prstGeom>
              <a:noFill/>
              <a:ln w="381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104" name="弧形 85"/>
              <p:cNvSpPr/>
              <p:nvPr/>
            </p:nvSpPr>
            <p:spPr>
              <a:xfrm rot="16200000">
                <a:off x="3913901" y="5865040"/>
                <a:ext cx="1730427" cy="1730428"/>
              </a:xfrm>
              <a:prstGeom prst="arc">
                <a:avLst>
                  <a:gd name="adj1" fmla="val 2657162"/>
                  <a:gd name="adj2" fmla="val 817606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0">
                  <a:latin typeface="Calibri Light" panose="020F0302020204030204"/>
                </a:endParaRPr>
              </a:p>
            </p:txBody>
          </p:sp>
        </p:grpSp>
        <p:grpSp>
          <p:nvGrpSpPr>
            <p:cNvPr id="105" name="Group 104"/>
            <p:cNvGrpSpPr/>
            <p:nvPr/>
          </p:nvGrpSpPr>
          <p:grpSpPr>
            <a:xfrm>
              <a:off x="2628" y="4221"/>
              <a:ext cx="2973" cy="1549"/>
              <a:chOff x="3913901" y="5865040"/>
              <a:chExt cx="3322518" cy="1730427"/>
            </a:xfrm>
          </p:grpSpPr>
          <p:cxnSp>
            <p:nvCxnSpPr>
              <p:cNvPr id="106" name="直接连接符 84"/>
              <p:cNvCxnSpPr/>
              <p:nvPr/>
            </p:nvCxnSpPr>
            <p:spPr>
              <a:xfrm flipV="1">
                <a:off x="5664989" y="6731856"/>
                <a:ext cx="1571430" cy="1"/>
              </a:xfrm>
              <a:prstGeom prst="line">
                <a:avLst/>
              </a:prstGeom>
              <a:noFill/>
              <a:ln w="381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107" name="弧形 85"/>
              <p:cNvSpPr/>
              <p:nvPr/>
            </p:nvSpPr>
            <p:spPr>
              <a:xfrm rot="16200000">
                <a:off x="3913901" y="5865040"/>
                <a:ext cx="1730427" cy="1730428"/>
              </a:xfrm>
              <a:prstGeom prst="arc">
                <a:avLst>
                  <a:gd name="adj1" fmla="val 2657162"/>
                  <a:gd name="adj2" fmla="val 817606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0">
                  <a:latin typeface="Calibri Light" panose="020F0302020204030204"/>
                </a:endParaRPr>
              </a:p>
            </p:txBody>
          </p:sp>
        </p:grpSp>
        <p:grpSp>
          <p:nvGrpSpPr>
            <p:cNvPr id="108" name="Group 107"/>
            <p:cNvGrpSpPr/>
            <p:nvPr/>
          </p:nvGrpSpPr>
          <p:grpSpPr>
            <a:xfrm>
              <a:off x="15411" y="4154"/>
              <a:ext cx="1660" cy="1661"/>
              <a:chOff x="9907711" y="7463571"/>
              <a:chExt cx="1999231" cy="1999752"/>
            </a:xfrm>
          </p:grpSpPr>
          <p:grpSp>
            <p:nvGrpSpPr>
              <p:cNvPr id="109" name="Group 108"/>
              <p:cNvGrpSpPr/>
              <p:nvPr/>
            </p:nvGrpSpPr>
            <p:grpSpPr>
              <a:xfrm rot="21316916">
                <a:off x="9907711" y="7463571"/>
                <a:ext cx="1999231" cy="1999752"/>
                <a:chOff x="5013110" y="5059616"/>
                <a:chExt cx="3378533" cy="3379413"/>
              </a:xfrm>
            </p:grpSpPr>
            <p:sp>
              <p:nvSpPr>
                <p:cNvPr id="111" name="Oval 110"/>
                <p:cNvSpPr/>
                <p:nvPr/>
              </p:nvSpPr>
              <p:spPr>
                <a:xfrm>
                  <a:off x="5013110" y="5059616"/>
                  <a:ext cx="3378533" cy="3379413"/>
                </a:xfrm>
                <a:prstGeom prst="ellipse">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703" tIns="57852" rIns="115703" bIns="57852" rtlCol="0" anchor="ctr"/>
                <a:lstStyle/>
                <a:p>
                  <a:pPr algn="ctr"/>
                  <a:endParaRPr lang="bg-BG">
                    <a:latin typeface="Calibri Light" panose="020F0302020204030204"/>
                  </a:endParaRPr>
                </a:p>
              </p:txBody>
            </p:sp>
            <p:sp>
              <p:nvSpPr>
                <p:cNvPr id="112" name="Oval 111"/>
                <p:cNvSpPr/>
                <p:nvPr/>
              </p:nvSpPr>
              <p:spPr>
                <a:xfrm>
                  <a:off x="5286108" y="5332684"/>
                  <a:ext cx="2832536" cy="2833274"/>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703" tIns="57852" rIns="115703" bIns="57852" rtlCol="0" anchor="ctr"/>
                <a:lstStyle/>
                <a:p>
                  <a:pPr algn="ctr"/>
                  <a:endParaRPr lang="bg-BG">
                    <a:latin typeface="Calibri Light" panose="020F0302020204030204"/>
                  </a:endParaRPr>
                </a:p>
              </p:txBody>
            </p:sp>
          </p:grpSp>
          <p:sp>
            <p:nvSpPr>
              <p:cNvPr id="110" name="Freeform 104"/>
              <p:cNvSpPr>
                <a:spLocks noChangeArrowheads="1"/>
              </p:cNvSpPr>
              <p:nvPr/>
            </p:nvSpPr>
            <p:spPr bwMode="auto">
              <a:xfrm>
                <a:off x="10528124" y="8136492"/>
                <a:ext cx="804676" cy="541196"/>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endParaRPr lang="en-US" dirty="0">
                  <a:latin typeface="Calibri Light" panose="020F0302020204030204"/>
                </a:endParaRPr>
              </a:p>
            </p:txBody>
          </p:sp>
        </p:grpSp>
      </p:gr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671320" y="2291715"/>
            <a:ext cx="6597650" cy="1198880"/>
          </a:xfrm>
          <a:prstGeom prst="rect">
            <a:avLst/>
          </a:prstGeom>
          <a:noFill/>
        </p:spPr>
        <p:txBody>
          <a:bodyPr wrap="square" rtlCol="0">
            <a:spAutoFit/>
          </a:bodyPr>
          <a:lstStyle/>
          <a:p>
            <a:pPr algn="ctr"/>
            <a:r>
              <a:rPr lang="en-US" altLang="zh-CN" sz="3600">
                <a:solidFill>
                  <a:schemeClr val="tx1">
                    <a:lumMod val="75000"/>
                    <a:lumOff val="25000"/>
                  </a:schemeClr>
                </a:solidFill>
                <a:latin typeface="方正细圆简体" panose="02010601030101010101" charset="-122"/>
                <a:ea typeface="方正细圆简体" panose="02010601030101010101" charset="-122"/>
              </a:rPr>
              <a:t>THANK YOU  FOR WATCHING !</a:t>
            </a:r>
            <a:endParaRPr lang="en-US" altLang="zh-CN" sz="3600">
              <a:solidFill>
                <a:schemeClr val="tx1">
                  <a:lumMod val="75000"/>
                  <a:lumOff val="25000"/>
                </a:schemeClr>
              </a:solidFill>
              <a:latin typeface="方正细圆简体" panose="02010601030101010101" charset="-122"/>
              <a:ea typeface="方正细圆简体" panose="02010601030101010101" charset="-122"/>
            </a:endParaRPr>
          </a:p>
        </p:txBody>
      </p:sp>
      <p:pic>
        <p:nvPicPr>
          <p:cNvPr id="5" name="图片 4" descr="d7218c3ddc13c4e68880ffea3166d992"/>
          <p:cNvPicPr>
            <a:picLocks noChangeAspect="1"/>
          </p:cNvPicPr>
          <p:nvPr/>
        </p:nvPicPr>
        <p:blipFill>
          <a:blip r:embed="rId1">
            <a:grayscl/>
            <a:lum bright="-24000"/>
          </a:blip>
          <a:stretch>
            <a:fillRect/>
          </a:stretch>
        </p:blipFill>
        <p:spPr>
          <a:xfrm rot="10800000">
            <a:off x="5735320" y="584200"/>
            <a:ext cx="6548120" cy="6605270"/>
          </a:xfrm>
          <a:prstGeom prst="rect">
            <a:avLst/>
          </a:prstGeom>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53184" y="580854"/>
            <a:ext cx="4362450" cy="1859280"/>
          </a:xfrm>
          <a:prstGeom prst="rect">
            <a:avLst/>
          </a:prstGeom>
          <a:noFill/>
        </p:spPr>
        <p:txBody>
          <a:bodyPr wrap="square" rtlCol="0">
            <a:spAutoFit/>
          </a:bodyPr>
          <a:lstStyle/>
          <a:p>
            <a:r>
              <a:rPr lang="en-US" altLang="zh-CN" sz="11500">
                <a:ln w="3175">
                  <a:solidFill>
                    <a:sysClr val="windowText" lastClr="000000"/>
                  </a:solidFill>
                </a:ln>
                <a:solidFill>
                  <a:schemeClr val="bg1"/>
                </a:solidFill>
                <a:latin typeface="+mj-lt"/>
              </a:rPr>
              <a:t>C</a:t>
            </a:r>
            <a:r>
              <a:rPr lang="en-US" altLang="zh-CN" sz="5400">
                <a:latin typeface="+mj-lt"/>
              </a:rPr>
              <a:t>ONTENTS</a:t>
            </a:r>
            <a:endParaRPr lang="en-US" altLang="zh-CN" sz="5400">
              <a:latin typeface="+mj-lt"/>
            </a:endParaRPr>
          </a:p>
        </p:txBody>
      </p:sp>
      <p:grpSp>
        <p:nvGrpSpPr>
          <p:cNvPr id="11" name="组合 10"/>
          <p:cNvGrpSpPr/>
          <p:nvPr/>
        </p:nvGrpSpPr>
        <p:grpSpPr>
          <a:xfrm>
            <a:off x="1286279" y="2721439"/>
            <a:ext cx="5368925" cy="704850"/>
            <a:chOff x="1646" y="3605"/>
            <a:chExt cx="8455" cy="1110"/>
          </a:xfrm>
        </p:grpSpPr>
        <p:sp>
          <p:nvSpPr>
            <p:cNvPr id="8" name="文本框 7"/>
            <p:cNvSpPr txBox="1"/>
            <p:nvPr/>
          </p:nvSpPr>
          <p:spPr>
            <a:xfrm>
              <a:off x="1646" y="3611"/>
              <a:ext cx="2730" cy="1104"/>
            </a:xfrm>
            <a:prstGeom prst="rect">
              <a:avLst/>
            </a:prstGeom>
            <a:noFill/>
          </p:spPr>
          <p:txBody>
            <a:bodyPr wrap="square" rtlCol="0">
              <a:spAutoFit/>
            </a:bodyPr>
            <a:lstStyle/>
            <a:p>
              <a:r>
                <a:rPr lang="en-US" altLang="zh-CN" sz="4000">
                  <a:solidFill>
                    <a:schemeClr val="tx1">
                      <a:lumMod val="75000"/>
                      <a:lumOff val="25000"/>
                    </a:schemeClr>
                  </a:solidFill>
                  <a:latin typeface="方正细圆简体" panose="02010601030101010101" charset="-122"/>
                  <a:ea typeface="方正细圆简体" panose="02010601030101010101" charset="-122"/>
                </a:rPr>
                <a:t>PART</a:t>
              </a:r>
              <a:endParaRPr lang="en-US" altLang="zh-CN" sz="4000" b="1">
                <a:solidFill>
                  <a:schemeClr val="tx1">
                    <a:lumMod val="75000"/>
                    <a:lumOff val="25000"/>
                  </a:schemeClr>
                </a:solidFill>
                <a:latin typeface="方正细圆简体" panose="02010601030101010101" charset="-122"/>
                <a:ea typeface="方正细圆简体" panose="02010601030101010101" charset="-122"/>
              </a:endParaRPr>
            </a:p>
          </p:txBody>
        </p:sp>
        <p:sp>
          <p:nvSpPr>
            <p:cNvPr id="9" name="菱形 8"/>
            <p:cNvSpPr/>
            <p:nvPr/>
          </p:nvSpPr>
          <p:spPr>
            <a:xfrm>
              <a:off x="3725" y="3605"/>
              <a:ext cx="1024" cy="1024"/>
            </a:xfrm>
            <a:prstGeom prst="diamond">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方正细圆简体" panose="02010601030101010101" charset="-122"/>
                  <a:ea typeface="方正细圆简体" panose="02010601030101010101" charset="-122"/>
                </a:rPr>
                <a:t>1</a:t>
              </a:r>
              <a:endParaRPr lang="en-US" altLang="zh-CN" sz="2400" dirty="0">
                <a:solidFill>
                  <a:schemeClr val="tx1"/>
                </a:solidFill>
                <a:latin typeface="方正细圆简体" panose="02010601030101010101" charset="-122"/>
                <a:ea typeface="方正细圆简体" panose="02010601030101010101" charset="-122"/>
              </a:endParaRPr>
            </a:p>
          </p:txBody>
        </p:sp>
        <p:sp>
          <p:nvSpPr>
            <p:cNvPr id="10" name="文本框 9"/>
            <p:cNvSpPr txBox="1"/>
            <p:nvPr/>
          </p:nvSpPr>
          <p:spPr>
            <a:xfrm>
              <a:off x="4749" y="3687"/>
              <a:ext cx="5352" cy="842"/>
            </a:xfrm>
            <a:prstGeom prst="rect">
              <a:avLst/>
            </a:prstGeom>
            <a:noFill/>
          </p:spPr>
          <p:txBody>
            <a:bodyPr wrap="square" rtlCol="0">
              <a:spAutoFit/>
            </a:bodyPr>
            <a:lstStyle/>
            <a:p>
              <a:pPr algn="ctr">
                <a:lnSpc>
                  <a:spcPct val="110000"/>
                </a:lnSpc>
              </a:pPr>
              <a:r>
                <a:rPr lang="zh-CN" altLang="en-US" sz="2800" spc="100" dirty="0" smtClean="0">
                  <a:solidFill>
                    <a:schemeClr val="tx1">
                      <a:lumMod val="75000"/>
                      <a:lumOff val="25000"/>
                    </a:schemeClr>
                  </a:solidFill>
                  <a:latin typeface="方正细圆简体" panose="02010601030101010101" charset="-122"/>
                  <a:ea typeface="方正细圆简体" panose="02010601030101010101" charset="-122"/>
                </a:rPr>
                <a:t>过去四周做了什么</a:t>
              </a:r>
              <a:endParaRPr lang="zh-CN" altLang="en-US" sz="2800" spc="100" dirty="0" smtClean="0">
                <a:solidFill>
                  <a:schemeClr val="tx1">
                    <a:lumMod val="75000"/>
                    <a:lumOff val="25000"/>
                  </a:schemeClr>
                </a:solidFill>
                <a:uFillTx/>
                <a:latin typeface="方正细圆简体" panose="02010601030101010101" charset="-122"/>
                <a:ea typeface="方正细圆简体" panose="02010601030101010101" charset="-122"/>
              </a:endParaRPr>
            </a:p>
          </p:txBody>
        </p:sp>
      </p:grpSp>
      <p:pic>
        <p:nvPicPr>
          <p:cNvPr id="5" name="图片 4" descr="d7218c3ddc13c4e68880ffea3166d992"/>
          <p:cNvPicPr>
            <a:picLocks noChangeAspect="1"/>
          </p:cNvPicPr>
          <p:nvPr/>
        </p:nvPicPr>
        <p:blipFill>
          <a:blip r:embed="rId1">
            <a:grayscl/>
            <a:lum bright="-24000"/>
          </a:blip>
          <a:stretch>
            <a:fillRect/>
          </a:stretch>
        </p:blipFill>
        <p:spPr>
          <a:xfrm rot="5400000">
            <a:off x="7426960" y="-466090"/>
            <a:ext cx="4659630" cy="5447030"/>
          </a:xfrm>
          <a:prstGeom prst="rect">
            <a:avLst/>
          </a:prstGeom>
        </p:spPr>
      </p:pic>
      <p:grpSp>
        <p:nvGrpSpPr>
          <p:cNvPr id="24" name="组合 23"/>
          <p:cNvGrpSpPr/>
          <p:nvPr/>
        </p:nvGrpSpPr>
        <p:grpSpPr>
          <a:xfrm>
            <a:off x="1905404" y="3752217"/>
            <a:ext cx="5605780" cy="704850"/>
            <a:chOff x="1646" y="3605"/>
            <a:chExt cx="8828" cy="1110"/>
          </a:xfrm>
        </p:grpSpPr>
        <p:sp>
          <p:nvSpPr>
            <p:cNvPr id="25" name="文本框 24"/>
            <p:cNvSpPr txBox="1"/>
            <p:nvPr/>
          </p:nvSpPr>
          <p:spPr>
            <a:xfrm>
              <a:off x="1646" y="3611"/>
              <a:ext cx="2730" cy="1104"/>
            </a:xfrm>
            <a:prstGeom prst="rect">
              <a:avLst/>
            </a:prstGeom>
            <a:noFill/>
          </p:spPr>
          <p:txBody>
            <a:bodyPr wrap="square" rtlCol="0">
              <a:spAutoFit/>
            </a:bodyPr>
            <a:lstStyle/>
            <a:p>
              <a:r>
                <a:rPr lang="en-US" altLang="zh-CN" sz="4000">
                  <a:solidFill>
                    <a:schemeClr val="tx1">
                      <a:lumMod val="75000"/>
                      <a:lumOff val="25000"/>
                    </a:schemeClr>
                  </a:solidFill>
                  <a:latin typeface="方正细圆简体" panose="02010601030101010101" charset="-122"/>
                  <a:ea typeface="方正细圆简体" panose="02010601030101010101" charset="-122"/>
                </a:rPr>
                <a:t>PART</a:t>
              </a:r>
              <a:endParaRPr lang="en-US" altLang="zh-CN" sz="4000" b="1">
                <a:solidFill>
                  <a:schemeClr val="tx1">
                    <a:lumMod val="75000"/>
                    <a:lumOff val="25000"/>
                  </a:schemeClr>
                </a:solidFill>
                <a:latin typeface="方正细圆简体" panose="02010601030101010101" charset="-122"/>
                <a:ea typeface="方正细圆简体" panose="02010601030101010101" charset="-122"/>
              </a:endParaRPr>
            </a:p>
          </p:txBody>
        </p:sp>
        <p:sp>
          <p:nvSpPr>
            <p:cNvPr id="26" name="菱形 25"/>
            <p:cNvSpPr/>
            <p:nvPr/>
          </p:nvSpPr>
          <p:spPr>
            <a:xfrm>
              <a:off x="3725" y="3605"/>
              <a:ext cx="1024" cy="1024"/>
            </a:xfrm>
            <a:prstGeom prst="diamond">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方正细圆简体" panose="02010601030101010101" charset="-122"/>
                  <a:ea typeface="方正细圆简体" panose="02010601030101010101" charset="-122"/>
                </a:rPr>
                <a:t>2</a:t>
              </a:r>
              <a:endParaRPr lang="en-US" altLang="zh-CN" sz="2400" dirty="0">
                <a:solidFill>
                  <a:schemeClr val="tx1"/>
                </a:solidFill>
                <a:latin typeface="方正细圆简体" panose="02010601030101010101" charset="-122"/>
                <a:ea typeface="方正细圆简体" panose="02010601030101010101" charset="-122"/>
              </a:endParaRPr>
            </a:p>
          </p:txBody>
        </p:sp>
        <p:sp>
          <p:nvSpPr>
            <p:cNvPr id="27" name="文本框 26"/>
            <p:cNvSpPr txBox="1"/>
            <p:nvPr/>
          </p:nvSpPr>
          <p:spPr>
            <a:xfrm>
              <a:off x="4749" y="3687"/>
              <a:ext cx="5725" cy="892"/>
            </a:xfrm>
            <a:prstGeom prst="rect">
              <a:avLst/>
            </a:prstGeom>
            <a:noFill/>
          </p:spPr>
          <p:txBody>
            <a:bodyPr wrap="square" rtlCol="0">
              <a:spAutoFit/>
            </a:bodyPr>
            <a:lstStyle/>
            <a:p>
              <a:pPr algn="ctr">
                <a:lnSpc>
                  <a:spcPct val="110000"/>
                </a:lnSpc>
              </a:pPr>
              <a:r>
                <a:rPr lang="zh-CN" altLang="en-US" sz="2800" spc="100" dirty="0" smtClean="0">
                  <a:solidFill>
                    <a:schemeClr val="tx1">
                      <a:lumMod val="75000"/>
                      <a:lumOff val="25000"/>
                    </a:schemeClr>
                  </a:solidFill>
                  <a:latin typeface="方正细圆简体" panose="02010601030101010101" charset="-122"/>
                  <a:ea typeface="方正细圆简体" panose="02010601030101010101" charset="-122"/>
                </a:rPr>
                <a:t>什么是字符设备驱动</a:t>
              </a:r>
              <a:endParaRPr lang="zh-CN" altLang="en-US" sz="2800" spc="100" dirty="0" smtClean="0">
                <a:solidFill>
                  <a:schemeClr val="tx1">
                    <a:lumMod val="75000"/>
                    <a:lumOff val="25000"/>
                  </a:schemeClr>
                </a:solidFill>
                <a:uFillTx/>
                <a:latin typeface="方正细圆简体" panose="02010601030101010101" charset="-122"/>
                <a:ea typeface="方正细圆简体" panose="02010601030101010101" charset="-122"/>
              </a:endParaRPr>
            </a:p>
          </p:txBody>
        </p:sp>
      </p:grpSp>
      <p:grpSp>
        <p:nvGrpSpPr>
          <p:cNvPr id="28" name="组合 27"/>
          <p:cNvGrpSpPr/>
          <p:nvPr/>
        </p:nvGrpSpPr>
        <p:grpSpPr>
          <a:xfrm>
            <a:off x="2606444" y="4782995"/>
            <a:ext cx="5605780" cy="704850"/>
            <a:chOff x="1646" y="3605"/>
            <a:chExt cx="8828" cy="1110"/>
          </a:xfrm>
        </p:grpSpPr>
        <p:sp>
          <p:nvSpPr>
            <p:cNvPr id="29" name="文本框 28"/>
            <p:cNvSpPr txBox="1"/>
            <p:nvPr/>
          </p:nvSpPr>
          <p:spPr>
            <a:xfrm>
              <a:off x="1646" y="3611"/>
              <a:ext cx="2730" cy="1104"/>
            </a:xfrm>
            <a:prstGeom prst="rect">
              <a:avLst/>
            </a:prstGeom>
            <a:noFill/>
          </p:spPr>
          <p:txBody>
            <a:bodyPr wrap="square" rtlCol="0">
              <a:spAutoFit/>
            </a:bodyPr>
            <a:lstStyle/>
            <a:p>
              <a:r>
                <a:rPr lang="en-US" altLang="zh-CN" sz="4000">
                  <a:solidFill>
                    <a:schemeClr val="tx1">
                      <a:lumMod val="75000"/>
                      <a:lumOff val="25000"/>
                    </a:schemeClr>
                  </a:solidFill>
                  <a:latin typeface="方正细圆简体" panose="02010601030101010101" charset="-122"/>
                  <a:ea typeface="方正细圆简体" panose="02010601030101010101" charset="-122"/>
                </a:rPr>
                <a:t>PART</a:t>
              </a:r>
              <a:endParaRPr lang="en-US" altLang="zh-CN" sz="4000" b="1">
                <a:solidFill>
                  <a:schemeClr val="tx1">
                    <a:lumMod val="75000"/>
                    <a:lumOff val="25000"/>
                  </a:schemeClr>
                </a:solidFill>
                <a:latin typeface="方正细圆简体" panose="02010601030101010101" charset="-122"/>
                <a:ea typeface="方正细圆简体" panose="02010601030101010101" charset="-122"/>
              </a:endParaRPr>
            </a:p>
          </p:txBody>
        </p:sp>
        <p:sp>
          <p:nvSpPr>
            <p:cNvPr id="30" name="菱形 29"/>
            <p:cNvSpPr/>
            <p:nvPr/>
          </p:nvSpPr>
          <p:spPr>
            <a:xfrm>
              <a:off x="3725" y="3605"/>
              <a:ext cx="1024" cy="1024"/>
            </a:xfrm>
            <a:prstGeom prst="diamond">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方正细圆简体" panose="02010601030101010101" charset="-122"/>
                  <a:ea typeface="方正细圆简体" panose="02010601030101010101" charset="-122"/>
                </a:rPr>
                <a:t>3</a:t>
              </a:r>
              <a:endParaRPr lang="en-US" altLang="zh-CN" sz="2400" dirty="0">
                <a:solidFill>
                  <a:schemeClr val="tx1"/>
                </a:solidFill>
                <a:latin typeface="方正细圆简体" panose="02010601030101010101" charset="-122"/>
                <a:ea typeface="方正细圆简体" panose="02010601030101010101" charset="-122"/>
              </a:endParaRPr>
            </a:p>
          </p:txBody>
        </p:sp>
        <p:sp>
          <p:nvSpPr>
            <p:cNvPr id="31" name="文本框 30"/>
            <p:cNvSpPr txBox="1"/>
            <p:nvPr/>
          </p:nvSpPr>
          <p:spPr>
            <a:xfrm>
              <a:off x="4749" y="3687"/>
              <a:ext cx="5725" cy="842"/>
            </a:xfrm>
            <a:prstGeom prst="rect">
              <a:avLst/>
            </a:prstGeom>
            <a:noFill/>
          </p:spPr>
          <p:txBody>
            <a:bodyPr wrap="square" rtlCol="0">
              <a:spAutoFit/>
            </a:bodyPr>
            <a:lstStyle/>
            <a:p>
              <a:pPr algn="ctr">
                <a:lnSpc>
                  <a:spcPct val="110000"/>
                </a:lnSpc>
              </a:pPr>
              <a:r>
                <a:rPr lang="zh-CN" altLang="en-US" sz="2800" spc="100" dirty="0">
                  <a:solidFill>
                    <a:schemeClr val="tx1">
                      <a:lumMod val="75000"/>
                      <a:lumOff val="25000"/>
                    </a:schemeClr>
                  </a:solidFill>
                  <a:latin typeface="方正细圆简体" panose="02010601030101010101" charset="-122"/>
                  <a:ea typeface="方正细圆简体" panose="02010601030101010101" charset="-122"/>
                </a:rPr>
                <a:t>我</a:t>
              </a:r>
              <a:r>
                <a:rPr lang="zh-CN" altLang="en-US" sz="2800" spc="100" dirty="0" smtClean="0">
                  <a:solidFill>
                    <a:schemeClr val="tx1">
                      <a:lumMod val="75000"/>
                      <a:lumOff val="25000"/>
                    </a:schemeClr>
                  </a:solidFill>
                  <a:latin typeface="方正细圆简体" panose="02010601030101010101" charset="-122"/>
                  <a:ea typeface="方正细圆简体" panose="02010601030101010101" charset="-122"/>
                </a:rPr>
                <a:t>想要实现什么效果</a:t>
              </a:r>
              <a:endParaRPr lang="zh-CN" altLang="en-US" sz="2800" spc="100" dirty="0" smtClean="0">
                <a:solidFill>
                  <a:schemeClr val="tx1">
                    <a:lumMod val="75000"/>
                    <a:lumOff val="25000"/>
                  </a:schemeClr>
                </a:solidFill>
                <a:uFillTx/>
                <a:latin typeface="方正细圆简体" panose="02010601030101010101" charset="-122"/>
                <a:ea typeface="方正细圆简体" panose="02010601030101010101" charset="-122"/>
              </a:endParaRPr>
            </a:p>
          </p:txBody>
        </p:sp>
      </p:gr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linds(horizont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linds(horizontal)">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7301865" y="1722755"/>
            <a:ext cx="1899285" cy="1899285"/>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69875" tIns="136525" rIns="269875" bIns="136525" rtlCol="0" anchor="ctr" anchorCtr="1"/>
          <a:lstStyle/>
          <a:p>
            <a:pPr algn="ctr"/>
            <a:r>
              <a:rPr lang="en-US" altLang="zh-CN" sz="11500">
                <a:solidFill>
                  <a:schemeClr val="tx1">
                    <a:lumMod val="65000"/>
                    <a:lumOff val="35000"/>
                  </a:schemeClr>
                </a:solidFill>
                <a:latin typeface="方正细圆简体" panose="02010601030101010101" charset="-122"/>
                <a:ea typeface="方正细圆简体" panose="02010601030101010101" charset="-122"/>
              </a:rPr>
              <a:t>1</a:t>
            </a:r>
            <a:endParaRPr lang="en-US" altLang="zh-CN" sz="11500">
              <a:solidFill>
                <a:schemeClr val="tx1">
                  <a:lumMod val="65000"/>
                  <a:lumOff val="35000"/>
                </a:schemeClr>
              </a:solidFill>
              <a:latin typeface="方正细圆简体" panose="02010601030101010101" charset="-122"/>
              <a:ea typeface="方正细圆简体" panose="02010601030101010101" charset="-122"/>
            </a:endParaRPr>
          </a:p>
        </p:txBody>
      </p:sp>
      <p:sp>
        <p:nvSpPr>
          <p:cNvPr id="10" name="文本框 9"/>
          <p:cNvSpPr txBox="1"/>
          <p:nvPr/>
        </p:nvSpPr>
        <p:spPr>
          <a:xfrm>
            <a:off x="6726555" y="3884295"/>
            <a:ext cx="3398520" cy="506730"/>
          </a:xfrm>
          <a:prstGeom prst="rect">
            <a:avLst/>
          </a:prstGeom>
          <a:noFill/>
        </p:spPr>
        <p:txBody>
          <a:bodyPr wrap="square" rtlCol="0">
            <a:spAutoFit/>
          </a:bodyPr>
          <a:lstStyle/>
          <a:p>
            <a:pPr algn="ctr">
              <a:lnSpc>
                <a:spcPct val="90000"/>
              </a:lnSpc>
            </a:pPr>
            <a:r>
              <a:rPr lang="en-US" altLang="zh-CN" sz="3000" spc="100" dirty="0" smtClean="0">
                <a:solidFill>
                  <a:schemeClr val="tx1">
                    <a:lumMod val="75000"/>
                    <a:lumOff val="25000"/>
                  </a:schemeClr>
                </a:solidFill>
                <a:latin typeface="方正细圆简体" panose="02010601030101010101" charset="-122"/>
                <a:ea typeface="方正细圆简体" panose="02010601030101010101" charset="-122"/>
              </a:rPr>
              <a:t>What did I do</a:t>
            </a:r>
            <a:r>
              <a:rPr lang="zh-CN" altLang="en-US" sz="3000" spc="100" dirty="0" smtClean="0">
                <a:solidFill>
                  <a:schemeClr val="tx1">
                    <a:lumMod val="75000"/>
                    <a:lumOff val="25000"/>
                  </a:schemeClr>
                </a:solidFill>
                <a:latin typeface="方正细圆简体" panose="02010601030101010101" charset="-122"/>
                <a:ea typeface="方正细圆简体" panose="02010601030101010101" charset="-122"/>
              </a:rPr>
              <a:t>？</a:t>
            </a:r>
            <a:endParaRPr lang="zh-CN" altLang="en-US" sz="3000" spc="100" dirty="0">
              <a:solidFill>
                <a:schemeClr val="tx1">
                  <a:lumMod val="75000"/>
                  <a:lumOff val="25000"/>
                </a:schemeClr>
              </a:solidFill>
              <a:uFillTx/>
              <a:latin typeface="方正细圆简体" panose="02010601030101010101" charset="-122"/>
              <a:ea typeface="方正细圆简体" panose="02010601030101010101" charset="-122"/>
            </a:endParaRPr>
          </a:p>
        </p:txBody>
      </p:sp>
      <p:pic>
        <p:nvPicPr>
          <p:cNvPr id="5" name="图片 4" descr="d7218c3ddc13c4e68880ffea3166d992"/>
          <p:cNvPicPr>
            <a:picLocks noChangeAspect="1"/>
          </p:cNvPicPr>
          <p:nvPr/>
        </p:nvPicPr>
        <p:blipFill>
          <a:blip r:embed="rId1">
            <a:grayscl/>
            <a:lum bright="-24000"/>
          </a:blip>
          <a:stretch>
            <a:fillRect/>
          </a:stretch>
        </p:blipFill>
        <p:spPr>
          <a:xfrm>
            <a:off x="-71120" y="-269240"/>
            <a:ext cx="6548120" cy="6605270"/>
          </a:xfrm>
          <a:prstGeom prst="rect">
            <a:avLst/>
          </a:prstGeom>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4"/>
          <p:cNvSpPr/>
          <p:nvPr/>
        </p:nvSpPr>
        <p:spPr>
          <a:xfrm>
            <a:off x="3242945" y="3869055"/>
            <a:ext cx="5669280" cy="3017520"/>
          </a:xfrm>
          <a:prstGeom prst="triangle">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3751812" y="1024889"/>
            <a:ext cx="4718050" cy="4718050"/>
            <a:chOff x="5856" y="2569"/>
            <a:chExt cx="7430" cy="7430"/>
          </a:xfrm>
        </p:grpSpPr>
        <p:pic>
          <p:nvPicPr>
            <p:cNvPr id="6" name="图片 5" descr="b052e450e8816176253e3130e5c6601b"/>
            <p:cNvPicPr>
              <a:picLocks noChangeAspect="1"/>
            </p:cNvPicPr>
            <p:nvPr/>
          </p:nvPicPr>
          <p:blipFill>
            <a:blip r:embed="rId1"/>
            <a:stretch>
              <a:fillRect/>
            </a:stretch>
          </p:blipFill>
          <p:spPr>
            <a:xfrm>
              <a:off x="5856" y="2569"/>
              <a:ext cx="7431" cy="7431"/>
            </a:xfrm>
            <a:prstGeom prst="rect">
              <a:avLst/>
            </a:prstGeom>
          </p:spPr>
        </p:pic>
        <p:pic>
          <p:nvPicPr>
            <p:cNvPr id="7" name="图片 6" descr="360截图20170406195847808"/>
            <p:cNvPicPr>
              <a:picLocks noChangeAspect="1"/>
            </p:cNvPicPr>
            <p:nvPr/>
          </p:nvPicPr>
          <p:blipFill>
            <a:blip r:embed="rId2">
              <a:grayscl/>
            </a:blip>
            <a:stretch>
              <a:fillRect/>
            </a:stretch>
          </p:blipFill>
          <p:spPr>
            <a:xfrm>
              <a:off x="6356" y="3634"/>
              <a:ext cx="6411" cy="3820"/>
            </a:xfrm>
            <a:prstGeom prst="rect">
              <a:avLst/>
            </a:prstGeom>
          </p:spPr>
        </p:pic>
      </p:grpSp>
      <p:grpSp>
        <p:nvGrpSpPr>
          <p:cNvPr id="11" name="组合 10"/>
          <p:cNvGrpSpPr/>
          <p:nvPr/>
        </p:nvGrpSpPr>
        <p:grpSpPr>
          <a:xfrm>
            <a:off x="1216025" y="1576072"/>
            <a:ext cx="1462405" cy="1463675"/>
            <a:chOff x="2720" y="3860"/>
            <a:chExt cx="2303" cy="2305"/>
          </a:xfrm>
        </p:grpSpPr>
        <p:sp>
          <p:nvSpPr>
            <p:cNvPr id="12" name="Oval 3"/>
            <p:cNvSpPr>
              <a:spLocks noChangeAspect="1"/>
            </p:cNvSpPr>
            <p:nvPr/>
          </p:nvSpPr>
          <p:spPr>
            <a:xfrm>
              <a:off x="2720" y="3860"/>
              <a:ext cx="2303" cy="2305"/>
            </a:xfrm>
            <a:prstGeom prst="ellipse">
              <a:avLst/>
            </a:prstGeom>
            <a:noFill/>
            <a:ln w="3175" cap="flat" cmpd="sng" algn="ctr">
              <a:solidFill>
                <a:schemeClr val="tx1"/>
              </a:solidFill>
              <a:prstDash val="solid"/>
            </a:ln>
            <a:effectLst/>
            <a:extLst>
              <a:ext uri="{909E8E84-426E-40DD-AFC4-6F175D3DCCD1}">
                <a14:hiddenFill xmlns:a14="http://schemas.microsoft.com/office/drawing/2010/main">
                  <a:solidFill>
                    <a:srgbClr val="115D91"/>
                  </a:solidFill>
                </a14:hiddenFill>
              </a:ext>
            </a:ex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3" name="Freeform 101"/>
            <p:cNvSpPr>
              <a:spLocks noEditPoints="1"/>
            </p:cNvSpPr>
            <p:nvPr/>
          </p:nvSpPr>
          <p:spPr bwMode="auto">
            <a:xfrm>
              <a:off x="3194" y="4563"/>
              <a:ext cx="1355" cy="900"/>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chemeClr val="tx1"/>
            </a:solidFill>
            <a:ln w="9525">
              <a:noFill/>
              <a:round/>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sp>
        <p:nvSpPr>
          <p:cNvPr id="18" name="Oval 26"/>
          <p:cNvSpPr>
            <a:spLocks noChangeAspect="1"/>
          </p:cNvSpPr>
          <p:nvPr/>
        </p:nvSpPr>
        <p:spPr>
          <a:xfrm>
            <a:off x="9574213" y="1551133"/>
            <a:ext cx="1462088" cy="1463675"/>
          </a:xfrm>
          <a:prstGeom prst="ellipse">
            <a:avLst/>
          </a:prstGeom>
          <a:solidFill>
            <a:schemeClr val="tx1"/>
          </a:solidFill>
          <a:ln w="3175" cap="flat" cmpd="sng" algn="ctr">
            <a:solidFill>
              <a:schemeClr val="tx1"/>
            </a:solidFill>
            <a:prstDash val="solid"/>
          </a:ln>
          <a:effec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nvGrpSpPr>
          <p:cNvPr id="4" name="组合 3"/>
          <p:cNvGrpSpPr/>
          <p:nvPr/>
        </p:nvGrpSpPr>
        <p:grpSpPr>
          <a:xfrm>
            <a:off x="9993115" y="1951183"/>
            <a:ext cx="660400" cy="663575"/>
            <a:chOff x="3949065" y="2849245"/>
            <a:chExt cx="660400" cy="663575"/>
          </a:xfrm>
        </p:grpSpPr>
        <p:sp>
          <p:nvSpPr>
            <p:cNvPr id="27" name="Freeform 105@|5FFC:0|FBC:0|LFC:16777215|LBC:16777215"/>
            <p:cNvSpPr>
              <a:spLocks noEditPoints="1"/>
            </p:cNvSpPr>
            <p:nvPr/>
          </p:nvSpPr>
          <p:spPr bwMode="auto">
            <a:xfrm>
              <a:off x="3949065" y="2849245"/>
              <a:ext cx="660400" cy="663575"/>
            </a:xfrm>
            <a:custGeom>
              <a:avLst/>
              <a:gdLst/>
              <a:ahLst/>
              <a:cxnLst>
                <a:cxn ang="0">
                  <a:pos x="77" y="0"/>
                </a:cxn>
                <a:cxn ang="0">
                  <a:pos x="31" y="46"/>
                </a:cxn>
                <a:cxn ang="0">
                  <a:pos x="36" y="68"/>
                </a:cxn>
                <a:cxn ang="0">
                  <a:pos x="4" y="100"/>
                </a:cxn>
                <a:cxn ang="0">
                  <a:pos x="4" y="100"/>
                </a:cxn>
                <a:cxn ang="0">
                  <a:pos x="0" y="109"/>
                </a:cxn>
                <a:cxn ang="0">
                  <a:pos x="13" y="123"/>
                </a:cxn>
                <a:cxn ang="0">
                  <a:pos x="23" y="119"/>
                </a:cxn>
                <a:cxn ang="0">
                  <a:pos x="23" y="119"/>
                </a:cxn>
                <a:cxn ang="0">
                  <a:pos x="55" y="87"/>
                </a:cxn>
                <a:cxn ang="0">
                  <a:pos x="77" y="92"/>
                </a:cxn>
                <a:cxn ang="0">
                  <a:pos x="123" y="46"/>
                </a:cxn>
                <a:cxn ang="0">
                  <a:pos x="77" y="0"/>
                </a:cxn>
                <a:cxn ang="0">
                  <a:pos x="18" y="114"/>
                </a:cxn>
                <a:cxn ang="0">
                  <a:pos x="13" y="116"/>
                </a:cxn>
                <a:cxn ang="0">
                  <a:pos x="7" y="109"/>
                </a:cxn>
                <a:cxn ang="0">
                  <a:pos x="9" y="104"/>
                </a:cxn>
                <a:cxn ang="0">
                  <a:pos x="9" y="104"/>
                </a:cxn>
                <a:cxn ang="0">
                  <a:pos x="40" y="73"/>
                </a:cxn>
                <a:cxn ang="0">
                  <a:pos x="49" y="83"/>
                </a:cxn>
                <a:cxn ang="0">
                  <a:pos x="18" y="114"/>
                </a:cxn>
                <a:cxn ang="0">
                  <a:pos x="77" y="84"/>
                </a:cxn>
                <a:cxn ang="0">
                  <a:pos x="38" y="46"/>
                </a:cxn>
                <a:cxn ang="0">
                  <a:pos x="77" y="8"/>
                </a:cxn>
                <a:cxn ang="0">
                  <a:pos x="115" y="46"/>
                </a:cxn>
                <a:cxn ang="0">
                  <a:pos x="77" y="84"/>
                </a:cxn>
                <a:cxn ang="0">
                  <a:pos x="77" y="84"/>
                </a:cxn>
                <a:cxn ang="0">
                  <a:pos x="77" y="84"/>
                </a:cxn>
              </a:cxnLst>
              <a:rect l="0" t="0" r="r" b="b"/>
              <a:pathLst>
                <a:path w="123" h="123">
                  <a:moveTo>
                    <a:pt x="77" y="0"/>
                  </a:moveTo>
                  <a:cubicBezTo>
                    <a:pt x="51" y="0"/>
                    <a:pt x="31" y="21"/>
                    <a:pt x="31" y="46"/>
                  </a:cubicBezTo>
                  <a:cubicBezTo>
                    <a:pt x="31" y="54"/>
                    <a:pt x="33" y="61"/>
                    <a:pt x="36" y="68"/>
                  </a:cubicBezTo>
                  <a:cubicBezTo>
                    <a:pt x="4" y="100"/>
                    <a:pt x="4" y="100"/>
                    <a:pt x="4" y="100"/>
                  </a:cubicBezTo>
                  <a:cubicBezTo>
                    <a:pt x="4" y="100"/>
                    <a:pt x="4" y="100"/>
                    <a:pt x="4" y="100"/>
                  </a:cubicBezTo>
                  <a:cubicBezTo>
                    <a:pt x="2" y="102"/>
                    <a:pt x="0" y="105"/>
                    <a:pt x="0" y="109"/>
                  </a:cubicBezTo>
                  <a:cubicBezTo>
                    <a:pt x="0" y="117"/>
                    <a:pt x="6" y="123"/>
                    <a:pt x="13" y="123"/>
                  </a:cubicBezTo>
                  <a:cubicBezTo>
                    <a:pt x="17" y="123"/>
                    <a:pt x="21" y="121"/>
                    <a:pt x="23" y="119"/>
                  </a:cubicBezTo>
                  <a:cubicBezTo>
                    <a:pt x="23" y="119"/>
                    <a:pt x="23" y="119"/>
                    <a:pt x="23" y="119"/>
                  </a:cubicBezTo>
                  <a:cubicBezTo>
                    <a:pt x="55" y="87"/>
                    <a:pt x="55" y="87"/>
                    <a:pt x="55" y="87"/>
                  </a:cubicBezTo>
                  <a:cubicBezTo>
                    <a:pt x="62" y="90"/>
                    <a:pt x="69" y="92"/>
                    <a:pt x="77" y="92"/>
                  </a:cubicBezTo>
                  <a:cubicBezTo>
                    <a:pt x="102" y="92"/>
                    <a:pt x="123" y="71"/>
                    <a:pt x="123" y="46"/>
                  </a:cubicBezTo>
                  <a:cubicBezTo>
                    <a:pt x="123" y="21"/>
                    <a:pt x="102" y="0"/>
                    <a:pt x="77" y="0"/>
                  </a:cubicBezTo>
                  <a:close/>
                  <a:moveTo>
                    <a:pt x="18" y="114"/>
                  </a:moveTo>
                  <a:cubicBezTo>
                    <a:pt x="17" y="115"/>
                    <a:pt x="15" y="116"/>
                    <a:pt x="13" y="116"/>
                  </a:cubicBezTo>
                  <a:cubicBezTo>
                    <a:pt x="10" y="116"/>
                    <a:pt x="7" y="113"/>
                    <a:pt x="7" y="109"/>
                  </a:cubicBezTo>
                  <a:cubicBezTo>
                    <a:pt x="7" y="107"/>
                    <a:pt x="8" y="106"/>
                    <a:pt x="9" y="104"/>
                  </a:cubicBezTo>
                  <a:cubicBezTo>
                    <a:pt x="9" y="104"/>
                    <a:pt x="9" y="104"/>
                    <a:pt x="9" y="104"/>
                  </a:cubicBezTo>
                  <a:cubicBezTo>
                    <a:pt x="40" y="73"/>
                    <a:pt x="40" y="73"/>
                    <a:pt x="40" y="73"/>
                  </a:cubicBezTo>
                  <a:cubicBezTo>
                    <a:pt x="42" y="77"/>
                    <a:pt x="46" y="80"/>
                    <a:pt x="49" y="83"/>
                  </a:cubicBezTo>
                  <a:lnTo>
                    <a:pt x="18" y="114"/>
                  </a:lnTo>
                  <a:close/>
                  <a:moveTo>
                    <a:pt x="77" y="84"/>
                  </a:moveTo>
                  <a:cubicBezTo>
                    <a:pt x="55" y="84"/>
                    <a:pt x="38" y="67"/>
                    <a:pt x="38" y="46"/>
                  </a:cubicBezTo>
                  <a:cubicBezTo>
                    <a:pt x="38" y="25"/>
                    <a:pt x="55" y="8"/>
                    <a:pt x="77" y="8"/>
                  </a:cubicBezTo>
                  <a:cubicBezTo>
                    <a:pt x="98" y="8"/>
                    <a:pt x="115" y="25"/>
                    <a:pt x="115" y="46"/>
                  </a:cubicBezTo>
                  <a:cubicBezTo>
                    <a:pt x="115" y="67"/>
                    <a:pt x="98" y="84"/>
                    <a:pt x="77" y="84"/>
                  </a:cubicBezTo>
                  <a:close/>
                  <a:moveTo>
                    <a:pt x="77" y="84"/>
                  </a:moveTo>
                  <a:cubicBezTo>
                    <a:pt x="77" y="84"/>
                    <a:pt x="77" y="84"/>
                    <a:pt x="77" y="84"/>
                  </a:cubicBezTo>
                </a:path>
              </a:pathLst>
            </a:custGeom>
            <a:solidFill>
              <a:sysClr val="window" lastClr="FFFFFF"/>
            </a:solidFill>
            <a:ln w="9525">
              <a:noFill/>
              <a:round/>
            </a:ln>
          </p:spPr>
          <p:txBody>
            <a:bodyPr vert="horz" wrap="square" lIns="121682" tIns="60841" rIns="121682" bIns="60841" numCol="1" anchor="t" anchorCtr="0" compatLnSpc="1"/>
            <a:lstStyle/>
            <a:p>
              <a:pPr marL="0" marR="0" lvl="0" indent="0" defTabSz="1217295"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30" name="Freeform 106@|5FFC:0|FBC:0|LFC:16777215|LBC:16777215"/>
            <p:cNvSpPr>
              <a:spLocks noEditPoints="1"/>
            </p:cNvSpPr>
            <p:nvPr/>
          </p:nvSpPr>
          <p:spPr bwMode="auto">
            <a:xfrm>
              <a:off x="4217900" y="2951557"/>
              <a:ext cx="154873" cy="157855"/>
            </a:xfrm>
            <a:custGeom>
              <a:avLst/>
              <a:gdLst/>
              <a:ahLst/>
              <a:cxnLst>
                <a:cxn ang="0">
                  <a:pos x="27" y="0"/>
                </a:cxn>
                <a:cxn ang="0">
                  <a:pos x="0" y="27"/>
                </a:cxn>
                <a:cxn ang="0">
                  <a:pos x="2" y="29"/>
                </a:cxn>
                <a:cxn ang="0">
                  <a:pos x="4" y="27"/>
                </a:cxn>
                <a:cxn ang="0">
                  <a:pos x="27" y="4"/>
                </a:cxn>
                <a:cxn ang="0">
                  <a:pos x="29" y="2"/>
                </a:cxn>
                <a:cxn ang="0">
                  <a:pos x="27" y="0"/>
                </a:cxn>
                <a:cxn ang="0">
                  <a:pos x="27" y="0"/>
                </a:cxn>
                <a:cxn ang="0">
                  <a:pos x="27" y="0"/>
                </a:cxn>
              </a:cxnLst>
              <a:rect l="0" t="0" r="r" b="b"/>
              <a:pathLst>
                <a:path w="29" h="29">
                  <a:moveTo>
                    <a:pt x="27" y="0"/>
                  </a:moveTo>
                  <a:cubicBezTo>
                    <a:pt x="12" y="0"/>
                    <a:pt x="0" y="12"/>
                    <a:pt x="0" y="27"/>
                  </a:cubicBezTo>
                  <a:cubicBezTo>
                    <a:pt x="0" y="28"/>
                    <a:pt x="1" y="29"/>
                    <a:pt x="2" y="29"/>
                  </a:cubicBezTo>
                  <a:cubicBezTo>
                    <a:pt x="3" y="29"/>
                    <a:pt x="4" y="28"/>
                    <a:pt x="4" y="27"/>
                  </a:cubicBezTo>
                  <a:cubicBezTo>
                    <a:pt x="4" y="14"/>
                    <a:pt x="14" y="4"/>
                    <a:pt x="27" y="4"/>
                  </a:cubicBezTo>
                  <a:cubicBezTo>
                    <a:pt x="28" y="4"/>
                    <a:pt x="29" y="3"/>
                    <a:pt x="29" y="2"/>
                  </a:cubicBezTo>
                  <a:cubicBezTo>
                    <a:pt x="29" y="1"/>
                    <a:pt x="28" y="0"/>
                    <a:pt x="27" y="0"/>
                  </a:cubicBezTo>
                  <a:close/>
                  <a:moveTo>
                    <a:pt x="27" y="0"/>
                  </a:moveTo>
                  <a:cubicBezTo>
                    <a:pt x="27" y="0"/>
                    <a:pt x="27" y="0"/>
                    <a:pt x="27" y="0"/>
                  </a:cubicBezTo>
                </a:path>
              </a:pathLst>
            </a:custGeom>
            <a:solidFill>
              <a:sysClr val="window" lastClr="FFFFFF"/>
            </a:solidFill>
            <a:ln w="9525">
              <a:noFill/>
              <a:round/>
            </a:ln>
          </p:spPr>
          <p:txBody>
            <a:bodyPr vert="horz" wrap="square" lIns="121682" tIns="60841" rIns="121682" bIns="60841" numCol="1" anchor="t" anchorCtr="0" compatLnSpc="1"/>
            <a:lstStyle/>
            <a:p>
              <a:pPr marL="0" marR="0" lvl="0" indent="0" defTabSz="1217295"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charset="-122"/>
                <a:sym typeface="Arial" panose="020B0604020202020204" pitchFamily="34" charset="0"/>
              </a:endParaRPr>
            </a:p>
          </p:txBody>
        </p:sp>
      </p:grpSp>
      <p:sp>
        <p:nvSpPr>
          <p:cNvPr id="8" name="文本框 7"/>
          <p:cNvSpPr txBox="1"/>
          <p:nvPr/>
        </p:nvSpPr>
        <p:spPr>
          <a:xfrm>
            <a:off x="469093" y="3108674"/>
            <a:ext cx="2952519" cy="2031325"/>
          </a:xfrm>
          <a:prstGeom prst="rect">
            <a:avLst/>
          </a:prstGeom>
          <a:noFill/>
        </p:spPr>
        <p:txBody>
          <a:bodyPr wrap="square" rtlCol="0">
            <a:spAutoFit/>
          </a:bodyPr>
          <a:lstStyle/>
          <a:p>
            <a:r>
              <a:rPr lang="zh-CN" altLang="en-US" dirty="0" smtClean="0"/>
              <a:t>阅读了</a:t>
            </a:r>
            <a:r>
              <a:rPr lang="en-US" altLang="zh-CN" dirty="0"/>
              <a:t>linux0.11</a:t>
            </a:r>
            <a:r>
              <a:rPr lang="zh-CN" altLang="en-US" dirty="0"/>
              <a:t>内核完全</a:t>
            </a:r>
            <a:r>
              <a:rPr lang="zh-CN" altLang="en-US" dirty="0" smtClean="0"/>
              <a:t>注释，了解了</a:t>
            </a:r>
            <a:r>
              <a:rPr lang="en-US" altLang="zh-CN" dirty="0" smtClean="0"/>
              <a:t>linux0.11</a:t>
            </a:r>
            <a:r>
              <a:rPr lang="zh-CN" altLang="en-US" dirty="0" smtClean="0"/>
              <a:t>的体系结构，大致阅读了第三章到第八章的代码内容，并把第七章的字符设备驱动程序确定为操作系统课程实验的研究对象。</a:t>
            </a:r>
            <a:endParaRPr lang="zh-CN" altLang="en-US" dirty="0"/>
          </a:p>
        </p:txBody>
      </p:sp>
      <p:sp>
        <p:nvSpPr>
          <p:cNvPr id="31" name="文本框 30"/>
          <p:cNvSpPr txBox="1"/>
          <p:nvPr/>
        </p:nvSpPr>
        <p:spPr>
          <a:xfrm>
            <a:off x="8817829" y="3103130"/>
            <a:ext cx="2952519" cy="1754326"/>
          </a:xfrm>
          <a:prstGeom prst="rect">
            <a:avLst/>
          </a:prstGeom>
          <a:noFill/>
        </p:spPr>
        <p:txBody>
          <a:bodyPr wrap="square" rtlCol="0">
            <a:spAutoFit/>
          </a:bodyPr>
          <a:lstStyle/>
          <a:p>
            <a:r>
              <a:rPr lang="zh-CN" altLang="en-US" dirty="0" smtClean="0"/>
              <a:t>翻阅了去年学长学姐们的工作，对于实验的做法和流程有了清晰地了解，并希望借鉴前辈们的一部分工作来更好的完成字符驱动设备的实验。</a:t>
            </a:r>
            <a:endParaRPr lang="zh-CN" altLang="en-US"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ppt_x"/>
                                          </p:val>
                                        </p:tav>
                                        <p:tav tm="100000">
                                          <p:val>
                                            <p:strVal val="#ppt_x"/>
                                          </p:val>
                                        </p:tav>
                                      </p:tavLst>
                                    </p:anim>
                                    <p:anim calcmode="lin" valueType="num">
                                      <p:cBhvr additive="base">
                                        <p:cTn id="3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animBg="1"/>
      <p:bldP spid="8" grpId="0"/>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7469505" y="1661795"/>
            <a:ext cx="1899285" cy="1899285"/>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69875" tIns="136525" rIns="269875" bIns="136525" rtlCol="0" anchor="ctr" anchorCtr="1"/>
          <a:lstStyle/>
          <a:p>
            <a:pPr algn="ctr"/>
            <a:r>
              <a:rPr lang="en-US" altLang="zh-CN" sz="11500">
                <a:solidFill>
                  <a:schemeClr val="tx1">
                    <a:lumMod val="65000"/>
                    <a:lumOff val="35000"/>
                  </a:schemeClr>
                </a:solidFill>
                <a:latin typeface="方正细圆简体" panose="02010601030101010101" charset="-122"/>
                <a:ea typeface="方正细圆简体" panose="02010601030101010101" charset="-122"/>
              </a:rPr>
              <a:t>2</a:t>
            </a:r>
            <a:endParaRPr lang="en-US" altLang="zh-CN" sz="11500">
              <a:solidFill>
                <a:schemeClr val="tx1">
                  <a:lumMod val="65000"/>
                  <a:lumOff val="35000"/>
                </a:schemeClr>
              </a:solidFill>
              <a:latin typeface="方正细圆简体" panose="02010601030101010101" charset="-122"/>
              <a:ea typeface="方正细圆简体" panose="02010601030101010101" charset="-122"/>
            </a:endParaRPr>
          </a:p>
        </p:txBody>
      </p:sp>
      <p:pic>
        <p:nvPicPr>
          <p:cNvPr id="5" name="图片 4" descr="d7218c3ddc13c4e68880ffea3166d992"/>
          <p:cNvPicPr>
            <a:picLocks noChangeAspect="1"/>
          </p:cNvPicPr>
          <p:nvPr/>
        </p:nvPicPr>
        <p:blipFill>
          <a:blip r:embed="rId1">
            <a:grayscl/>
            <a:lum bright="-24000"/>
          </a:blip>
          <a:stretch>
            <a:fillRect/>
          </a:stretch>
        </p:blipFill>
        <p:spPr>
          <a:xfrm>
            <a:off x="-71120" y="-269240"/>
            <a:ext cx="6548120" cy="6605270"/>
          </a:xfrm>
          <a:prstGeom prst="rect">
            <a:avLst/>
          </a:prstGeom>
        </p:spPr>
      </p:pic>
      <p:sp>
        <p:nvSpPr>
          <p:cNvPr id="10" name="文本框 9"/>
          <p:cNvSpPr txBox="1"/>
          <p:nvPr/>
        </p:nvSpPr>
        <p:spPr>
          <a:xfrm>
            <a:off x="6809740" y="3667760"/>
            <a:ext cx="3398520" cy="506730"/>
          </a:xfrm>
          <a:prstGeom prst="rect">
            <a:avLst/>
          </a:prstGeom>
          <a:noFill/>
        </p:spPr>
        <p:txBody>
          <a:bodyPr wrap="square" rtlCol="0">
            <a:spAutoFit/>
          </a:bodyPr>
          <a:lstStyle/>
          <a:p>
            <a:pPr algn="ctr">
              <a:lnSpc>
                <a:spcPct val="90000"/>
              </a:lnSpc>
            </a:pPr>
            <a:r>
              <a:rPr lang="en-US" altLang="zh-CN" sz="3000" spc="100" dirty="0" smtClean="0">
                <a:solidFill>
                  <a:schemeClr val="tx1">
                    <a:lumMod val="75000"/>
                    <a:lumOff val="25000"/>
                  </a:schemeClr>
                </a:solidFill>
                <a:uFillTx/>
                <a:latin typeface="方正细圆简体" panose="02010601030101010101" charset="-122"/>
                <a:ea typeface="方正细圆简体" panose="02010601030101010101" charset="-122"/>
              </a:rPr>
              <a:t>What is it?</a:t>
            </a:r>
            <a:endParaRPr lang="zh-CN" altLang="en-US" sz="3000" spc="100" dirty="0">
              <a:solidFill>
                <a:schemeClr val="tx1">
                  <a:lumMod val="75000"/>
                  <a:lumOff val="25000"/>
                </a:schemeClr>
              </a:solidFill>
              <a:uFillTx/>
              <a:latin typeface="方正细圆简体" panose="02010601030101010101" charset="-122"/>
              <a:ea typeface="方正细圆简体" panose="02010601030101010101"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4318684" y="767947"/>
            <a:ext cx="3398520" cy="563245"/>
            <a:chOff x="6921" y="875"/>
            <a:chExt cx="5352" cy="887"/>
          </a:xfrm>
        </p:grpSpPr>
        <p:sp>
          <p:nvSpPr>
            <p:cNvPr id="32" name="文本框 31"/>
            <p:cNvSpPr txBox="1"/>
            <p:nvPr/>
          </p:nvSpPr>
          <p:spPr>
            <a:xfrm>
              <a:off x="6921" y="981"/>
              <a:ext cx="5352" cy="756"/>
            </a:xfrm>
            <a:prstGeom prst="rect">
              <a:avLst/>
            </a:prstGeom>
            <a:noFill/>
          </p:spPr>
          <p:txBody>
            <a:bodyPr wrap="square" rtlCol="0">
              <a:spAutoFit/>
            </a:bodyPr>
            <a:lstStyle/>
            <a:p>
              <a:pPr algn="ctr">
                <a:lnSpc>
                  <a:spcPct val="90000"/>
                </a:lnSpc>
              </a:pPr>
              <a:r>
                <a:rPr lang="en-US" altLang="zh-CN" sz="2800" spc="100" dirty="0" smtClean="0">
                  <a:solidFill>
                    <a:schemeClr val="tx1">
                      <a:lumMod val="65000"/>
                      <a:lumOff val="35000"/>
                    </a:schemeClr>
                  </a:solidFill>
                  <a:uFillTx/>
                  <a:latin typeface="方正细圆简体" panose="02010601030101010101" charset="-122"/>
                  <a:ea typeface="方正细圆简体" panose="02010601030101010101" charset="-122"/>
                </a:rPr>
                <a:t>One Picture</a:t>
              </a:r>
              <a:endParaRPr lang="zh-CN" altLang="en-US" sz="2800" spc="100" dirty="0">
                <a:solidFill>
                  <a:schemeClr val="tx1">
                    <a:lumMod val="65000"/>
                    <a:lumOff val="35000"/>
                  </a:schemeClr>
                </a:solidFill>
                <a:uFillTx/>
                <a:latin typeface="方正细圆简体" panose="02010601030101010101" charset="-122"/>
                <a:ea typeface="方正细圆简体" panose="02010601030101010101" charset="-122"/>
              </a:endParaRPr>
            </a:p>
          </p:txBody>
        </p:sp>
        <p:sp>
          <p:nvSpPr>
            <p:cNvPr id="33" name="圆角矩形 32"/>
            <p:cNvSpPr/>
            <p:nvPr/>
          </p:nvSpPr>
          <p:spPr>
            <a:xfrm>
              <a:off x="6922" y="875"/>
              <a:ext cx="5298" cy="887"/>
            </a:xfrm>
            <a:prstGeom prst="roundRect">
              <a:avLst>
                <a:gd name="adj" fmla="val 0"/>
              </a:avLst>
            </a:prstGeom>
            <a:noFill/>
            <a:ln w="317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91742" y="1754678"/>
            <a:ext cx="7271233" cy="4047605"/>
          </a:xfrm>
          <a:prstGeom prst="rect">
            <a:avLst/>
          </a:prstGeom>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4201795" y="2076450"/>
            <a:ext cx="3833495" cy="4268470"/>
            <a:chOff x="5270" y="1103"/>
            <a:chExt cx="7963" cy="8867"/>
          </a:xfrm>
        </p:grpSpPr>
        <p:sp>
          <p:nvSpPr>
            <p:cNvPr id="17" name="矩形 16"/>
            <p:cNvSpPr/>
            <p:nvPr/>
          </p:nvSpPr>
          <p:spPr>
            <a:xfrm>
              <a:off x="9150" y="1168"/>
              <a:ext cx="270" cy="168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1C11"/>
                </a:solidFill>
              </a:endParaRPr>
            </a:p>
          </p:txBody>
        </p:sp>
        <p:sp>
          <p:nvSpPr>
            <p:cNvPr id="18" name="矩形 17"/>
            <p:cNvSpPr/>
            <p:nvPr/>
          </p:nvSpPr>
          <p:spPr>
            <a:xfrm>
              <a:off x="9150" y="2938"/>
              <a:ext cx="270" cy="168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1C11"/>
                </a:solidFill>
              </a:endParaRPr>
            </a:p>
          </p:txBody>
        </p:sp>
        <p:sp>
          <p:nvSpPr>
            <p:cNvPr id="24" name="矩形 23"/>
            <p:cNvSpPr/>
            <p:nvPr/>
          </p:nvSpPr>
          <p:spPr>
            <a:xfrm>
              <a:off x="9150" y="4708"/>
              <a:ext cx="270" cy="168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1C11"/>
                </a:solidFill>
              </a:endParaRPr>
            </a:p>
          </p:txBody>
        </p:sp>
        <p:sp>
          <p:nvSpPr>
            <p:cNvPr id="25" name="矩形 24"/>
            <p:cNvSpPr/>
            <p:nvPr/>
          </p:nvSpPr>
          <p:spPr>
            <a:xfrm>
              <a:off x="9150" y="6478"/>
              <a:ext cx="270" cy="168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1C11"/>
                </a:solidFill>
              </a:endParaRPr>
            </a:p>
          </p:txBody>
        </p:sp>
        <p:sp>
          <p:nvSpPr>
            <p:cNvPr id="26" name="矩形 25"/>
            <p:cNvSpPr/>
            <p:nvPr/>
          </p:nvSpPr>
          <p:spPr>
            <a:xfrm>
              <a:off x="9150" y="8248"/>
              <a:ext cx="270" cy="168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1C11"/>
                </a:solidFill>
              </a:endParaRPr>
            </a:p>
          </p:txBody>
        </p:sp>
        <p:sp>
          <p:nvSpPr>
            <p:cNvPr id="27" name="矩形 26"/>
            <p:cNvSpPr/>
            <p:nvPr/>
          </p:nvSpPr>
          <p:spPr>
            <a:xfrm>
              <a:off x="9585" y="5398"/>
              <a:ext cx="1673" cy="1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1C11"/>
                </a:solidFill>
              </a:endParaRPr>
            </a:p>
          </p:txBody>
        </p:sp>
        <p:sp>
          <p:nvSpPr>
            <p:cNvPr id="28" name="矩形 27"/>
            <p:cNvSpPr/>
            <p:nvPr/>
          </p:nvSpPr>
          <p:spPr>
            <a:xfrm>
              <a:off x="9585" y="8938"/>
              <a:ext cx="1673" cy="1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1C11"/>
                </a:solidFill>
              </a:endParaRPr>
            </a:p>
          </p:txBody>
        </p:sp>
        <p:sp>
          <p:nvSpPr>
            <p:cNvPr id="29" name="矩形 28"/>
            <p:cNvSpPr/>
            <p:nvPr/>
          </p:nvSpPr>
          <p:spPr>
            <a:xfrm>
              <a:off x="9585" y="1933"/>
              <a:ext cx="1673" cy="1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1C11"/>
                </a:solidFill>
              </a:endParaRPr>
            </a:p>
          </p:txBody>
        </p:sp>
        <p:sp>
          <p:nvSpPr>
            <p:cNvPr id="30" name="矩形 29"/>
            <p:cNvSpPr/>
            <p:nvPr/>
          </p:nvSpPr>
          <p:spPr>
            <a:xfrm>
              <a:off x="7273" y="3703"/>
              <a:ext cx="1672" cy="1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1C11"/>
                </a:solidFill>
              </a:endParaRPr>
            </a:p>
          </p:txBody>
        </p:sp>
        <p:sp>
          <p:nvSpPr>
            <p:cNvPr id="31" name="矩形 30"/>
            <p:cNvSpPr/>
            <p:nvPr/>
          </p:nvSpPr>
          <p:spPr>
            <a:xfrm>
              <a:off x="7273" y="7348"/>
              <a:ext cx="1672" cy="1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1C11"/>
                </a:solidFill>
              </a:endParaRPr>
            </a:p>
          </p:txBody>
        </p:sp>
        <p:sp>
          <p:nvSpPr>
            <p:cNvPr id="32" name="椭圆 31"/>
            <p:cNvSpPr/>
            <p:nvPr/>
          </p:nvSpPr>
          <p:spPr>
            <a:xfrm>
              <a:off x="5330" y="2798"/>
              <a:ext cx="1810" cy="1810"/>
            </a:xfrm>
            <a:prstGeom prst="ellipse">
              <a:avLst/>
            </a:prstGeom>
            <a:noFill/>
            <a:ln>
              <a:solidFill>
                <a:schemeClr val="tx1"/>
              </a:solidFill>
            </a:ln>
            <a:extLst>
              <a:ext uri="{909E8E84-426E-40DD-AFC4-6F175D3DCCD1}">
                <a14:hiddenFill xmlns:a14="http://schemas.microsoft.com/office/drawing/2010/main">
                  <a:solidFill>
                    <a:srgbClr val="201C1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1C11"/>
                </a:solidFill>
              </a:endParaRPr>
            </a:p>
          </p:txBody>
        </p:sp>
        <p:sp>
          <p:nvSpPr>
            <p:cNvPr id="33" name="椭圆 32"/>
            <p:cNvSpPr/>
            <p:nvPr/>
          </p:nvSpPr>
          <p:spPr>
            <a:xfrm>
              <a:off x="11423" y="8160"/>
              <a:ext cx="1810" cy="1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1C11"/>
                </a:solidFill>
              </a:endParaRPr>
            </a:p>
          </p:txBody>
        </p:sp>
        <p:sp>
          <p:nvSpPr>
            <p:cNvPr id="34" name="椭圆 33"/>
            <p:cNvSpPr/>
            <p:nvPr/>
          </p:nvSpPr>
          <p:spPr>
            <a:xfrm>
              <a:off x="11358" y="4493"/>
              <a:ext cx="1810" cy="1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1C11"/>
                </a:solidFill>
              </a:endParaRPr>
            </a:p>
          </p:txBody>
        </p:sp>
        <p:sp>
          <p:nvSpPr>
            <p:cNvPr id="35" name="椭圆 34"/>
            <p:cNvSpPr/>
            <p:nvPr/>
          </p:nvSpPr>
          <p:spPr>
            <a:xfrm>
              <a:off x="11358" y="1103"/>
              <a:ext cx="1810" cy="1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1C11"/>
                </a:solidFill>
              </a:endParaRPr>
            </a:p>
          </p:txBody>
        </p:sp>
        <p:sp>
          <p:nvSpPr>
            <p:cNvPr id="36" name="椭圆 35"/>
            <p:cNvSpPr/>
            <p:nvPr/>
          </p:nvSpPr>
          <p:spPr>
            <a:xfrm>
              <a:off x="5270" y="6593"/>
              <a:ext cx="1808" cy="18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1C11"/>
                </a:solidFill>
              </a:endParaRPr>
            </a:p>
          </p:txBody>
        </p:sp>
        <p:sp>
          <p:nvSpPr>
            <p:cNvPr id="40" name="Freeform 24"/>
            <p:cNvSpPr/>
            <p:nvPr/>
          </p:nvSpPr>
          <p:spPr bwMode="auto">
            <a:xfrm>
              <a:off x="5948" y="7189"/>
              <a:ext cx="138" cy="130"/>
            </a:xfrm>
            <a:custGeom>
              <a:avLst/>
              <a:gdLst>
                <a:gd name="T0" fmla="*/ 4 w 35"/>
                <a:gd name="T1" fmla="*/ 0 h 33"/>
                <a:gd name="T2" fmla="*/ 9 w 35"/>
                <a:gd name="T3" fmla="*/ 26 h 33"/>
                <a:gd name="T4" fmla="*/ 25 w 35"/>
                <a:gd name="T5" fmla="*/ 33 h 33"/>
                <a:gd name="T6" fmla="*/ 35 w 35"/>
                <a:gd name="T7" fmla="*/ 31 h 33"/>
                <a:gd name="T8" fmla="*/ 4 w 35"/>
                <a:gd name="T9" fmla="*/ 0 h 33"/>
              </a:gdLst>
              <a:ahLst/>
              <a:cxnLst>
                <a:cxn ang="0">
                  <a:pos x="T0" y="T1"/>
                </a:cxn>
                <a:cxn ang="0">
                  <a:pos x="T2" y="T3"/>
                </a:cxn>
                <a:cxn ang="0">
                  <a:pos x="T4" y="T5"/>
                </a:cxn>
                <a:cxn ang="0">
                  <a:pos x="T6" y="T7"/>
                </a:cxn>
                <a:cxn ang="0">
                  <a:pos x="T8" y="T9"/>
                </a:cxn>
              </a:cxnLst>
              <a:rect l="0" t="0" r="r" b="b"/>
              <a:pathLst>
                <a:path w="35" h="33">
                  <a:moveTo>
                    <a:pt x="4" y="0"/>
                  </a:moveTo>
                  <a:cubicBezTo>
                    <a:pt x="0" y="9"/>
                    <a:pt x="2" y="19"/>
                    <a:pt x="9" y="26"/>
                  </a:cubicBezTo>
                  <a:cubicBezTo>
                    <a:pt x="13" y="31"/>
                    <a:pt x="19" y="33"/>
                    <a:pt x="25" y="33"/>
                  </a:cubicBezTo>
                  <a:cubicBezTo>
                    <a:pt x="28" y="33"/>
                    <a:pt x="32" y="32"/>
                    <a:pt x="35" y="31"/>
                  </a:cubicBezTo>
                  <a:lnTo>
                    <a:pt x="4" y="0"/>
                  </a:lnTo>
                  <a:close/>
                </a:path>
              </a:pathLst>
            </a:custGeom>
            <a:solidFill>
              <a:schemeClr val="bg1"/>
            </a:solidFill>
            <a:ln>
              <a:noFill/>
            </a:ln>
          </p:spPr>
          <p:txBody>
            <a:bodyPr lIns="80296" tIns="40148" rIns="80296" bIns="40148"/>
            <a:lstStyle/>
            <a:p>
              <a:pPr>
                <a:defRPr/>
              </a:pPr>
              <a:endParaRPr lang="zh-CN" altLang="en-US" sz="1580">
                <a:solidFill>
                  <a:srgbClr val="201C11"/>
                </a:solidFill>
              </a:endParaRPr>
            </a:p>
          </p:txBody>
        </p:sp>
        <p:sp>
          <p:nvSpPr>
            <p:cNvPr id="45" name="Freeform 31"/>
            <p:cNvSpPr/>
            <p:nvPr/>
          </p:nvSpPr>
          <p:spPr bwMode="auto">
            <a:xfrm>
              <a:off x="6235" y="3572"/>
              <a:ext cx="60" cy="62"/>
            </a:xfrm>
            <a:custGeom>
              <a:avLst/>
              <a:gdLst>
                <a:gd name="T0" fmla="*/ 8 w 16"/>
                <a:gd name="T1" fmla="*/ 0 h 16"/>
                <a:gd name="T2" fmla="*/ 2 w 16"/>
                <a:gd name="T3" fmla="*/ 2 h 16"/>
                <a:gd name="T4" fmla="*/ 0 w 16"/>
                <a:gd name="T5" fmla="*/ 8 h 16"/>
                <a:gd name="T6" fmla="*/ 8 w 16"/>
                <a:gd name="T7" fmla="*/ 16 h 16"/>
                <a:gd name="T8" fmla="*/ 14 w 16"/>
                <a:gd name="T9" fmla="*/ 14 h 16"/>
                <a:gd name="T10" fmla="*/ 16 w 16"/>
                <a:gd name="T11" fmla="*/ 8 h 16"/>
                <a:gd name="T12" fmla="*/ 8 w 16"/>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8" y="0"/>
                  </a:moveTo>
                  <a:cubicBezTo>
                    <a:pt x="6" y="0"/>
                    <a:pt x="4" y="1"/>
                    <a:pt x="2" y="2"/>
                  </a:cubicBezTo>
                  <a:cubicBezTo>
                    <a:pt x="1" y="4"/>
                    <a:pt x="0" y="6"/>
                    <a:pt x="0" y="8"/>
                  </a:cubicBezTo>
                  <a:cubicBezTo>
                    <a:pt x="0" y="12"/>
                    <a:pt x="4" y="16"/>
                    <a:pt x="8" y="16"/>
                  </a:cubicBezTo>
                  <a:cubicBezTo>
                    <a:pt x="10" y="16"/>
                    <a:pt x="12" y="15"/>
                    <a:pt x="14" y="14"/>
                  </a:cubicBezTo>
                  <a:cubicBezTo>
                    <a:pt x="15" y="12"/>
                    <a:pt x="16" y="10"/>
                    <a:pt x="16" y="8"/>
                  </a:cubicBezTo>
                  <a:cubicBezTo>
                    <a:pt x="16" y="3"/>
                    <a:pt x="13" y="0"/>
                    <a:pt x="8" y="0"/>
                  </a:cubicBezTo>
                  <a:close/>
                </a:path>
              </a:pathLst>
            </a:custGeom>
            <a:solidFill>
              <a:schemeClr val="bg1"/>
            </a:solidFill>
            <a:ln>
              <a:noFill/>
            </a:ln>
          </p:spPr>
          <p:txBody>
            <a:bodyPr lIns="80296" tIns="40148" rIns="80296" bIns="40148"/>
            <a:lstStyle/>
            <a:p>
              <a:pPr>
                <a:defRPr/>
              </a:pPr>
              <a:endParaRPr lang="zh-CN" altLang="en-US" sz="1580">
                <a:solidFill>
                  <a:srgbClr val="201C11"/>
                </a:solidFill>
              </a:endParaRPr>
            </a:p>
          </p:txBody>
        </p:sp>
      </p:grpSp>
      <p:sp>
        <p:nvSpPr>
          <p:cNvPr id="53" name="淘宝店chenying0907出品 44"/>
          <p:cNvSpPr/>
          <p:nvPr/>
        </p:nvSpPr>
        <p:spPr>
          <a:xfrm>
            <a:off x="3000503" y="3077601"/>
            <a:ext cx="1005404" cy="584775"/>
          </a:xfrm>
          <a:prstGeom prst="rect">
            <a:avLst/>
          </a:prstGeom>
        </p:spPr>
        <p:txBody>
          <a:bodyPr wrap="none">
            <a:spAutoFit/>
          </a:bodyPr>
          <a:lstStyle/>
          <a:p>
            <a:pPr algn="r"/>
            <a:r>
              <a:rPr lang="zh-CN" altLang="en-US" sz="3200" b="1" dirty="0">
                <a:latin typeface="华文行楷" panose="02010800040101010101" pitchFamily="2" charset="-122"/>
                <a:ea typeface="华文行楷" panose="02010800040101010101" pitchFamily="2" charset="-122"/>
                <a:cs typeface="Arial" panose="020B0604020202020204" pitchFamily="34" charset="0"/>
              </a:rPr>
              <a:t>鼠标</a:t>
            </a:r>
            <a:endParaRPr lang="en-US" altLang="zh-CN" sz="3200" b="1" dirty="0">
              <a:solidFill>
                <a:schemeClr val="tx1"/>
              </a:solidFill>
              <a:latin typeface="华文行楷" panose="02010800040101010101" pitchFamily="2" charset="-122"/>
              <a:ea typeface="华文行楷" panose="02010800040101010101" pitchFamily="2" charset="-122"/>
              <a:cs typeface="Arial" panose="020B0604020202020204" pitchFamily="34" charset="0"/>
            </a:endParaRPr>
          </a:p>
        </p:txBody>
      </p:sp>
      <p:grpSp>
        <p:nvGrpSpPr>
          <p:cNvPr id="75" name="组合 74"/>
          <p:cNvGrpSpPr/>
          <p:nvPr/>
        </p:nvGrpSpPr>
        <p:grpSpPr>
          <a:xfrm>
            <a:off x="4394835" y="555625"/>
            <a:ext cx="3398520" cy="563245"/>
            <a:chOff x="6921" y="875"/>
            <a:chExt cx="5352" cy="887"/>
          </a:xfrm>
        </p:grpSpPr>
        <p:sp>
          <p:nvSpPr>
            <p:cNvPr id="76" name="文本框 75"/>
            <p:cNvSpPr txBox="1"/>
            <p:nvPr/>
          </p:nvSpPr>
          <p:spPr>
            <a:xfrm>
              <a:off x="6921" y="981"/>
              <a:ext cx="5352" cy="753"/>
            </a:xfrm>
            <a:prstGeom prst="rect">
              <a:avLst/>
            </a:prstGeom>
            <a:noFill/>
          </p:spPr>
          <p:txBody>
            <a:bodyPr wrap="square" rtlCol="0">
              <a:spAutoFit/>
            </a:bodyPr>
            <a:lstStyle/>
            <a:p>
              <a:pPr algn="ctr">
                <a:lnSpc>
                  <a:spcPct val="90000"/>
                </a:lnSpc>
              </a:pPr>
              <a:r>
                <a:rPr lang="en-US" altLang="zh-CN" sz="2800" spc="100" dirty="0">
                  <a:solidFill>
                    <a:schemeClr val="tx1">
                      <a:lumMod val="65000"/>
                      <a:lumOff val="35000"/>
                    </a:schemeClr>
                  </a:solidFill>
                  <a:uFillTx/>
                  <a:latin typeface="方正细圆简体" panose="02010601030101010101" charset="-122"/>
                  <a:ea typeface="方正细圆简体" panose="02010601030101010101" charset="-122"/>
                </a:rPr>
                <a:t>Some Equipment</a:t>
              </a:r>
              <a:endParaRPr lang="en-US" altLang="zh-CN" sz="2800" spc="100" dirty="0">
                <a:solidFill>
                  <a:schemeClr val="tx1">
                    <a:lumMod val="65000"/>
                    <a:lumOff val="35000"/>
                  </a:schemeClr>
                </a:solidFill>
                <a:uFillTx/>
                <a:latin typeface="方正细圆简体" panose="02010601030101010101" charset="-122"/>
                <a:ea typeface="方正细圆简体" panose="02010601030101010101" charset="-122"/>
              </a:endParaRPr>
            </a:p>
          </p:txBody>
        </p:sp>
        <p:sp>
          <p:nvSpPr>
            <p:cNvPr id="77" name="圆角矩形 76"/>
            <p:cNvSpPr/>
            <p:nvPr/>
          </p:nvSpPr>
          <p:spPr>
            <a:xfrm>
              <a:off x="6922" y="875"/>
              <a:ext cx="5298" cy="887"/>
            </a:xfrm>
            <a:prstGeom prst="roundRect">
              <a:avLst>
                <a:gd name="adj" fmla="val 0"/>
              </a:avLst>
            </a:prstGeom>
            <a:noFill/>
            <a:ln w="317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415900" y="3077601"/>
            <a:ext cx="500917" cy="500917"/>
          </a:xfrm>
          <a:prstGeom prst="rect">
            <a:avLst/>
          </a:prstGeom>
        </p:spPr>
      </p:pic>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8459" y="2257692"/>
            <a:ext cx="679720" cy="509790"/>
          </a:xfrm>
          <a:prstGeom prst="rect">
            <a:avLst/>
          </a:prstGeom>
        </p:spPr>
      </p:pic>
      <p:sp>
        <p:nvSpPr>
          <p:cNvPr id="79" name="淘宝店chenying0907出品 44"/>
          <p:cNvSpPr/>
          <p:nvPr/>
        </p:nvSpPr>
        <p:spPr>
          <a:xfrm>
            <a:off x="8109697" y="2219718"/>
            <a:ext cx="1005404" cy="584775"/>
          </a:xfrm>
          <a:prstGeom prst="rect">
            <a:avLst/>
          </a:prstGeom>
        </p:spPr>
        <p:txBody>
          <a:bodyPr wrap="none">
            <a:spAutoFit/>
          </a:bodyPr>
          <a:lstStyle/>
          <a:p>
            <a:pPr algn="r"/>
            <a:r>
              <a:rPr lang="zh-CN" altLang="en-US" sz="3200" b="1" dirty="0">
                <a:latin typeface="华文行楷" panose="02010800040101010101" pitchFamily="2" charset="-122"/>
                <a:ea typeface="华文行楷" panose="02010800040101010101" pitchFamily="2" charset="-122"/>
                <a:cs typeface="Arial" panose="020B0604020202020204" pitchFamily="34" charset="0"/>
              </a:rPr>
              <a:t>键盘</a:t>
            </a:r>
            <a:endParaRPr lang="en-US" altLang="zh-CN" sz="3200" b="1" dirty="0">
              <a:solidFill>
                <a:schemeClr val="tx1"/>
              </a:solidFill>
              <a:latin typeface="华文行楷" panose="02010800040101010101" pitchFamily="2" charset="-122"/>
              <a:ea typeface="华文行楷" panose="02010800040101010101" pitchFamily="2" charset="-122"/>
              <a:cs typeface="Arial" panose="020B0604020202020204" pitchFamily="34" charset="0"/>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2099" y="5652654"/>
            <a:ext cx="679923" cy="509942"/>
          </a:xfrm>
          <a:prstGeom prst="rect">
            <a:avLst/>
          </a:prstGeom>
        </p:spPr>
      </p:pic>
      <p:sp>
        <p:nvSpPr>
          <p:cNvPr id="80" name="淘宝店chenying0907出品 44"/>
          <p:cNvSpPr/>
          <p:nvPr/>
        </p:nvSpPr>
        <p:spPr>
          <a:xfrm>
            <a:off x="8247724" y="5652654"/>
            <a:ext cx="947696" cy="584775"/>
          </a:xfrm>
          <a:prstGeom prst="rect">
            <a:avLst/>
          </a:prstGeom>
        </p:spPr>
        <p:txBody>
          <a:bodyPr wrap="none">
            <a:spAutoFit/>
          </a:bodyPr>
          <a:lstStyle/>
          <a:p>
            <a:pPr algn="r"/>
            <a:r>
              <a:rPr lang="en-US" altLang="zh-CN" sz="3200" b="1" dirty="0">
                <a:latin typeface="华文行楷" panose="02010800040101010101" pitchFamily="2" charset="-122"/>
                <a:ea typeface="华文行楷" panose="02010800040101010101" pitchFamily="2" charset="-122"/>
                <a:cs typeface="Arial" panose="020B0604020202020204" pitchFamily="34" charset="0"/>
              </a:rPr>
              <a:t>LED</a:t>
            </a:r>
            <a:endParaRPr lang="en-US" altLang="zh-CN" sz="3200" b="1" dirty="0">
              <a:solidFill>
                <a:schemeClr val="tx1"/>
              </a:solidFill>
              <a:latin typeface="华文行楷" panose="02010800040101010101" pitchFamily="2" charset="-122"/>
              <a:ea typeface="华文行楷" panose="02010800040101010101" pitchFamily="2" charset="-122"/>
              <a:cs typeface="Arial" panose="020B0604020202020204" pitchFamily="34" charset="0"/>
            </a:endParaRPr>
          </a:p>
        </p:txBody>
      </p:sp>
      <p:pic>
        <p:nvPicPr>
          <p:cNvPr id="2" name="图片 1" descr="fv2u9k9b"/>
          <p:cNvPicPr>
            <a:picLocks noChangeAspect="1"/>
          </p:cNvPicPr>
          <p:nvPr/>
        </p:nvPicPr>
        <p:blipFill>
          <a:blip r:embed="rId4"/>
          <a:stretch>
            <a:fillRect/>
          </a:stretch>
        </p:blipFill>
        <p:spPr>
          <a:xfrm>
            <a:off x="4361815" y="4919980"/>
            <a:ext cx="550545" cy="467995"/>
          </a:xfrm>
          <a:prstGeom prst="rect">
            <a:avLst/>
          </a:prstGeom>
        </p:spPr>
      </p:pic>
      <p:sp>
        <p:nvSpPr>
          <p:cNvPr id="3" name="淘宝店chenying0907出品 44"/>
          <p:cNvSpPr/>
          <p:nvPr/>
        </p:nvSpPr>
        <p:spPr>
          <a:xfrm>
            <a:off x="3000702" y="4861951"/>
            <a:ext cx="996950" cy="583565"/>
          </a:xfrm>
          <a:prstGeom prst="rect">
            <a:avLst/>
          </a:prstGeom>
        </p:spPr>
        <p:txBody>
          <a:bodyPr wrap="none">
            <a:spAutoFit/>
          </a:bodyPr>
          <a:p>
            <a:pPr algn="r"/>
            <a:r>
              <a:rPr lang="zh-CN" altLang="en-US" sz="3200" b="1" dirty="0">
                <a:solidFill>
                  <a:schemeClr val="tx1"/>
                </a:solidFill>
                <a:latin typeface="华文行楷" panose="02010800040101010101" pitchFamily="2" charset="-122"/>
                <a:ea typeface="华文行楷" panose="02010800040101010101" pitchFamily="2" charset="-122"/>
                <a:cs typeface="Arial" panose="020B0604020202020204" pitchFamily="34" charset="0"/>
              </a:rPr>
              <a:t>串口</a:t>
            </a:r>
            <a:endParaRPr lang="zh-CN" altLang="en-US" sz="3200" b="1" dirty="0">
              <a:solidFill>
                <a:schemeClr val="tx1"/>
              </a:solidFill>
              <a:latin typeface="华文行楷" panose="02010800040101010101" pitchFamily="2" charset="-122"/>
              <a:ea typeface="华文行楷" panose="02010800040101010101" pitchFamily="2" charset="-122"/>
              <a:cs typeface="Arial" panose="020B0604020202020204" pitchFamily="34" charset="0"/>
            </a:endParaRPr>
          </a:p>
        </p:txBody>
      </p:sp>
      <p:pic>
        <p:nvPicPr>
          <p:cNvPr id="7" name="图片 6" descr="lfspd8hr"/>
          <p:cNvPicPr>
            <a:picLocks noChangeAspect="1"/>
          </p:cNvPicPr>
          <p:nvPr/>
        </p:nvPicPr>
        <p:blipFill>
          <a:blip r:embed="rId5"/>
          <a:stretch>
            <a:fillRect/>
          </a:stretch>
        </p:blipFill>
        <p:spPr>
          <a:xfrm>
            <a:off x="7292340" y="3921125"/>
            <a:ext cx="550545" cy="445135"/>
          </a:xfrm>
          <a:prstGeom prst="rect">
            <a:avLst/>
          </a:prstGeom>
        </p:spPr>
      </p:pic>
      <p:sp>
        <p:nvSpPr>
          <p:cNvPr id="8" name="淘宝店chenying0907出品 44"/>
          <p:cNvSpPr/>
          <p:nvPr/>
        </p:nvSpPr>
        <p:spPr>
          <a:xfrm>
            <a:off x="8109896" y="3888498"/>
            <a:ext cx="1403985" cy="583565"/>
          </a:xfrm>
          <a:prstGeom prst="rect">
            <a:avLst/>
          </a:prstGeom>
        </p:spPr>
        <p:txBody>
          <a:bodyPr wrap="none">
            <a:spAutoFit/>
          </a:bodyPr>
          <a:p>
            <a:pPr algn="r"/>
            <a:r>
              <a:rPr lang="zh-CN" altLang="en-US" sz="3200" b="1" dirty="0">
                <a:solidFill>
                  <a:schemeClr val="tx1"/>
                </a:solidFill>
                <a:latin typeface="华文行楷" panose="02010800040101010101" pitchFamily="2" charset="-122"/>
                <a:ea typeface="华文行楷" panose="02010800040101010101" pitchFamily="2" charset="-122"/>
                <a:cs typeface="Arial" panose="020B0604020202020204" pitchFamily="34" charset="0"/>
              </a:rPr>
              <a:t>控制台</a:t>
            </a:r>
            <a:endParaRPr lang="zh-CN" altLang="en-US" sz="3200" b="1" dirty="0">
              <a:solidFill>
                <a:schemeClr val="tx1"/>
              </a:solidFill>
              <a:latin typeface="华文行楷" panose="02010800040101010101" pitchFamily="2" charset="-122"/>
              <a:ea typeface="华文行楷" panose="02010800040101010101" pitchFamily="2" charset="-122"/>
              <a:cs typeface="Arial" panose="020B0604020202020204" pitchFamily="34" charset="0"/>
            </a:endParaRPr>
          </a:p>
        </p:txBody>
      </p:sp>
    </p:spTree>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394835" y="555625"/>
            <a:ext cx="3398520" cy="563245"/>
            <a:chOff x="6921" y="875"/>
            <a:chExt cx="5352" cy="887"/>
          </a:xfrm>
        </p:grpSpPr>
        <p:sp>
          <p:nvSpPr>
            <p:cNvPr id="10" name="文本框 9"/>
            <p:cNvSpPr txBox="1"/>
            <p:nvPr/>
          </p:nvSpPr>
          <p:spPr>
            <a:xfrm>
              <a:off x="6921" y="981"/>
              <a:ext cx="5352" cy="753"/>
            </a:xfrm>
            <a:prstGeom prst="rect">
              <a:avLst/>
            </a:prstGeom>
            <a:noFill/>
          </p:spPr>
          <p:txBody>
            <a:bodyPr wrap="square" rtlCol="0">
              <a:spAutoFit/>
            </a:bodyPr>
            <a:lstStyle/>
            <a:p>
              <a:pPr algn="ctr">
                <a:lnSpc>
                  <a:spcPct val="90000"/>
                </a:lnSpc>
              </a:pPr>
              <a:r>
                <a:rPr lang="zh-CN" altLang="en-US" sz="2800" spc="100">
                  <a:solidFill>
                    <a:schemeClr val="tx1">
                      <a:lumMod val="65000"/>
                      <a:lumOff val="35000"/>
                    </a:schemeClr>
                  </a:solidFill>
                  <a:uFillTx/>
                  <a:latin typeface="方正细圆简体" panose="02010601030101010101" charset="-122"/>
                  <a:ea typeface="方正细圆简体" panose="02010601030101010101" charset="-122"/>
                </a:rPr>
                <a:t>结合学长们的工作</a:t>
              </a:r>
              <a:endParaRPr lang="zh-CN" altLang="en-US" sz="2800" spc="100">
                <a:solidFill>
                  <a:schemeClr val="tx1">
                    <a:lumMod val="65000"/>
                    <a:lumOff val="35000"/>
                  </a:schemeClr>
                </a:solidFill>
                <a:uFillTx/>
                <a:latin typeface="方正细圆简体" panose="02010601030101010101" charset="-122"/>
                <a:ea typeface="方正细圆简体" panose="02010601030101010101" charset="-122"/>
              </a:endParaRPr>
            </a:p>
          </p:txBody>
        </p:sp>
        <p:sp>
          <p:nvSpPr>
            <p:cNvPr id="2" name="圆角矩形 1"/>
            <p:cNvSpPr/>
            <p:nvPr/>
          </p:nvSpPr>
          <p:spPr>
            <a:xfrm>
              <a:off x="6922" y="875"/>
              <a:ext cx="5298" cy="887"/>
            </a:xfrm>
            <a:prstGeom prst="roundRect">
              <a:avLst>
                <a:gd name="adj" fmla="val 0"/>
              </a:avLst>
            </a:prstGeom>
            <a:noFill/>
            <a:ln w="317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Freeform 9"/>
          <p:cNvSpPr/>
          <p:nvPr/>
        </p:nvSpPr>
        <p:spPr bwMode="auto">
          <a:xfrm rot="13500000">
            <a:off x="6118860" y="3462655"/>
            <a:ext cx="2388235" cy="2388235"/>
          </a:xfrm>
          <a:custGeom>
            <a:avLst/>
            <a:gdLst>
              <a:gd name="T0" fmla="*/ 107 w 728"/>
              <a:gd name="T1" fmla="*/ 621 h 727"/>
              <a:gd name="T2" fmla="*/ 364 w 728"/>
              <a:gd name="T3" fmla="*/ 727 h 727"/>
              <a:gd name="T4" fmla="*/ 364 w 728"/>
              <a:gd name="T5" fmla="*/ 556 h 727"/>
              <a:gd name="T6" fmla="*/ 228 w 728"/>
              <a:gd name="T7" fmla="*/ 499 h 727"/>
              <a:gd name="T8" fmla="*/ 172 w 728"/>
              <a:gd name="T9" fmla="*/ 363 h 727"/>
              <a:gd name="T10" fmla="*/ 228 w 728"/>
              <a:gd name="T11" fmla="*/ 227 h 727"/>
              <a:gd name="T12" fmla="*/ 364 w 728"/>
              <a:gd name="T13" fmla="*/ 171 h 727"/>
              <a:gd name="T14" fmla="*/ 500 w 728"/>
              <a:gd name="T15" fmla="*/ 227 h 727"/>
              <a:gd name="T16" fmla="*/ 556 w 728"/>
              <a:gd name="T17" fmla="*/ 363 h 727"/>
              <a:gd name="T18" fmla="*/ 728 w 728"/>
              <a:gd name="T19" fmla="*/ 363 h 727"/>
              <a:gd name="T20" fmla="*/ 621 w 728"/>
              <a:gd name="T21" fmla="*/ 106 h 727"/>
              <a:gd name="T22" fmla="*/ 364 w 728"/>
              <a:gd name="T23" fmla="*/ 0 h 727"/>
              <a:gd name="T24" fmla="*/ 107 w 728"/>
              <a:gd name="T25" fmla="*/ 106 h 727"/>
              <a:gd name="T26" fmla="*/ 0 w 728"/>
              <a:gd name="T27" fmla="*/ 363 h 727"/>
              <a:gd name="T28" fmla="*/ 107 w 728"/>
              <a:gd name="T29" fmla="*/ 621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8" h="727">
                <a:moveTo>
                  <a:pt x="107" y="621"/>
                </a:moveTo>
                <a:cubicBezTo>
                  <a:pt x="176" y="689"/>
                  <a:pt x="267" y="727"/>
                  <a:pt x="364" y="727"/>
                </a:cubicBezTo>
                <a:cubicBezTo>
                  <a:pt x="364" y="556"/>
                  <a:pt x="364" y="556"/>
                  <a:pt x="364" y="556"/>
                </a:cubicBezTo>
                <a:cubicBezTo>
                  <a:pt x="313" y="556"/>
                  <a:pt x="264" y="536"/>
                  <a:pt x="228" y="499"/>
                </a:cubicBezTo>
                <a:cubicBezTo>
                  <a:pt x="192" y="463"/>
                  <a:pt x="172" y="415"/>
                  <a:pt x="172" y="363"/>
                </a:cubicBezTo>
                <a:cubicBezTo>
                  <a:pt x="172" y="312"/>
                  <a:pt x="192" y="264"/>
                  <a:pt x="228" y="227"/>
                </a:cubicBezTo>
                <a:cubicBezTo>
                  <a:pt x="264" y="191"/>
                  <a:pt x="313" y="171"/>
                  <a:pt x="364" y="171"/>
                </a:cubicBezTo>
                <a:cubicBezTo>
                  <a:pt x="415" y="171"/>
                  <a:pt x="464" y="191"/>
                  <a:pt x="500" y="227"/>
                </a:cubicBezTo>
                <a:cubicBezTo>
                  <a:pt x="536" y="264"/>
                  <a:pt x="556" y="312"/>
                  <a:pt x="556" y="363"/>
                </a:cubicBezTo>
                <a:cubicBezTo>
                  <a:pt x="728" y="363"/>
                  <a:pt x="728" y="363"/>
                  <a:pt x="728" y="363"/>
                </a:cubicBezTo>
                <a:cubicBezTo>
                  <a:pt x="728" y="266"/>
                  <a:pt x="690" y="175"/>
                  <a:pt x="621" y="106"/>
                </a:cubicBezTo>
                <a:cubicBezTo>
                  <a:pt x="553" y="38"/>
                  <a:pt x="461" y="0"/>
                  <a:pt x="364" y="0"/>
                </a:cubicBezTo>
                <a:cubicBezTo>
                  <a:pt x="267" y="0"/>
                  <a:pt x="176" y="38"/>
                  <a:pt x="107" y="106"/>
                </a:cubicBezTo>
                <a:cubicBezTo>
                  <a:pt x="38" y="175"/>
                  <a:pt x="0" y="266"/>
                  <a:pt x="0" y="363"/>
                </a:cubicBezTo>
                <a:cubicBezTo>
                  <a:pt x="0" y="461"/>
                  <a:pt x="38" y="552"/>
                  <a:pt x="107" y="621"/>
                </a:cubicBezTo>
                <a:close/>
              </a:path>
            </a:pathLst>
          </a:custGeom>
          <a:solidFill>
            <a:schemeClr val="tx1">
              <a:lumMod val="65000"/>
              <a:lumOff val="35000"/>
            </a:schemeClr>
          </a:solidFill>
          <a:ln>
            <a:noFill/>
          </a:ln>
          <a:effectLst/>
        </p:spPr>
        <p:txBody>
          <a:bodyPr vert="horz" wrap="square" lIns="68552" tIns="34276" rIns="68552" bIns="34276" numCol="1" anchor="t" anchorCtr="0" compatLnSpc="1"/>
          <a:lstStyle/>
          <a:p>
            <a:endParaRPr lang="id-ID"/>
          </a:p>
        </p:txBody>
      </p:sp>
      <p:sp>
        <p:nvSpPr>
          <p:cNvPr id="46" name="Freeform 9"/>
          <p:cNvSpPr/>
          <p:nvPr/>
        </p:nvSpPr>
        <p:spPr bwMode="auto">
          <a:xfrm rot="2700000">
            <a:off x="4818380" y="2191385"/>
            <a:ext cx="2388235" cy="2388235"/>
          </a:xfrm>
          <a:custGeom>
            <a:avLst/>
            <a:gdLst>
              <a:gd name="T0" fmla="*/ 107 w 728"/>
              <a:gd name="T1" fmla="*/ 621 h 727"/>
              <a:gd name="T2" fmla="*/ 364 w 728"/>
              <a:gd name="T3" fmla="*/ 727 h 727"/>
              <a:gd name="T4" fmla="*/ 364 w 728"/>
              <a:gd name="T5" fmla="*/ 556 h 727"/>
              <a:gd name="T6" fmla="*/ 228 w 728"/>
              <a:gd name="T7" fmla="*/ 499 h 727"/>
              <a:gd name="T8" fmla="*/ 172 w 728"/>
              <a:gd name="T9" fmla="*/ 363 h 727"/>
              <a:gd name="T10" fmla="*/ 228 w 728"/>
              <a:gd name="T11" fmla="*/ 227 h 727"/>
              <a:gd name="T12" fmla="*/ 364 w 728"/>
              <a:gd name="T13" fmla="*/ 171 h 727"/>
              <a:gd name="T14" fmla="*/ 500 w 728"/>
              <a:gd name="T15" fmla="*/ 227 h 727"/>
              <a:gd name="T16" fmla="*/ 556 w 728"/>
              <a:gd name="T17" fmla="*/ 363 h 727"/>
              <a:gd name="T18" fmla="*/ 728 w 728"/>
              <a:gd name="T19" fmla="*/ 363 h 727"/>
              <a:gd name="T20" fmla="*/ 621 w 728"/>
              <a:gd name="T21" fmla="*/ 106 h 727"/>
              <a:gd name="T22" fmla="*/ 364 w 728"/>
              <a:gd name="T23" fmla="*/ 0 h 727"/>
              <a:gd name="T24" fmla="*/ 107 w 728"/>
              <a:gd name="T25" fmla="*/ 106 h 727"/>
              <a:gd name="T26" fmla="*/ 0 w 728"/>
              <a:gd name="T27" fmla="*/ 363 h 727"/>
              <a:gd name="T28" fmla="*/ 107 w 728"/>
              <a:gd name="T29" fmla="*/ 621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8" h="727">
                <a:moveTo>
                  <a:pt x="107" y="621"/>
                </a:moveTo>
                <a:cubicBezTo>
                  <a:pt x="176" y="689"/>
                  <a:pt x="267" y="727"/>
                  <a:pt x="364" y="727"/>
                </a:cubicBezTo>
                <a:cubicBezTo>
                  <a:pt x="364" y="556"/>
                  <a:pt x="364" y="556"/>
                  <a:pt x="364" y="556"/>
                </a:cubicBezTo>
                <a:cubicBezTo>
                  <a:pt x="313" y="556"/>
                  <a:pt x="264" y="536"/>
                  <a:pt x="228" y="499"/>
                </a:cubicBezTo>
                <a:cubicBezTo>
                  <a:pt x="192" y="463"/>
                  <a:pt x="172" y="415"/>
                  <a:pt x="172" y="363"/>
                </a:cubicBezTo>
                <a:cubicBezTo>
                  <a:pt x="172" y="312"/>
                  <a:pt x="192" y="264"/>
                  <a:pt x="228" y="227"/>
                </a:cubicBezTo>
                <a:cubicBezTo>
                  <a:pt x="264" y="191"/>
                  <a:pt x="313" y="171"/>
                  <a:pt x="364" y="171"/>
                </a:cubicBezTo>
                <a:cubicBezTo>
                  <a:pt x="415" y="171"/>
                  <a:pt x="464" y="191"/>
                  <a:pt x="500" y="227"/>
                </a:cubicBezTo>
                <a:cubicBezTo>
                  <a:pt x="536" y="264"/>
                  <a:pt x="556" y="312"/>
                  <a:pt x="556" y="363"/>
                </a:cubicBezTo>
                <a:cubicBezTo>
                  <a:pt x="728" y="363"/>
                  <a:pt x="728" y="363"/>
                  <a:pt x="728" y="363"/>
                </a:cubicBezTo>
                <a:cubicBezTo>
                  <a:pt x="728" y="266"/>
                  <a:pt x="690" y="175"/>
                  <a:pt x="621" y="106"/>
                </a:cubicBezTo>
                <a:cubicBezTo>
                  <a:pt x="553" y="38"/>
                  <a:pt x="461" y="0"/>
                  <a:pt x="364" y="0"/>
                </a:cubicBezTo>
                <a:cubicBezTo>
                  <a:pt x="267" y="0"/>
                  <a:pt x="176" y="38"/>
                  <a:pt x="107" y="106"/>
                </a:cubicBezTo>
                <a:cubicBezTo>
                  <a:pt x="38" y="175"/>
                  <a:pt x="0" y="266"/>
                  <a:pt x="0" y="363"/>
                </a:cubicBezTo>
                <a:cubicBezTo>
                  <a:pt x="0" y="461"/>
                  <a:pt x="38" y="552"/>
                  <a:pt x="107" y="621"/>
                </a:cubicBezTo>
                <a:close/>
              </a:path>
            </a:pathLst>
          </a:custGeom>
          <a:solidFill>
            <a:schemeClr val="tx1">
              <a:lumMod val="65000"/>
              <a:lumOff val="35000"/>
            </a:schemeClr>
          </a:solidFill>
          <a:ln>
            <a:noFill/>
          </a:ln>
          <a:effectLst/>
        </p:spPr>
        <p:txBody>
          <a:bodyPr vert="horz" wrap="square" lIns="68552" tIns="34276" rIns="68552" bIns="34276" numCol="1" anchor="t" anchorCtr="0" compatLnSpc="1"/>
          <a:lstStyle/>
          <a:p>
            <a:endParaRPr lang="id-ID"/>
          </a:p>
        </p:txBody>
      </p:sp>
      <p:grpSp>
        <p:nvGrpSpPr>
          <p:cNvPr id="58" name="Group 24"/>
          <p:cNvGrpSpPr/>
          <p:nvPr/>
        </p:nvGrpSpPr>
        <p:grpSpPr>
          <a:xfrm>
            <a:off x="7063105" y="4487545"/>
            <a:ext cx="503555" cy="494030"/>
            <a:chOff x="6786562" y="796925"/>
            <a:chExt cx="500063" cy="490538"/>
          </a:xfrm>
          <a:solidFill>
            <a:schemeClr val="tx1"/>
          </a:solidFill>
          <a:effectLst/>
        </p:grpSpPr>
        <p:sp>
          <p:nvSpPr>
            <p:cNvPr id="59" name="Freeform 27"/>
            <p:cNvSpPr>
              <a:spLocks noEditPoints="1"/>
            </p:cNvSpPr>
            <p:nvPr/>
          </p:nvSpPr>
          <p:spPr bwMode="auto">
            <a:xfrm>
              <a:off x="6786562" y="796925"/>
              <a:ext cx="500063" cy="490538"/>
            </a:xfrm>
            <a:custGeom>
              <a:avLst/>
              <a:gdLst>
                <a:gd name="T0" fmla="*/ 127 w 130"/>
                <a:gd name="T1" fmla="*/ 42 h 128"/>
                <a:gd name="T2" fmla="*/ 87 w 130"/>
                <a:gd name="T3" fmla="*/ 2 h 128"/>
                <a:gd name="T4" fmla="*/ 79 w 130"/>
                <a:gd name="T5" fmla="*/ 0 h 128"/>
                <a:gd name="T6" fmla="*/ 75 w 130"/>
                <a:gd name="T7" fmla="*/ 2 h 128"/>
                <a:gd name="T8" fmla="*/ 73 w 130"/>
                <a:gd name="T9" fmla="*/ 6 h 128"/>
                <a:gd name="T10" fmla="*/ 64 w 130"/>
                <a:gd name="T11" fmla="*/ 21 h 128"/>
                <a:gd name="T12" fmla="*/ 41 w 130"/>
                <a:gd name="T13" fmla="*/ 37 h 128"/>
                <a:gd name="T14" fmla="*/ 15 w 130"/>
                <a:gd name="T15" fmla="*/ 55 h 128"/>
                <a:gd name="T16" fmla="*/ 1 w 130"/>
                <a:gd name="T17" fmla="*/ 78 h 128"/>
                <a:gd name="T18" fmla="*/ 3 w 130"/>
                <a:gd name="T19" fmla="*/ 86 h 128"/>
                <a:gd name="T20" fmla="*/ 43 w 130"/>
                <a:gd name="T21" fmla="*/ 126 h 128"/>
                <a:gd name="T22" fmla="*/ 51 w 130"/>
                <a:gd name="T23" fmla="*/ 128 h 128"/>
                <a:gd name="T24" fmla="*/ 55 w 130"/>
                <a:gd name="T25" fmla="*/ 126 h 128"/>
                <a:gd name="T26" fmla="*/ 57 w 130"/>
                <a:gd name="T27" fmla="*/ 122 h 128"/>
                <a:gd name="T28" fmla="*/ 66 w 130"/>
                <a:gd name="T29" fmla="*/ 107 h 128"/>
                <a:gd name="T30" fmla="*/ 89 w 130"/>
                <a:gd name="T31" fmla="*/ 91 h 128"/>
                <a:gd name="T32" fmla="*/ 115 w 130"/>
                <a:gd name="T33" fmla="*/ 73 h 128"/>
                <a:gd name="T34" fmla="*/ 129 w 130"/>
                <a:gd name="T35" fmla="*/ 50 h 128"/>
                <a:gd name="T36" fmla="*/ 127 w 130"/>
                <a:gd name="T37" fmla="*/ 42 h 128"/>
                <a:gd name="T38" fmla="*/ 49 w 130"/>
                <a:gd name="T39" fmla="*/ 120 h 128"/>
                <a:gd name="T40" fmla="*/ 9 w 130"/>
                <a:gd name="T41" fmla="*/ 80 h 128"/>
                <a:gd name="T42" fmla="*/ 81 w 130"/>
                <a:gd name="T43" fmla="*/ 8 h 128"/>
                <a:gd name="T44" fmla="*/ 121 w 130"/>
                <a:gd name="T45" fmla="*/ 48 h 128"/>
                <a:gd name="T46" fmla="*/ 49 w 130"/>
                <a:gd name="T4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 h="128">
                  <a:moveTo>
                    <a:pt x="127" y="42"/>
                  </a:moveTo>
                  <a:cubicBezTo>
                    <a:pt x="87" y="2"/>
                    <a:pt x="87" y="2"/>
                    <a:pt x="87" y="2"/>
                  </a:cubicBezTo>
                  <a:cubicBezTo>
                    <a:pt x="85" y="0"/>
                    <a:pt x="82" y="0"/>
                    <a:pt x="79" y="0"/>
                  </a:cubicBezTo>
                  <a:cubicBezTo>
                    <a:pt x="78" y="1"/>
                    <a:pt x="76" y="1"/>
                    <a:pt x="75" y="2"/>
                  </a:cubicBezTo>
                  <a:cubicBezTo>
                    <a:pt x="74" y="3"/>
                    <a:pt x="74" y="4"/>
                    <a:pt x="73" y="6"/>
                  </a:cubicBezTo>
                  <a:cubicBezTo>
                    <a:pt x="72" y="12"/>
                    <a:pt x="68" y="17"/>
                    <a:pt x="64" y="21"/>
                  </a:cubicBezTo>
                  <a:cubicBezTo>
                    <a:pt x="58" y="27"/>
                    <a:pt x="50" y="32"/>
                    <a:pt x="41" y="37"/>
                  </a:cubicBezTo>
                  <a:cubicBezTo>
                    <a:pt x="32" y="42"/>
                    <a:pt x="23" y="48"/>
                    <a:pt x="15" y="55"/>
                  </a:cubicBezTo>
                  <a:cubicBezTo>
                    <a:pt x="8" y="62"/>
                    <a:pt x="4" y="69"/>
                    <a:pt x="1" y="78"/>
                  </a:cubicBezTo>
                  <a:cubicBezTo>
                    <a:pt x="0" y="80"/>
                    <a:pt x="1" y="84"/>
                    <a:pt x="3" y="86"/>
                  </a:cubicBezTo>
                  <a:cubicBezTo>
                    <a:pt x="43" y="126"/>
                    <a:pt x="43" y="126"/>
                    <a:pt x="43" y="126"/>
                  </a:cubicBezTo>
                  <a:cubicBezTo>
                    <a:pt x="45" y="128"/>
                    <a:pt x="48" y="128"/>
                    <a:pt x="51" y="128"/>
                  </a:cubicBezTo>
                  <a:cubicBezTo>
                    <a:pt x="52" y="127"/>
                    <a:pt x="54" y="127"/>
                    <a:pt x="55" y="126"/>
                  </a:cubicBezTo>
                  <a:cubicBezTo>
                    <a:pt x="56" y="125"/>
                    <a:pt x="56" y="124"/>
                    <a:pt x="57" y="122"/>
                  </a:cubicBezTo>
                  <a:cubicBezTo>
                    <a:pt x="58" y="116"/>
                    <a:pt x="62" y="111"/>
                    <a:pt x="66" y="107"/>
                  </a:cubicBezTo>
                  <a:cubicBezTo>
                    <a:pt x="72" y="101"/>
                    <a:pt x="80" y="96"/>
                    <a:pt x="89" y="91"/>
                  </a:cubicBezTo>
                  <a:cubicBezTo>
                    <a:pt x="98" y="86"/>
                    <a:pt x="107" y="80"/>
                    <a:pt x="115" y="73"/>
                  </a:cubicBezTo>
                  <a:cubicBezTo>
                    <a:pt x="122" y="66"/>
                    <a:pt x="126" y="59"/>
                    <a:pt x="129" y="50"/>
                  </a:cubicBezTo>
                  <a:cubicBezTo>
                    <a:pt x="130" y="48"/>
                    <a:pt x="129" y="44"/>
                    <a:pt x="127" y="42"/>
                  </a:cubicBezTo>
                  <a:close/>
                  <a:moveTo>
                    <a:pt x="49" y="120"/>
                  </a:moveTo>
                  <a:cubicBezTo>
                    <a:pt x="36" y="107"/>
                    <a:pt x="22" y="93"/>
                    <a:pt x="9" y="80"/>
                  </a:cubicBezTo>
                  <a:cubicBezTo>
                    <a:pt x="20" y="43"/>
                    <a:pt x="70" y="45"/>
                    <a:pt x="81" y="8"/>
                  </a:cubicBezTo>
                  <a:cubicBezTo>
                    <a:pt x="94" y="21"/>
                    <a:pt x="108" y="35"/>
                    <a:pt x="121" y="48"/>
                  </a:cubicBezTo>
                  <a:cubicBezTo>
                    <a:pt x="110" y="85"/>
                    <a:pt x="60" y="83"/>
                    <a:pt x="49" y="1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2F5EB0"/>
                </a:solidFill>
              </a:endParaRPr>
            </a:p>
          </p:txBody>
        </p:sp>
        <p:sp>
          <p:nvSpPr>
            <p:cNvPr id="60" name="Freeform 28"/>
            <p:cNvSpPr>
              <a:spLocks noEditPoints="1"/>
            </p:cNvSpPr>
            <p:nvPr/>
          </p:nvSpPr>
          <p:spPr bwMode="auto">
            <a:xfrm>
              <a:off x="6967538" y="969963"/>
              <a:ext cx="134938" cy="138113"/>
            </a:xfrm>
            <a:custGeom>
              <a:avLst/>
              <a:gdLst>
                <a:gd name="T0" fmla="*/ 28 w 35"/>
                <a:gd name="T1" fmla="*/ 12 h 36"/>
                <a:gd name="T2" fmla="*/ 20 w 35"/>
                <a:gd name="T3" fmla="*/ 13 h 36"/>
                <a:gd name="T4" fmla="*/ 10 w 35"/>
                <a:gd name="T5" fmla="*/ 7 h 36"/>
                <a:gd name="T6" fmla="*/ 15 w 35"/>
                <a:gd name="T7" fmla="*/ 6 h 36"/>
                <a:gd name="T8" fmla="*/ 19 w 35"/>
                <a:gd name="T9" fmla="*/ 6 h 36"/>
                <a:gd name="T10" fmla="*/ 20 w 35"/>
                <a:gd name="T11" fmla="*/ 2 h 36"/>
                <a:gd name="T12" fmla="*/ 13 w 35"/>
                <a:gd name="T13" fmla="*/ 1 h 36"/>
                <a:gd name="T14" fmla="*/ 6 w 35"/>
                <a:gd name="T15" fmla="*/ 4 h 36"/>
                <a:gd name="T16" fmla="*/ 5 w 35"/>
                <a:gd name="T17" fmla="*/ 3 h 36"/>
                <a:gd name="T18" fmla="*/ 3 w 35"/>
                <a:gd name="T19" fmla="*/ 5 h 36"/>
                <a:gd name="T20" fmla="*/ 4 w 35"/>
                <a:gd name="T21" fmla="*/ 6 h 36"/>
                <a:gd name="T22" fmla="*/ 1 w 35"/>
                <a:gd name="T23" fmla="*/ 15 h 36"/>
                <a:gd name="T24" fmla="*/ 3 w 35"/>
                <a:gd name="T25" fmla="*/ 22 h 36"/>
                <a:gd name="T26" fmla="*/ 18 w 35"/>
                <a:gd name="T27" fmla="*/ 21 h 36"/>
                <a:gd name="T28" fmla="*/ 23 w 35"/>
                <a:gd name="T29" fmla="*/ 31 h 36"/>
                <a:gd name="T30" fmla="*/ 19 w 35"/>
                <a:gd name="T31" fmla="*/ 30 h 36"/>
                <a:gd name="T32" fmla="*/ 16 w 35"/>
                <a:gd name="T33" fmla="*/ 28 h 36"/>
                <a:gd name="T34" fmla="*/ 13 w 35"/>
                <a:gd name="T35" fmla="*/ 31 h 36"/>
                <a:gd name="T36" fmla="*/ 17 w 35"/>
                <a:gd name="T37" fmla="*/ 35 h 36"/>
                <a:gd name="T38" fmla="*/ 25 w 35"/>
                <a:gd name="T39" fmla="*/ 36 h 36"/>
                <a:gd name="T40" fmla="*/ 31 w 35"/>
                <a:gd name="T41" fmla="*/ 35 h 36"/>
                <a:gd name="T42" fmla="*/ 33 w 35"/>
                <a:gd name="T43" fmla="*/ 34 h 36"/>
                <a:gd name="T44" fmla="*/ 33 w 35"/>
                <a:gd name="T45" fmla="*/ 32 h 36"/>
                <a:gd name="T46" fmla="*/ 34 w 35"/>
                <a:gd name="T47" fmla="*/ 26 h 36"/>
                <a:gd name="T48" fmla="*/ 35 w 35"/>
                <a:gd name="T49" fmla="*/ 18 h 36"/>
                <a:gd name="T50" fmla="*/ 10 w 35"/>
                <a:gd name="T51" fmla="*/ 17 h 36"/>
                <a:gd name="T52" fmla="*/ 6 w 35"/>
                <a:gd name="T53" fmla="*/ 15 h 36"/>
                <a:gd name="T54" fmla="*/ 7 w 35"/>
                <a:gd name="T55" fmla="*/ 11 h 36"/>
                <a:gd name="T56" fmla="*/ 14 w 35"/>
                <a:gd name="T57" fmla="*/ 16 h 36"/>
                <a:gd name="T58" fmla="*/ 29 w 35"/>
                <a:gd name="T59" fmla="*/ 25 h 36"/>
                <a:gd name="T60" fmla="*/ 21 w 35"/>
                <a:gd name="T61" fmla="*/ 20 h 36"/>
                <a:gd name="T62" fmla="*/ 25 w 35"/>
                <a:gd name="T63" fmla="*/ 18 h 36"/>
                <a:gd name="T64" fmla="*/ 28 w 35"/>
                <a:gd name="T65" fmla="*/ 20 h 36"/>
                <a:gd name="T66" fmla="*/ 29 w 35"/>
                <a:gd name="T67"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36">
                  <a:moveTo>
                    <a:pt x="32" y="15"/>
                  </a:moveTo>
                  <a:cubicBezTo>
                    <a:pt x="31" y="14"/>
                    <a:pt x="30" y="13"/>
                    <a:pt x="28" y="12"/>
                  </a:cubicBezTo>
                  <a:cubicBezTo>
                    <a:pt x="27" y="12"/>
                    <a:pt x="26" y="12"/>
                    <a:pt x="24" y="12"/>
                  </a:cubicBezTo>
                  <a:cubicBezTo>
                    <a:pt x="23" y="12"/>
                    <a:pt x="22" y="12"/>
                    <a:pt x="20" y="13"/>
                  </a:cubicBezTo>
                  <a:cubicBezTo>
                    <a:pt x="19" y="13"/>
                    <a:pt x="18" y="14"/>
                    <a:pt x="16" y="15"/>
                  </a:cubicBezTo>
                  <a:cubicBezTo>
                    <a:pt x="14" y="12"/>
                    <a:pt x="12" y="10"/>
                    <a:pt x="10" y="7"/>
                  </a:cubicBezTo>
                  <a:cubicBezTo>
                    <a:pt x="11" y="7"/>
                    <a:pt x="12" y="6"/>
                    <a:pt x="13" y="6"/>
                  </a:cubicBezTo>
                  <a:cubicBezTo>
                    <a:pt x="14" y="6"/>
                    <a:pt x="14" y="6"/>
                    <a:pt x="15" y="6"/>
                  </a:cubicBezTo>
                  <a:cubicBezTo>
                    <a:pt x="16" y="7"/>
                    <a:pt x="17" y="7"/>
                    <a:pt x="18" y="7"/>
                  </a:cubicBezTo>
                  <a:cubicBezTo>
                    <a:pt x="18" y="7"/>
                    <a:pt x="19" y="7"/>
                    <a:pt x="19" y="6"/>
                  </a:cubicBezTo>
                  <a:cubicBezTo>
                    <a:pt x="20" y="6"/>
                    <a:pt x="20" y="5"/>
                    <a:pt x="20" y="5"/>
                  </a:cubicBezTo>
                  <a:cubicBezTo>
                    <a:pt x="20" y="4"/>
                    <a:pt x="20" y="3"/>
                    <a:pt x="20" y="2"/>
                  </a:cubicBezTo>
                  <a:cubicBezTo>
                    <a:pt x="19" y="1"/>
                    <a:pt x="18" y="1"/>
                    <a:pt x="16" y="0"/>
                  </a:cubicBezTo>
                  <a:cubicBezTo>
                    <a:pt x="15" y="0"/>
                    <a:pt x="14" y="0"/>
                    <a:pt x="13" y="1"/>
                  </a:cubicBezTo>
                  <a:cubicBezTo>
                    <a:pt x="11" y="1"/>
                    <a:pt x="10" y="1"/>
                    <a:pt x="9" y="2"/>
                  </a:cubicBezTo>
                  <a:cubicBezTo>
                    <a:pt x="8" y="3"/>
                    <a:pt x="7" y="3"/>
                    <a:pt x="6" y="4"/>
                  </a:cubicBezTo>
                  <a:cubicBezTo>
                    <a:pt x="6" y="4"/>
                    <a:pt x="6" y="3"/>
                    <a:pt x="6" y="3"/>
                  </a:cubicBezTo>
                  <a:cubicBezTo>
                    <a:pt x="5" y="3"/>
                    <a:pt x="5" y="3"/>
                    <a:pt x="5" y="3"/>
                  </a:cubicBezTo>
                  <a:cubicBezTo>
                    <a:pt x="4" y="3"/>
                    <a:pt x="4" y="3"/>
                    <a:pt x="3" y="3"/>
                  </a:cubicBezTo>
                  <a:cubicBezTo>
                    <a:pt x="3" y="4"/>
                    <a:pt x="3" y="4"/>
                    <a:pt x="3" y="5"/>
                  </a:cubicBezTo>
                  <a:cubicBezTo>
                    <a:pt x="3" y="5"/>
                    <a:pt x="3" y="5"/>
                    <a:pt x="4" y="6"/>
                  </a:cubicBezTo>
                  <a:cubicBezTo>
                    <a:pt x="4" y="6"/>
                    <a:pt x="4" y="6"/>
                    <a:pt x="4" y="6"/>
                  </a:cubicBezTo>
                  <a:cubicBezTo>
                    <a:pt x="3" y="7"/>
                    <a:pt x="2" y="9"/>
                    <a:pt x="2" y="10"/>
                  </a:cubicBezTo>
                  <a:cubicBezTo>
                    <a:pt x="1" y="12"/>
                    <a:pt x="1" y="13"/>
                    <a:pt x="1" y="15"/>
                  </a:cubicBezTo>
                  <a:cubicBezTo>
                    <a:pt x="0" y="16"/>
                    <a:pt x="1" y="17"/>
                    <a:pt x="1" y="18"/>
                  </a:cubicBezTo>
                  <a:cubicBezTo>
                    <a:pt x="1" y="20"/>
                    <a:pt x="2" y="21"/>
                    <a:pt x="3" y="22"/>
                  </a:cubicBezTo>
                  <a:cubicBezTo>
                    <a:pt x="5" y="23"/>
                    <a:pt x="8" y="24"/>
                    <a:pt x="10" y="24"/>
                  </a:cubicBezTo>
                  <a:cubicBezTo>
                    <a:pt x="13" y="23"/>
                    <a:pt x="15" y="23"/>
                    <a:pt x="18" y="21"/>
                  </a:cubicBezTo>
                  <a:cubicBezTo>
                    <a:pt x="21" y="24"/>
                    <a:pt x="23" y="27"/>
                    <a:pt x="25" y="29"/>
                  </a:cubicBezTo>
                  <a:cubicBezTo>
                    <a:pt x="24" y="30"/>
                    <a:pt x="24" y="30"/>
                    <a:pt x="23" y="31"/>
                  </a:cubicBezTo>
                  <a:cubicBezTo>
                    <a:pt x="22" y="31"/>
                    <a:pt x="21" y="31"/>
                    <a:pt x="21" y="31"/>
                  </a:cubicBezTo>
                  <a:cubicBezTo>
                    <a:pt x="20" y="30"/>
                    <a:pt x="20" y="30"/>
                    <a:pt x="19" y="30"/>
                  </a:cubicBezTo>
                  <a:cubicBezTo>
                    <a:pt x="18" y="29"/>
                    <a:pt x="18" y="29"/>
                    <a:pt x="17" y="29"/>
                  </a:cubicBezTo>
                  <a:cubicBezTo>
                    <a:pt x="17" y="28"/>
                    <a:pt x="16" y="28"/>
                    <a:pt x="16" y="28"/>
                  </a:cubicBezTo>
                  <a:cubicBezTo>
                    <a:pt x="15" y="28"/>
                    <a:pt x="15" y="29"/>
                    <a:pt x="14" y="29"/>
                  </a:cubicBezTo>
                  <a:cubicBezTo>
                    <a:pt x="13" y="30"/>
                    <a:pt x="13" y="30"/>
                    <a:pt x="13" y="31"/>
                  </a:cubicBezTo>
                  <a:cubicBezTo>
                    <a:pt x="13" y="32"/>
                    <a:pt x="13" y="33"/>
                    <a:pt x="14" y="33"/>
                  </a:cubicBezTo>
                  <a:cubicBezTo>
                    <a:pt x="15" y="34"/>
                    <a:pt x="16" y="35"/>
                    <a:pt x="17" y="35"/>
                  </a:cubicBezTo>
                  <a:cubicBezTo>
                    <a:pt x="18" y="36"/>
                    <a:pt x="19" y="36"/>
                    <a:pt x="20" y="36"/>
                  </a:cubicBezTo>
                  <a:cubicBezTo>
                    <a:pt x="22" y="36"/>
                    <a:pt x="23" y="36"/>
                    <a:pt x="25" y="36"/>
                  </a:cubicBezTo>
                  <a:cubicBezTo>
                    <a:pt x="26" y="35"/>
                    <a:pt x="27" y="34"/>
                    <a:pt x="29" y="33"/>
                  </a:cubicBezTo>
                  <a:cubicBezTo>
                    <a:pt x="30" y="33"/>
                    <a:pt x="30" y="34"/>
                    <a:pt x="31" y="35"/>
                  </a:cubicBezTo>
                  <a:cubicBezTo>
                    <a:pt x="31" y="35"/>
                    <a:pt x="32" y="35"/>
                    <a:pt x="32" y="35"/>
                  </a:cubicBezTo>
                  <a:cubicBezTo>
                    <a:pt x="33" y="35"/>
                    <a:pt x="33" y="35"/>
                    <a:pt x="33" y="34"/>
                  </a:cubicBezTo>
                  <a:cubicBezTo>
                    <a:pt x="33" y="34"/>
                    <a:pt x="34" y="34"/>
                    <a:pt x="34" y="33"/>
                  </a:cubicBezTo>
                  <a:cubicBezTo>
                    <a:pt x="34" y="33"/>
                    <a:pt x="33" y="32"/>
                    <a:pt x="33" y="32"/>
                  </a:cubicBezTo>
                  <a:cubicBezTo>
                    <a:pt x="32" y="32"/>
                    <a:pt x="32" y="31"/>
                    <a:pt x="31" y="30"/>
                  </a:cubicBezTo>
                  <a:cubicBezTo>
                    <a:pt x="32" y="29"/>
                    <a:pt x="33" y="27"/>
                    <a:pt x="34" y="26"/>
                  </a:cubicBezTo>
                  <a:cubicBezTo>
                    <a:pt x="35" y="24"/>
                    <a:pt x="35" y="23"/>
                    <a:pt x="35" y="21"/>
                  </a:cubicBezTo>
                  <a:cubicBezTo>
                    <a:pt x="35" y="20"/>
                    <a:pt x="35" y="19"/>
                    <a:pt x="35" y="18"/>
                  </a:cubicBezTo>
                  <a:cubicBezTo>
                    <a:pt x="34" y="17"/>
                    <a:pt x="33" y="16"/>
                    <a:pt x="32" y="15"/>
                  </a:cubicBezTo>
                  <a:close/>
                  <a:moveTo>
                    <a:pt x="10" y="17"/>
                  </a:moveTo>
                  <a:cubicBezTo>
                    <a:pt x="9" y="17"/>
                    <a:pt x="8" y="17"/>
                    <a:pt x="7" y="16"/>
                  </a:cubicBezTo>
                  <a:cubicBezTo>
                    <a:pt x="7" y="16"/>
                    <a:pt x="6" y="15"/>
                    <a:pt x="6" y="15"/>
                  </a:cubicBezTo>
                  <a:cubicBezTo>
                    <a:pt x="6" y="14"/>
                    <a:pt x="6" y="14"/>
                    <a:pt x="6" y="13"/>
                  </a:cubicBezTo>
                  <a:cubicBezTo>
                    <a:pt x="6" y="13"/>
                    <a:pt x="6" y="12"/>
                    <a:pt x="7" y="11"/>
                  </a:cubicBezTo>
                  <a:cubicBezTo>
                    <a:pt x="7" y="11"/>
                    <a:pt x="7" y="10"/>
                    <a:pt x="8" y="9"/>
                  </a:cubicBezTo>
                  <a:cubicBezTo>
                    <a:pt x="10" y="11"/>
                    <a:pt x="12" y="14"/>
                    <a:pt x="14" y="16"/>
                  </a:cubicBezTo>
                  <a:cubicBezTo>
                    <a:pt x="12" y="17"/>
                    <a:pt x="11" y="17"/>
                    <a:pt x="10" y="17"/>
                  </a:cubicBezTo>
                  <a:close/>
                  <a:moveTo>
                    <a:pt x="29" y="25"/>
                  </a:moveTo>
                  <a:cubicBezTo>
                    <a:pt x="28" y="26"/>
                    <a:pt x="28" y="27"/>
                    <a:pt x="27" y="27"/>
                  </a:cubicBezTo>
                  <a:cubicBezTo>
                    <a:pt x="25" y="25"/>
                    <a:pt x="23" y="22"/>
                    <a:pt x="21" y="20"/>
                  </a:cubicBezTo>
                  <a:cubicBezTo>
                    <a:pt x="21" y="20"/>
                    <a:pt x="22" y="19"/>
                    <a:pt x="23" y="19"/>
                  </a:cubicBezTo>
                  <a:cubicBezTo>
                    <a:pt x="23" y="19"/>
                    <a:pt x="24" y="19"/>
                    <a:pt x="25" y="18"/>
                  </a:cubicBezTo>
                  <a:cubicBezTo>
                    <a:pt x="25" y="18"/>
                    <a:pt x="26" y="18"/>
                    <a:pt x="27" y="19"/>
                  </a:cubicBezTo>
                  <a:cubicBezTo>
                    <a:pt x="27" y="19"/>
                    <a:pt x="28" y="19"/>
                    <a:pt x="28" y="20"/>
                  </a:cubicBezTo>
                  <a:cubicBezTo>
                    <a:pt x="29" y="20"/>
                    <a:pt x="29" y="21"/>
                    <a:pt x="29" y="21"/>
                  </a:cubicBezTo>
                  <a:cubicBezTo>
                    <a:pt x="30" y="22"/>
                    <a:pt x="30" y="23"/>
                    <a:pt x="29" y="23"/>
                  </a:cubicBezTo>
                  <a:cubicBezTo>
                    <a:pt x="29" y="24"/>
                    <a:pt x="29" y="25"/>
                    <a:pt x="29"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2F5EB0"/>
                </a:solidFill>
              </a:endParaRPr>
            </a:p>
          </p:txBody>
        </p:sp>
        <p:sp>
          <p:nvSpPr>
            <p:cNvPr id="61" name="Freeform 29"/>
            <p:cNvSpPr/>
            <p:nvPr/>
          </p:nvSpPr>
          <p:spPr bwMode="auto">
            <a:xfrm>
              <a:off x="6956425" y="1135063"/>
              <a:ext cx="73025" cy="79375"/>
            </a:xfrm>
            <a:custGeom>
              <a:avLst/>
              <a:gdLst>
                <a:gd name="T0" fmla="*/ 16 w 19"/>
                <a:gd name="T1" fmla="*/ 1 h 21"/>
                <a:gd name="T2" fmla="*/ 16 w 19"/>
                <a:gd name="T3" fmla="*/ 1 h 21"/>
                <a:gd name="T4" fmla="*/ 9 w 19"/>
                <a:gd name="T5" fmla="*/ 7 h 21"/>
                <a:gd name="T6" fmla="*/ 3 w 19"/>
                <a:gd name="T7" fmla="*/ 14 h 21"/>
                <a:gd name="T8" fmla="*/ 0 w 19"/>
                <a:gd name="T9" fmla="*/ 17 h 21"/>
                <a:gd name="T10" fmla="*/ 0 w 19"/>
                <a:gd name="T11" fmla="*/ 17 h 21"/>
                <a:gd name="T12" fmla="*/ 0 w 19"/>
                <a:gd name="T13" fmla="*/ 20 h 21"/>
                <a:gd name="T14" fmla="*/ 3 w 19"/>
                <a:gd name="T15" fmla="*/ 20 h 21"/>
                <a:gd name="T16" fmla="*/ 3 w 19"/>
                <a:gd name="T17" fmla="*/ 20 h 21"/>
                <a:gd name="T18" fmla="*/ 6 w 19"/>
                <a:gd name="T19" fmla="*/ 16 h 21"/>
                <a:gd name="T20" fmla="*/ 11 w 19"/>
                <a:gd name="T21" fmla="*/ 10 h 21"/>
                <a:gd name="T22" fmla="*/ 18 w 19"/>
                <a:gd name="T23" fmla="*/ 4 h 21"/>
                <a:gd name="T24" fmla="*/ 18 w 19"/>
                <a:gd name="T25" fmla="*/ 4 h 21"/>
                <a:gd name="T26" fmla="*/ 19 w 19"/>
                <a:gd name="T27" fmla="*/ 4 h 21"/>
                <a:gd name="T28" fmla="*/ 19 w 19"/>
                <a:gd name="T29" fmla="*/ 1 h 21"/>
                <a:gd name="T30" fmla="*/ 16 w 19"/>
                <a:gd name="T31"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1">
                  <a:moveTo>
                    <a:pt x="16" y="1"/>
                  </a:moveTo>
                  <a:cubicBezTo>
                    <a:pt x="16" y="1"/>
                    <a:pt x="16" y="1"/>
                    <a:pt x="16" y="1"/>
                  </a:cubicBezTo>
                  <a:cubicBezTo>
                    <a:pt x="13" y="3"/>
                    <a:pt x="11" y="5"/>
                    <a:pt x="9" y="7"/>
                  </a:cubicBezTo>
                  <a:cubicBezTo>
                    <a:pt x="6" y="9"/>
                    <a:pt x="5" y="11"/>
                    <a:pt x="3" y="14"/>
                  </a:cubicBezTo>
                  <a:cubicBezTo>
                    <a:pt x="0" y="17"/>
                    <a:pt x="0" y="17"/>
                    <a:pt x="0" y="17"/>
                  </a:cubicBezTo>
                  <a:cubicBezTo>
                    <a:pt x="0" y="17"/>
                    <a:pt x="0" y="17"/>
                    <a:pt x="0" y="17"/>
                  </a:cubicBezTo>
                  <a:cubicBezTo>
                    <a:pt x="0" y="18"/>
                    <a:pt x="0" y="19"/>
                    <a:pt x="0" y="20"/>
                  </a:cubicBezTo>
                  <a:cubicBezTo>
                    <a:pt x="1" y="21"/>
                    <a:pt x="2" y="21"/>
                    <a:pt x="3" y="20"/>
                  </a:cubicBezTo>
                  <a:cubicBezTo>
                    <a:pt x="3" y="20"/>
                    <a:pt x="3" y="20"/>
                    <a:pt x="3" y="20"/>
                  </a:cubicBezTo>
                  <a:cubicBezTo>
                    <a:pt x="6" y="16"/>
                    <a:pt x="6" y="16"/>
                    <a:pt x="6" y="16"/>
                  </a:cubicBezTo>
                  <a:cubicBezTo>
                    <a:pt x="8" y="14"/>
                    <a:pt x="9" y="12"/>
                    <a:pt x="11" y="10"/>
                  </a:cubicBezTo>
                  <a:cubicBezTo>
                    <a:pt x="14" y="8"/>
                    <a:pt x="16" y="6"/>
                    <a:pt x="18" y="4"/>
                  </a:cubicBezTo>
                  <a:cubicBezTo>
                    <a:pt x="18" y="4"/>
                    <a:pt x="18" y="4"/>
                    <a:pt x="18" y="4"/>
                  </a:cubicBezTo>
                  <a:cubicBezTo>
                    <a:pt x="18" y="4"/>
                    <a:pt x="18" y="4"/>
                    <a:pt x="19" y="4"/>
                  </a:cubicBezTo>
                  <a:cubicBezTo>
                    <a:pt x="19" y="3"/>
                    <a:pt x="19" y="2"/>
                    <a:pt x="19" y="1"/>
                  </a:cubicBezTo>
                  <a:cubicBezTo>
                    <a:pt x="18" y="0"/>
                    <a:pt x="17" y="0"/>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2F5EB0"/>
                </a:solidFill>
              </a:endParaRPr>
            </a:p>
          </p:txBody>
        </p:sp>
        <p:sp>
          <p:nvSpPr>
            <p:cNvPr id="62" name="Freeform 30"/>
            <p:cNvSpPr/>
            <p:nvPr/>
          </p:nvSpPr>
          <p:spPr bwMode="auto">
            <a:xfrm>
              <a:off x="7043738" y="873125"/>
              <a:ext cx="77788" cy="80963"/>
            </a:xfrm>
            <a:custGeom>
              <a:avLst/>
              <a:gdLst>
                <a:gd name="T0" fmla="*/ 8 w 20"/>
                <a:gd name="T1" fmla="*/ 11 h 21"/>
                <a:gd name="T2" fmla="*/ 1 w 20"/>
                <a:gd name="T3" fmla="*/ 17 h 21"/>
                <a:gd name="T4" fmla="*/ 0 w 20"/>
                <a:gd name="T5" fmla="*/ 17 h 21"/>
                <a:gd name="T6" fmla="*/ 0 w 20"/>
                <a:gd name="T7" fmla="*/ 20 h 21"/>
                <a:gd name="T8" fmla="*/ 3 w 20"/>
                <a:gd name="T9" fmla="*/ 20 h 21"/>
                <a:gd name="T10" fmla="*/ 3 w 20"/>
                <a:gd name="T11" fmla="*/ 20 h 21"/>
                <a:gd name="T12" fmla="*/ 10 w 20"/>
                <a:gd name="T13" fmla="*/ 14 h 21"/>
                <a:gd name="T14" fmla="*/ 16 w 20"/>
                <a:gd name="T15" fmla="*/ 7 h 21"/>
                <a:gd name="T16" fmla="*/ 19 w 20"/>
                <a:gd name="T17" fmla="*/ 3 h 21"/>
                <a:gd name="T18" fmla="*/ 19 w 20"/>
                <a:gd name="T19" fmla="*/ 3 h 21"/>
                <a:gd name="T20" fmla="*/ 19 w 20"/>
                <a:gd name="T21" fmla="*/ 0 h 21"/>
                <a:gd name="T22" fmla="*/ 16 w 20"/>
                <a:gd name="T23" fmla="*/ 0 h 21"/>
                <a:gd name="T24" fmla="*/ 16 w 20"/>
                <a:gd name="T25" fmla="*/ 1 h 21"/>
                <a:gd name="T26" fmla="*/ 13 w 20"/>
                <a:gd name="T27" fmla="*/ 5 h 21"/>
                <a:gd name="T28" fmla="*/ 8 w 20"/>
                <a:gd name="T29"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1">
                  <a:moveTo>
                    <a:pt x="8" y="11"/>
                  </a:moveTo>
                  <a:cubicBezTo>
                    <a:pt x="5" y="13"/>
                    <a:pt x="3" y="15"/>
                    <a:pt x="1" y="17"/>
                  </a:cubicBezTo>
                  <a:cubicBezTo>
                    <a:pt x="1" y="17"/>
                    <a:pt x="0" y="17"/>
                    <a:pt x="0" y="17"/>
                  </a:cubicBezTo>
                  <a:cubicBezTo>
                    <a:pt x="0" y="18"/>
                    <a:pt x="0" y="19"/>
                    <a:pt x="0" y="20"/>
                  </a:cubicBezTo>
                  <a:cubicBezTo>
                    <a:pt x="1" y="21"/>
                    <a:pt x="2" y="21"/>
                    <a:pt x="3" y="20"/>
                  </a:cubicBezTo>
                  <a:cubicBezTo>
                    <a:pt x="3" y="20"/>
                    <a:pt x="3" y="20"/>
                    <a:pt x="3" y="20"/>
                  </a:cubicBezTo>
                  <a:cubicBezTo>
                    <a:pt x="6" y="18"/>
                    <a:pt x="8" y="16"/>
                    <a:pt x="10" y="14"/>
                  </a:cubicBezTo>
                  <a:cubicBezTo>
                    <a:pt x="13" y="12"/>
                    <a:pt x="14" y="9"/>
                    <a:pt x="16" y="7"/>
                  </a:cubicBezTo>
                  <a:cubicBezTo>
                    <a:pt x="19" y="3"/>
                    <a:pt x="19" y="3"/>
                    <a:pt x="19" y="3"/>
                  </a:cubicBezTo>
                  <a:cubicBezTo>
                    <a:pt x="19" y="3"/>
                    <a:pt x="19" y="3"/>
                    <a:pt x="19" y="3"/>
                  </a:cubicBezTo>
                  <a:cubicBezTo>
                    <a:pt x="20" y="2"/>
                    <a:pt x="20" y="1"/>
                    <a:pt x="19" y="0"/>
                  </a:cubicBezTo>
                  <a:cubicBezTo>
                    <a:pt x="18" y="0"/>
                    <a:pt x="17" y="0"/>
                    <a:pt x="16" y="0"/>
                  </a:cubicBezTo>
                  <a:cubicBezTo>
                    <a:pt x="16" y="1"/>
                    <a:pt x="16" y="1"/>
                    <a:pt x="16" y="1"/>
                  </a:cubicBezTo>
                  <a:cubicBezTo>
                    <a:pt x="13" y="5"/>
                    <a:pt x="13" y="5"/>
                    <a:pt x="13" y="5"/>
                  </a:cubicBezTo>
                  <a:cubicBezTo>
                    <a:pt x="11" y="7"/>
                    <a:pt x="10" y="9"/>
                    <a:pt x="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2F5EB0"/>
                </a:solidFill>
              </a:endParaRPr>
            </a:p>
          </p:txBody>
        </p:sp>
      </p:grpSp>
      <p:sp>
        <p:nvSpPr>
          <p:cNvPr id="44" name="Freeform 9"/>
          <p:cNvSpPr/>
          <p:nvPr/>
        </p:nvSpPr>
        <p:spPr bwMode="auto">
          <a:xfrm rot="13500000">
            <a:off x="3519170" y="3462655"/>
            <a:ext cx="2388235" cy="2388235"/>
          </a:xfrm>
          <a:custGeom>
            <a:avLst/>
            <a:gdLst>
              <a:gd name="T0" fmla="*/ 107 w 728"/>
              <a:gd name="T1" fmla="*/ 621 h 727"/>
              <a:gd name="T2" fmla="*/ 364 w 728"/>
              <a:gd name="T3" fmla="*/ 727 h 727"/>
              <a:gd name="T4" fmla="*/ 364 w 728"/>
              <a:gd name="T5" fmla="*/ 556 h 727"/>
              <a:gd name="T6" fmla="*/ 228 w 728"/>
              <a:gd name="T7" fmla="*/ 499 h 727"/>
              <a:gd name="T8" fmla="*/ 172 w 728"/>
              <a:gd name="T9" fmla="*/ 363 h 727"/>
              <a:gd name="T10" fmla="*/ 228 w 728"/>
              <a:gd name="T11" fmla="*/ 227 h 727"/>
              <a:gd name="T12" fmla="*/ 364 w 728"/>
              <a:gd name="T13" fmla="*/ 171 h 727"/>
              <a:gd name="T14" fmla="*/ 500 w 728"/>
              <a:gd name="T15" fmla="*/ 227 h 727"/>
              <a:gd name="T16" fmla="*/ 556 w 728"/>
              <a:gd name="T17" fmla="*/ 363 h 727"/>
              <a:gd name="T18" fmla="*/ 728 w 728"/>
              <a:gd name="T19" fmla="*/ 363 h 727"/>
              <a:gd name="T20" fmla="*/ 621 w 728"/>
              <a:gd name="T21" fmla="*/ 106 h 727"/>
              <a:gd name="T22" fmla="*/ 364 w 728"/>
              <a:gd name="T23" fmla="*/ 0 h 727"/>
              <a:gd name="T24" fmla="*/ 107 w 728"/>
              <a:gd name="T25" fmla="*/ 106 h 727"/>
              <a:gd name="T26" fmla="*/ 0 w 728"/>
              <a:gd name="T27" fmla="*/ 363 h 727"/>
              <a:gd name="T28" fmla="*/ 107 w 728"/>
              <a:gd name="T29" fmla="*/ 621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8" h="727">
                <a:moveTo>
                  <a:pt x="107" y="621"/>
                </a:moveTo>
                <a:cubicBezTo>
                  <a:pt x="176" y="689"/>
                  <a:pt x="267" y="727"/>
                  <a:pt x="364" y="727"/>
                </a:cubicBezTo>
                <a:cubicBezTo>
                  <a:pt x="364" y="556"/>
                  <a:pt x="364" y="556"/>
                  <a:pt x="364" y="556"/>
                </a:cubicBezTo>
                <a:cubicBezTo>
                  <a:pt x="313" y="556"/>
                  <a:pt x="264" y="536"/>
                  <a:pt x="228" y="499"/>
                </a:cubicBezTo>
                <a:cubicBezTo>
                  <a:pt x="192" y="463"/>
                  <a:pt x="172" y="415"/>
                  <a:pt x="172" y="363"/>
                </a:cubicBezTo>
                <a:cubicBezTo>
                  <a:pt x="172" y="312"/>
                  <a:pt x="192" y="264"/>
                  <a:pt x="228" y="227"/>
                </a:cubicBezTo>
                <a:cubicBezTo>
                  <a:pt x="264" y="191"/>
                  <a:pt x="313" y="171"/>
                  <a:pt x="364" y="171"/>
                </a:cubicBezTo>
                <a:cubicBezTo>
                  <a:pt x="415" y="171"/>
                  <a:pt x="464" y="191"/>
                  <a:pt x="500" y="227"/>
                </a:cubicBezTo>
                <a:cubicBezTo>
                  <a:pt x="536" y="264"/>
                  <a:pt x="556" y="312"/>
                  <a:pt x="556" y="363"/>
                </a:cubicBezTo>
                <a:cubicBezTo>
                  <a:pt x="728" y="363"/>
                  <a:pt x="728" y="363"/>
                  <a:pt x="728" y="363"/>
                </a:cubicBezTo>
                <a:cubicBezTo>
                  <a:pt x="728" y="266"/>
                  <a:pt x="690" y="175"/>
                  <a:pt x="621" y="106"/>
                </a:cubicBezTo>
                <a:cubicBezTo>
                  <a:pt x="553" y="38"/>
                  <a:pt x="461" y="0"/>
                  <a:pt x="364" y="0"/>
                </a:cubicBezTo>
                <a:cubicBezTo>
                  <a:pt x="267" y="0"/>
                  <a:pt x="176" y="38"/>
                  <a:pt x="107" y="106"/>
                </a:cubicBezTo>
                <a:cubicBezTo>
                  <a:pt x="38" y="175"/>
                  <a:pt x="0" y="266"/>
                  <a:pt x="0" y="363"/>
                </a:cubicBezTo>
                <a:cubicBezTo>
                  <a:pt x="0" y="461"/>
                  <a:pt x="38" y="552"/>
                  <a:pt x="107" y="621"/>
                </a:cubicBezTo>
                <a:close/>
              </a:path>
            </a:pathLst>
          </a:custGeom>
          <a:solidFill>
            <a:schemeClr val="tx1">
              <a:lumMod val="65000"/>
              <a:lumOff val="35000"/>
            </a:schemeClr>
          </a:solidFill>
          <a:ln>
            <a:noFill/>
          </a:ln>
          <a:effectLst/>
        </p:spPr>
        <p:txBody>
          <a:bodyPr vert="horz" wrap="square" lIns="68552" tIns="34276" rIns="68552" bIns="34276" numCol="1" anchor="t" anchorCtr="0" compatLnSpc="1"/>
          <a:lstStyle/>
          <a:p>
            <a:endParaRPr lang="id-ID"/>
          </a:p>
        </p:txBody>
      </p:sp>
      <p:grpSp>
        <p:nvGrpSpPr>
          <p:cNvPr id="47" name="Group 10"/>
          <p:cNvGrpSpPr/>
          <p:nvPr/>
        </p:nvGrpSpPr>
        <p:grpSpPr>
          <a:xfrm>
            <a:off x="3663950" y="3596640"/>
            <a:ext cx="848360" cy="697230"/>
            <a:chOff x="7827333" y="3464708"/>
            <a:chExt cx="599208" cy="492388"/>
          </a:xfrm>
          <a:effectLst/>
        </p:grpSpPr>
        <p:sp>
          <p:nvSpPr>
            <p:cNvPr id="48" name="Oval 11"/>
            <p:cNvSpPr/>
            <p:nvPr/>
          </p:nvSpPr>
          <p:spPr>
            <a:xfrm rot="2700000">
              <a:off x="7882236" y="3464708"/>
              <a:ext cx="492388" cy="492388"/>
            </a:xfrm>
            <a:prstGeom prst="ellipse">
              <a:avLst/>
            </a:prstGeom>
            <a:solidFill>
              <a:schemeClr val="tx1">
                <a:lumMod val="65000"/>
                <a:lumOff val="3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500">
                <a:solidFill>
                  <a:srgbClr val="1A609B"/>
                </a:solidFill>
                <a:latin typeface="方正细圆简体" panose="02010601030101010101" charset="-122"/>
                <a:ea typeface="方正细圆简体" panose="02010601030101010101" charset="-122"/>
              </a:endParaRPr>
            </a:p>
          </p:txBody>
        </p:sp>
        <p:sp>
          <p:nvSpPr>
            <p:cNvPr id="49" name="TextBox 48"/>
            <p:cNvSpPr txBox="1"/>
            <p:nvPr/>
          </p:nvSpPr>
          <p:spPr>
            <a:xfrm>
              <a:off x="7827333" y="3530137"/>
              <a:ext cx="599208" cy="238122"/>
            </a:xfrm>
            <a:prstGeom prst="rect">
              <a:avLst/>
            </a:prstGeom>
            <a:noFill/>
            <a:ln>
              <a:noFill/>
            </a:ln>
          </p:spPr>
          <p:txBody>
            <a:bodyPr wrap="square" rtlCol="0">
              <a:spAutoFit/>
            </a:bodyPr>
            <a:lstStyle/>
            <a:p>
              <a:pPr algn="ctr"/>
              <a:r>
                <a:rPr lang="zh-CN" altLang="id-ID" sz="1600" dirty="0">
                  <a:solidFill>
                    <a:schemeClr val="bg1"/>
                  </a:solidFill>
                  <a:latin typeface="方正细圆简体" panose="02010601030101010101" charset="-122"/>
                  <a:ea typeface="方正细圆简体" panose="02010601030101010101" charset="-122"/>
                </a:rPr>
                <a:t>学长</a:t>
              </a:r>
              <a:endParaRPr lang="zh-CN" altLang="id-ID" sz="1600" dirty="0">
                <a:solidFill>
                  <a:schemeClr val="bg1"/>
                </a:solidFill>
                <a:latin typeface="方正细圆简体" panose="02010601030101010101" charset="-122"/>
                <a:ea typeface="方正细圆简体" panose="02010601030101010101" charset="-122"/>
              </a:endParaRPr>
            </a:p>
          </p:txBody>
        </p:sp>
      </p:grpSp>
      <p:sp>
        <p:nvSpPr>
          <p:cNvPr id="57" name="Freeform 23"/>
          <p:cNvSpPr>
            <a:spLocks noEditPoints="1"/>
          </p:cNvSpPr>
          <p:nvPr/>
        </p:nvSpPr>
        <p:spPr bwMode="auto">
          <a:xfrm>
            <a:off x="4459605" y="4550410"/>
            <a:ext cx="494030" cy="374015"/>
          </a:xfrm>
          <a:custGeom>
            <a:avLst/>
            <a:gdLst>
              <a:gd name="T0" fmla="*/ 105 w 128"/>
              <a:gd name="T1" fmla="*/ 2 h 96"/>
              <a:gd name="T2" fmla="*/ 28 w 128"/>
              <a:gd name="T3" fmla="*/ 0 h 96"/>
              <a:gd name="T4" fmla="*/ 2 w 128"/>
              <a:gd name="T5" fmla="*/ 23 h 96"/>
              <a:gd name="T6" fmla="*/ 2 w 128"/>
              <a:gd name="T7" fmla="*/ 34 h 96"/>
              <a:gd name="T8" fmla="*/ 64 w 128"/>
              <a:gd name="T9" fmla="*/ 96 h 96"/>
              <a:gd name="T10" fmla="*/ 126 w 128"/>
              <a:gd name="T11" fmla="*/ 34 h 96"/>
              <a:gd name="T12" fmla="*/ 126 w 128"/>
              <a:gd name="T13" fmla="*/ 23 h 96"/>
              <a:gd name="T14" fmla="*/ 55 w 128"/>
              <a:gd name="T15" fmla="*/ 28 h 96"/>
              <a:gd name="T16" fmla="*/ 73 w 128"/>
              <a:gd name="T17" fmla="*/ 28 h 96"/>
              <a:gd name="T18" fmla="*/ 78 w 128"/>
              <a:gd name="T19" fmla="*/ 9 h 96"/>
              <a:gd name="T20" fmla="*/ 76 w 128"/>
              <a:gd name="T21" fmla="*/ 25 h 96"/>
              <a:gd name="T22" fmla="*/ 52 w 128"/>
              <a:gd name="T23" fmla="*/ 25 h 96"/>
              <a:gd name="T24" fmla="*/ 50 w 128"/>
              <a:gd name="T25" fmla="*/ 9 h 96"/>
              <a:gd name="T26" fmla="*/ 52 w 128"/>
              <a:gd name="T27" fmla="*/ 25 h 96"/>
              <a:gd name="T28" fmla="*/ 64 w 128"/>
              <a:gd name="T29" fmla="*/ 82 h 96"/>
              <a:gd name="T30" fmla="*/ 74 w 128"/>
              <a:gd name="T31" fmla="*/ 32 h 96"/>
              <a:gd name="T32" fmla="*/ 98 w 128"/>
              <a:gd name="T33" fmla="*/ 32 h 96"/>
              <a:gd name="T34" fmla="*/ 78 w 128"/>
              <a:gd name="T35" fmla="*/ 32 h 96"/>
              <a:gd name="T36" fmla="*/ 89 w 128"/>
              <a:gd name="T37" fmla="*/ 20 h 96"/>
              <a:gd name="T38" fmla="*/ 79 w 128"/>
              <a:gd name="T39" fmla="*/ 28 h 96"/>
              <a:gd name="T40" fmla="*/ 97 w 128"/>
              <a:gd name="T41" fmla="*/ 8 h 96"/>
              <a:gd name="T42" fmla="*/ 83 w 128"/>
              <a:gd name="T43" fmla="*/ 8 h 96"/>
              <a:gd name="T44" fmla="*/ 55 w 128"/>
              <a:gd name="T45" fmla="*/ 8 h 96"/>
              <a:gd name="T46" fmla="*/ 64 w 128"/>
              <a:gd name="T47" fmla="*/ 15 h 96"/>
              <a:gd name="T48" fmla="*/ 31 w 128"/>
              <a:gd name="T49" fmla="*/ 8 h 96"/>
              <a:gd name="T50" fmla="*/ 39 w 128"/>
              <a:gd name="T51" fmla="*/ 14 h 96"/>
              <a:gd name="T52" fmla="*/ 49 w 128"/>
              <a:gd name="T53" fmla="*/ 28 h 96"/>
              <a:gd name="T54" fmla="*/ 39 w 128"/>
              <a:gd name="T55" fmla="*/ 20 h 96"/>
              <a:gd name="T56" fmla="*/ 60 w 128"/>
              <a:gd name="T57" fmla="*/ 81 h 96"/>
              <a:gd name="T58" fmla="*/ 50 w 128"/>
              <a:gd name="T59" fmla="*/ 32 h 96"/>
              <a:gd name="T60" fmla="*/ 11 w 128"/>
              <a:gd name="T61" fmla="*/ 32 h 96"/>
              <a:gd name="T62" fmla="*/ 51 w 128"/>
              <a:gd name="T63" fmla="*/ 74 h 96"/>
              <a:gd name="T64" fmla="*/ 117 w 128"/>
              <a:gd name="T65" fmla="*/ 32 h 96"/>
              <a:gd name="T66" fmla="*/ 102 w 128"/>
              <a:gd name="T67" fmla="*/ 32 h 96"/>
              <a:gd name="T68" fmla="*/ 92 w 128"/>
              <a:gd name="T69" fmla="*/ 17 h 96"/>
              <a:gd name="T70" fmla="*/ 120 w 128"/>
              <a:gd name="T71" fmla="*/ 28 h 96"/>
              <a:gd name="T72" fmla="*/ 27 w 128"/>
              <a:gd name="T73" fmla="*/ 10 h 96"/>
              <a:gd name="T74" fmla="*/ 25 w 128"/>
              <a:gd name="T75" fmla="*/ 28 h 96"/>
              <a:gd name="T76" fmla="*/ 27 w 128"/>
              <a:gd name="T77"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96">
                <a:moveTo>
                  <a:pt x="126" y="23"/>
                </a:moveTo>
                <a:cubicBezTo>
                  <a:pt x="105" y="2"/>
                  <a:pt x="105" y="2"/>
                  <a:pt x="105" y="2"/>
                </a:cubicBezTo>
                <a:cubicBezTo>
                  <a:pt x="104" y="1"/>
                  <a:pt x="102" y="0"/>
                  <a:pt x="100" y="0"/>
                </a:cubicBezTo>
                <a:cubicBezTo>
                  <a:pt x="28" y="0"/>
                  <a:pt x="28" y="0"/>
                  <a:pt x="28" y="0"/>
                </a:cubicBezTo>
                <a:cubicBezTo>
                  <a:pt x="26" y="0"/>
                  <a:pt x="24" y="1"/>
                  <a:pt x="23" y="2"/>
                </a:cubicBezTo>
                <a:cubicBezTo>
                  <a:pt x="2" y="23"/>
                  <a:pt x="2" y="23"/>
                  <a:pt x="2" y="23"/>
                </a:cubicBezTo>
                <a:cubicBezTo>
                  <a:pt x="1" y="24"/>
                  <a:pt x="0" y="26"/>
                  <a:pt x="0" y="28"/>
                </a:cubicBezTo>
                <a:cubicBezTo>
                  <a:pt x="0" y="30"/>
                  <a:pt x="1" y="32"/>
                  <a:pt x="2" y="34"/>
                </a:cubicBezTo>
                <a:cubicBezTo>
                  <a:pt x="58" y="93"/>
                  <a:pt x="58" y="93"/>
                  <a:pt x="58" y="93"/>
                </a:cubicBezTo>
                <a:cubicBezTo>
                  <a:pt x="60" y="95"/>
                  <a:pt x="62" y="96"/>
                  <a:pt x="64" y="96"/>
                </a:cubicBezTo>
                <a:cubicBezTo>
                  <a:pt x="66" y="96"/>
                  <a:pt x="68" y="95"/>
                  <a:pt x="70" y="93"/>
                </a:cubicBezTo>
                <a:cubicBezTo>
                  <a:pt x="126" y="34"/>
                  <a:pt x="126" y="34"/>
                  <a:pt x="126" y="34"/>
                </a:cubicBezTo>
                <a:cubicBezTo>
                  <a:pt x="127" y="32"/>
                  <a:pt x="128" y="30"/>
                  <a:pt x="128" y="28"/>
                </a:cubicBezTo>
                <a:cubicBezTo>
                  <a:pt x="128" y="26"/>
                  <a:pt x="127" y="24"/>
                  <a:pt x="126" y="23"/>
                </a:cubicBezTo>
                <a:close/>
                <a:moveTo>
                  <a:pt x="73" y="28"/>
                </a:moveTo>
                <a:cubicBezTo>
                  <a:pt x="55" y="28"/>
                  <a:pt x="55" y="28"/>
                  <a:pt x="55" y="28"/>
                </a:cubicBezTo>
                <a:cubicBezTo>
                  <a:pt x="64" y="21"/>
                  <a:pt x="64" y="21"/>
                  <a:pt x="64" y="21"/>
                </a:cubicBezTo>
                <a:lnTo>
                  <a:pt x="73" y="28"/>
                </a:lnTo>
                <a:close/>
                <a:moveTo>
                  <a:pt x="67" y="18"/>
                </a:moveTo>
                <a:cubicBezTo>
                  <a:pt x="78" y="9"/>
                  <a:pt x="78" y="9"/>
                  <a:pt x="78" y="9"/>
                </a:cubicBezTo>
                <a:cubicBezTo>
                  <a:pt x="86" y="17"/>
                  <a:pt x="86" y="17"/>
                  <a:pt x="86" y="17"/>
                </a:cubicBezTo>
                <a:cubicBezTo>
                  <a:pt x="76" y="25"/>
                  <a:pt x="76" y="25"/>
                  <a:pt x="76" y="25"/>
                </a:cubicBezTo>
                <a:lnTo>
                  <a:pt x="67" y="18"/>
                </a:lnTo>
                <a:close/>
                <a:moveTo>
                  <a:pt x="52" y="25"/>
                </a:moveTo>
                <a:cubicBezTo>
                  <a:pt x="42" y="17"/>
                  <a:pt x="42" y="17"/>
                  <a:pt x="42" y="17"/>
                </a:cubicBezTo>
                <a:cubicBezTo>
                  <a:pt x="50" y="9"/>
                  <a:pt x="50" y="9"/>
                  <a:pt x="50" y="9"/>
                </a:cubicBezTo>
                <a:cubicBezTo>
                  <a:pt x="61" y="18"/>
                  <a:pt x="61" y="18"/>
                  <a:pt x="61" y="18"/>
                </a:cubicBezTo>
                <a:lnTo>
                  <a:pt x="52" y="25"/>
                </a:lnTo>
                <a:close/>
                <a:moveTo>
                  <a:pt x="74" y="32"/>
                </a:moveTo>
                <a:cubicBezTo>
                  <a:pt x="64" y="82"/>
                  <a:pt x="64" y="82"/>
                  <a:pt x="64" y="82"/>
                </a:cubicBezTo>
                <a:cubicBezTo>
                  <a:pt x="54" y="32"/>
                  <a:pt x="54" y="32"/>
                  <a:pt x="54" y="32"/>
                </a:cubicBezTo>
                <a:lnTo>
                  <a:pt x="74" y="32"/>
                </a:lnTo>
                <a:close/>
                <a:moveTo>
                  <a:pt x="78" y="32"/>
                </a:moveTo>
                <a:cubicBezTo>
                  <a:pt x="98" y="32"/>
                  <a:pt x="98" y="32"/>
                  <a:pt x="98" y="32"/>
                </a:cubicBezTo>
                <a:cubicBezTo>
                  <a:pt x="68" y="81"/>
                  <a:pt x="68" y="81"/>
                  <a:pt x="68" y="81"/>
                </a:cubicBezTo>
                <a:lnTo>
                  <a:pt x="78" y="32"/>
                </a:lnTo>
                <a:close/>
                <a:moveTo>
                  <a:pt x="79" y="28"/>
                </a:moveTo>
                <a:cubicBezTo>
                  <a:pt x="89" y="20"/>
                  <a:pt x="89" y="20"/>
                  <a:pt x="89" y="20"/>
                </a:cubicBezTo>
                <a:cubicBezTo>
                  <a:pt x="97" y="28"/>
                  <a:pt x="97" y="28"/>
                  <a:pt x="97" y="28"/>
                </a:cubicBezTo>
                <a:lnTo>
                  <a:pt x="79" y="28"/>
                </a:lnTo>
                <a:close/>
                <a:moveTo>
                  <a:pt x="83" y="8"/>
                </a:moveTo>
                <a:cubicBezTo>
                  <a:pt x="97" y="8"/>
                  <a:pt x="97" y="8"/>
                  <a:pt x="97" y="8"/>
                </a:cubicBezTo>
                <a:cubicBezTo>
                  <a:pt x="89" y="14"/>
                  <a:pt x="89" y="14"/>
                  <a:pt x="89" y="14"/>
                </a:cubicBezTo>
                <a:lnTo>
                  <a:pt x="83" y="8"/>
                </a:lnTo>
                <a:close/>
                <a:moveTo>
                  <a:pt x="64" y="15"/>
                </a:moveTo>
                <a:cubicBezTo>
                  <a:pt x="55" y="8"/>
                  <a:pt x="55" y="8"/>
                  <a:pt x="55" y="8"/>
                </a:cubicBezTo>
                <a:cubicBezTo>
                  <a:pt x="73" y="8"/>
                  <a:pt x="73" y="8"/>
                  <a:pt x="73" y="8"/>
                </a:cubicBezTo>
                <a:lnTo>
                  <a:pt x="64" y="15"/>
                </a:lnTo>
                <a:close/>
                <a:moveTo>
                  <a:pt x="39" y="14"/>
                </a:moveTo>
                <a:cubicBezTo>
                  <a:pt x="31" y="8"/>
                  <a:pt x="31" y="8"/>
                  <a:pt x="31" y="8"/>
                </a:cubicBezTo>
                <a:cubicBezTo>
                  <a:pt x="45" y="8"/>
                  <a:pt x="45" y="8"/>
                  <a:pt x="45" y="8"/>
                </a:cubicBezTo>
                <a:lnTo>
                  <a:pt x="39" y="14"/>
                </a:lnTo>
                <a:close/>
                <a:moveTo>
                  <a:pt x="39" y="20"/>
                </a:moveTo>
                <a:cubicBezTo>
                  <a:pt x="49" y="28"/>
                  <a:pt x="49" y="28"/>
                  <a:pt x="49" y="28"/>
                </a:cubicBezTo>
                <a:cubicBezTo>
                  <a:pt x="31" y="28"/>
                  <a:pt x="31" y="28"/>
                  <a:pt x="31" y="28"/>
                </a:cubicBezTo>
                <a:lnTo>
                  <a:pt x="39" y="20"/>
                </a:lnTo>
                <a:close/>
                <a:moveTo>
                  <a:pt x="50" y="32"/>
                </a:moveTo>
                <a:cubicBezTo>
                  <a:pt x="60" y="81"/>
                  <a:pt x="60" y="81"/>
                  <a:pt x="60" y="81"/>
                </a:cubicBezTo>
                <a:cubicBezTo>
                  <a:pt x="30" y="32"/>
                  <a:pt x="30" y="32"/>
                  <a:pt x="30" y="32"/>
                </a:cubicBezTo>
                <a:lnTo>
                  <a:pt x="50" y="32"/>
                </a:lnTo>
                <a:close/>
                <a:moveTo>
                  <a:pt x="51" y="74"/>
                </a:moveTo>
                <a:cubicBezTo>
                  <a:pt x="11" y="32"/>
                  <a:pt x="11" y="32"/>
                  <a:pt x="11" y="32"/>
                </a:cubicBezTo>
                <a:cubicBezTo>
                  <a:pt x="26" y="32"/>
                  <a:pt x="26" y="32"/>
                  <a:pt x="26" y="32"/>
                </a:cubicBezTo>
                <a:lnTo>
                  <a:pt x="51" y="74"/>
                </a:lnTo>
                <a:close/>
                <a:moveTo>
                  <a:pt x="102" y="32"/>
                </a:moveTo>
                <a:cubicBezTo>
                  <a:pt x="117" y="32"/>
                  <a:pt x="117" y="32"/>
                  <a:pt x="117" y="32"/>
                </a:cubicBezTo>
                <a:cubicBezTo>
                  <a:pt x="77" y="74"/>
                  <a:pt x="77" y="74"/>
                  <a:pt x="77" y="74"/>
                </a:cubicBezTo>
                <a:lnTo>
                  <a:pt x="102" y="32"/>
                </a:lnTo>
                <a:close/>
                <a:moveTo>
                  <a:pt x="103" y="28"/>
                </a:moveTo>
                <a:cubicBezTo>
                  <a:pt x="92" y="17"/>
                  <a:pt x="92" y="17"/>
                  <a:pt x="92" y="17"/>
                </a:cubicBezTo>
                <a:cubicBezTo>
                  <a:pt x="101" y="10"/>
                  <a:pt x="101" y="10"/>
                  <a:pt x="101" y="10"/>
                </a:cubicBezTo>
                <a:cubicBezTo>
                  <a:pt x="120" y="28"/>
                  <a:pt x="120" y="28"/>
                  <a:pt x="120" y="28"/>
                </a:cubicBezTo>
                <a:lnTo>
                  <a:pt x="103" y="28"/>
                </a:lnTo>
                <a:close/>
                <a:moveTo>
                  <a:pt x="27" y="10"/>
                </a:moveTo>
                <a:cubicBezTo>
                  <a:pt x="36" y="17"/>
                  <a:pt x="36" y="17"/>
                  <a:pt x="36" y="17"/>
                </a:cubicBezTo>
                <a:cubicBezTo>
                  <a:pt x="25" y="28"/>
                  <a:pt x="25" y="28"/>
                  <a:pt x="25" y="28"/>
                </a:cubicBezTo>
                <a:cubicBezTo>
                  <a:pt x="8" y="28"/>
                  <a:pt x="8" y="28"/>
                  <a:pt x="8" y="28"/>
                </a:cubicBezTo>
                <a:lnTo>
                  <a:pt x="27" y="10"/>
                </a:lnTo>
                <a:close/>
              </a:path>
            </a:pathLst>
          </a:custGeom>
          <a:solidFill>
            <a:schemeClr val="tx1"/>
          </a:solidFill>
          <a:ln>
            <a:noFill/>
          </a:ln>
          <a:effectLst/>
        </p:spPr>
        <p:txBody>
          <a:bodyPr vert="horz" wrap="square" lIns="68552" tIns="34276" rIns="68552" bIns="34276" numCol="1" anchor="t" anchorCtr="0" compatLnSpc="1"/>
          <a:lstStyle/>
          <a:p>
            <a:endParaRPr lang="id-ID">
              <a:solidFill>
                <a:srgbClr val="2F5EB0"/>
              </a:solidFill>
            </a:endParaRPr>
          </a:p>
        </p:txBody>
      </p:sp>
      <p:grpSp>
        <p:nvGrpSpPr>
          <p:cNvPr id="76" name="Group 10"/>
          <p:cNvGrpSpPr/>
          <p:nvPr/>
        </p:nvGrpSpPr>
        <p:grpSpPr>
          <a:xfrm>
            <a:off x="5632450" y="1906905"/>
            <a:ext cx="848360" cy="697230"/>
            <a:chOff x="7827333" y="3464708"/>
            <a:chExt cx="599208" cy="492388"/>
          </a:xfrm>
          <a:effectLst/>
        </p:grpSpPr>
        <p:sp>
          <p:nvSpPr>
            <p:cNvPr id="77" name="Oval 11"/>
            <p:cNvSpPr/>
            <p:nvPr/>
          </p:nvSpPr>
          <p:spPr>
            <a:xfrm rot="2700000">
              <a:off x="7882236" y="3464708"/>
              <a:ext cx="492388" cy="492388"/>
            </a:xfrm>
            <a:prstGeom prst="ellipse">
              <a:avLst/>
            </a:prstGeom>
            <a:solidFill>
              <a:srgbClr val="F9F9F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500">
                <a:solidFill>
                  <a:srgbClr val="1A609B"/>
                </a:solidFill>
                <a:latin typeface="方正细圆简体" panose="02010601030101010101" charset="-122"/>
                <a:ea typeface="方正细圆简体" panose="02010601030101010101" charset="-122"/>
              </a:endParaRPr>
            </a:p>
          </p:txBody>
        </p:sp>
        <p:sp>
          <p:nvSpPr>
            <p:cNvPr id="78" name="TextBox 77"/>
            <p:cNvSpPr txBox="1"/>
            <p:nvPr/>
          </p:nvSpPr>
          <p:spPr>
            <a:xfrm>
              <a:off x="7827333" y="3530137"/>
              <a:ext cx="599208" cy="248809"/>
            </a:xfrm>
            <a:prstGeom prst="rect">
              <a:avLst/>
            </a:prstGeom>
            <a:noFill/>
            <a:ln>
              <a:noFill/>
            </a:ln>
          </p:spPr>
          <p:txBody>
            <a:bodyPr wrap="square" rtlCol="0">
              <a:spAutoFit/>
            </a:bodyPr>
            <a:lstStyle/>
            <a:p>
              <a:pPr algn="ctr"/>
              <a:r>
                <a:rPr lang="id-ID" sz="1600" dirty="0">
                  <a:solidFill>
                    <a:schemeClr val="tx1"/>
                  </a:solidFill>
                  <a:latin typeface="方正细圆简体" panose="02010601030101010101" charset="-122"/>
                  <a:ea typeface="方正细圆简体" panose="02010601030101010101" charset="-122"/>
                </a:rPr>
                <a:t>0</a:t>
              </a:r>
              <a:r>
                <a:rPr lang="en-US" sz="1600" dirty="0">
                  <a:solidFill>
                    <a:schemeClr val="tx1"/>
                  </a:solidFill>
                  <a:latin typeface="方正细圆简体" panose="02010601030101010101" charset="-122"/>
                  <a:ea typeface="方正细圆简体" panose="02010601030101010101" charset="-122"/>
                </a:rPr>
                <a:t>2</a:t>
              </a:r>
              <a:endParaRPr lang="en-US" sz="1600" dirty="0">
                <a:solidFill>
                  <a:schemeClr val="tx1"/>
                </a:solidFill>
                <a:latin typeface="方正细圆简体" panose="02010601030101010101" charset="-122"/>
                <a:ea typeface="方正细圆简体" panose="02010601030101010101" charset="-122"/>
              </a:endParaRPr>
            </a:p>
          </p:txBody>
        </p:sp>
      </p:grpSp>
      <p:grpSp>
        <p:nvGrpSpPr>
          <p:cNvPr id="79" name="Group 10"/>
          <p:cNvGrpSpPr/>
          <p:nvPr/>
        </p:nvGrpSpPr>
        <p:grpSpPr>
          <a:xfrm>
            <a:off x="7565390" y="3663950"/>
            <a:ext cx="848360" cy="697230"/>
            <a:chOff x="7827333" y="3464708"/>
            <a:chExt cx="599208" cy="492388"/>
          </a:xfrm>
          <a:effectLst/>
        </p:grpSpPr>
        <p:sp>
          <p:nvSpPr>
            <p:cNvPr id="81" name="Oval 11"/>
            <p:cNvSpPr/>
            <p:nvPr/>
          </p:nvSpPr>
          <p:spPr>
            <a:xfrm rot="2700000">
              <a:off x="7882236" y="3464708"/>
              <a:ext cx="492388" cy="492388"/>
            </a:xfrm>
            <a:prstGeom prst="ellipse">
              <a:avLst/>
            </a:prstGeom>
            <a:solidFill>
              <a:schemeClr val="tx1">
                <a:lumMod val="65000"/>
                <a:lumOff val="3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500">
                <a:solidFill>
                  <a:srgbClr val="1A609B"/>
                </a:solidFill>
                <a:latin typeface="方正细圆简体" panose="02010601030101010101" charset="-122"/>
                <a:ea typeface="方正细圆简体" panose="02010601030101010101" charset="-122"/>
              </a:endParaRPr>
            </a:p>
          </p:txBody>
        </p:sp>
        <p:sp>
          <p:nvSpPr>
            <p:cNvPr id="82" name="TextBox 81"/>
            <p:cNvSpPr txBox="1"/>
            <p:nvPr/>
          </p:nvSpPr>
          <p:spPr>
            <a:xfrm>
              <a:off x="7827333" y="3530137"/>
              <a:ext cx="599208" cy="238122"/>
            </a:xfrm>
            <a:prstGeom prst="rect">
              <a:avLst/>
            </a:prstGeom>
            <a:noFill/>
            <a:ln>
              <a:noFill/>
            </a:ln>
          </p:spPr>
          <p:txBody>
            <a:bodyPr wrap="square" rtlCol="0">
              <a:spAutoFit/>
            </a:bodyPr>
            <a:lstStyle/>
            <a:p>
              <a:pPr algn="ctr"/>
              <a:r>
                <a:rPr lang="zh-CN" altLang="id-ID" sz="1600" dirty="0">
                  <a:solidFill>
                    <a:schemeClr val="bg1"/>
                  </a:solidFill>
                  <a:latin typeface="方正细圆简体" panose="02010601030101010101" charset="-122"/>
                  <a:ea typeface="方正细圆简体" panose="02010601030101010101" charset="-122"/>
                </a:rPr>
                <a:t>学姐</a:t>
              </a:r>
              <a:endParaRPr lang="zh-CN" altLang="id-ID" sz="1600" dirty="0">
                <a:solidFill>
                  <a:schemeClr val="bg1"/>
                </a:solidFill>
                <a:latin typeface="方正细圆简体" panose="02010601030101010101" charset="-122"/>
                <a:ea typeface="方正细圆简体" panose="02010601030101010101" charset="-122"/>
              </a:endParaRPr>
            </a:p>
          </p:txBody>
        </p:sp>
      </p:grpSp>
      <p:sp>
        <p:nvSpPr>
          <p:cNvPr id="5" name="文本框 4"/>
          <p:cNvSpPr txBox="1"/>
          <p:nvPr/>
        </p:nvSpPr>
        <p:spPr>
          <a:xfrm>
            <a:off x="5466080" y="3147060"/>
            <a:ext cx="1096645" cy="478155"/>
          </a:xfrm>
          <a:prstGeom prst="rect">
            <a:avLst/>
          </a:prstGeom>
          <a:noFill/>
        </p:spPr>
        <p:txBody>
          <a:bodyPr wrap="square" rtlCol="0">
            <a:spAutoFit/>
          </a:bodyPr>
          <a:p>
            <a:pPr algn="ctr">
              <a:lnSpc>
                <a:spcPct val="90000"/>
              </a:lnSpc>
            </a:pPr>
            <a:r>
              <a:rPr lang="zh-CN" altLang="en-US" sz="2800" spc="100">
                <a:solidFill>
                  <a:schemeClr val="tx1">
                    <a:lumMod val="65000"/>
                    <a:lumOff val="35000"/>
                  </a:schemeClr>
                </a:solidFill>
                <a:uFillTx/>
                <a:latin typeface="方正细圆简体" panose="02010601030101010101" charset="-122"/>
                <a:ea typeface="方正细圆简体" panose="02010601030101010101" charset="-122"/>
              </a:rPr>
              <a:t>献祭</a:t>
            </a:r>
            <a:endParaRPr lang="zh-CN" altLang="en-US" sz="2800" spc="100">
              <a:solidFill>
                <a:schemeClr val="tx1">
                  <a:lumMod val="65000"/>
                  <a:lumOff val="35000"/>
                </a:schemeClr>
              </a:solidFill>
              <a:uFillTx/>
              <a:latin typeface="方正细圆简体" panose="02010601030101010101" charset="-122"/>
              <a:ea typeface="方正细圆简体" panose="02010601030101010101"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8048625" y="1555115"/>
            <a:ext cx="1899285" cy="1899285"/>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69875" tIns="136525" rIns="269875" bIns="136525" rtlCol="0" anchor="ctr" anchorCtr="1"/>
          <a:lstStyle/>
          <a:p>
            <a:pPr algn="ctr"/>
            <a:r>
              <a:rPr lang="en-US" altLang="zh-CN" sz="11500">
                <a:solidFill>
                  <a:schemeClr val="tx1">
                    <a:lumMod val="65000"/>
                    <a:lumOff val="35000"/>
                  </a:schemeClr>
                </a:solidFill>
                <a:latin typeface="方正细圆简体" panose="02010601030101010101" charset="-122"/>
                <a:ea typeface="方正细圆简体" panose="02010601030101010101" charset="-122"/>
              </a:rPr>
              <a:t>3</a:t>
            </a:r>
            <a:endParaRPr lang="en-US" altLang="zh-CN" sz="11500">
              <a:solidFill>
                <a:schemeClr val="tx1">
                  <a:lumMod val="65000"/>
                  <a:lumOff val="35000"/>
                </a:schemeClr>
              </a:solidFill>
              <a:latin typeface="方正细圆简体" panose="02010601030101010101" charset="-122"/>
              <a:ea typeface="方正细圆简体" panose="02010601030101010101" charset="-122"/>
            </a:endParaRPr>
          </a:p>
        </p:txBody>
      </p:sp>
      <p:pic>
        <p:nvPicPr>
          <p:cNvPr id="5" name="图片 4" descr="d7218c3ddc13c4e68880ffea3166d992"/>
          <p:cNvPicPr>
            <a:picLocks noChangeAspect="1"/>
          </p:cNvPicPr>
          <p:nvPr/>
        </p:nvPicPr>
        <p:blipFill>
          <a:blip r:embed="rId1">
            <a:grayscl/>
            <a:lum bright="-24000"/>
          </a:blip>
          <a:stretch>
            <a:fillRect/>
          </a:stretch>
        </p:blipFill>
        <p:spPr>
          <a:xfrm>
            <a:off x="-71120" y="-269240"/>
            <a:ext cx="6548120" cy="6605270"/>
          </a:xfrm>
          <a:prstGeom prst="rect">
            <a:avLst/>
          </a:prstGeom>
        </p:spPr>
      </p:pic>
      <p:sp>
        <p:nvSpPr>
          <p:cNvPr id="10" name="文本框 9"/>
          <p:cNvSpPr txBox="1"/>
          <p:nvPr/>
        </p:nvSpPr>
        <p:spPr>
          <a:xfrm>
            <a:off x="7336155" y="3579495"/>
            <a:ext cx="3398520" cy="506730"/>
          </a:xfrm>
          <a:prstGeom prst="rect">
            <a:avLst/>
          </a:prstGeom>
          <a:noFill/>
        </p:spPr>
        <p:txBody>
          <a:bodyPr wrap="square" rtlCol="0">
            <a:spAutoFit/>
          </a:bodyPr>
          <a:lstStyle/>
          <a:p>
            <a:pPr algn="ctr">
              <a:lnSpc>
                <a:spcPct val="90000"/>
              </a:lnSpc>
            </a:pPr>
            <a:r>
              <a:rPr lang="en-US" altLang="zh-CN" sz="3000" spc="100">
                <a:solidFill>
                  <a:schemeClr val="tx1">
                    <a:lumMod val="75000"/>
                    <a:lumOff val="25000"/>
                  </a:schemeClr>
                </a:solidFill>
                <a:uFillTx/>
                <a:latin typeface="方正细圆简体" panose="02010601030101010101" charset="-122"/>
                <a:ea typeface="方正细圆简体" panose="02010601030101010101" charset="-122"/>
              </a:rPr>
              <a:t>The ideal result.</a:t>
            </a:r>
            <a:endParaRPr lang="en-US" altLang="zh-CN" sz="3000" spc="100">
              <a:solidFill>
                <a:schemeClr val="tx1">
                  <a:lumMod val="75000"/>
                  <a:lumOff val="25000"/>
                </a:schemeClr>
              </a:solidFill>
              <a:uFillTx/>
              <a:latin typeface="方正细圆简体" panose="02010601030101010101" charset="-122"/>
              <a:ea typeface="方正细圆简体" panose="02010601030101010101"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355</Words>
  <Application>WPS 演示</Application>
  <PresentationFormat>宽屏</PresentationFormat>
  <Paragraphs>68</Paragraphs>
  <Slides>11</Slides>
  <Notes>1</Notes>
  <HiddenSlides>0</HiddenSlides>
  <MMClips>1</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宋体</vt:lpstr>
      <vt:lpstr>Wingdings</vt:lpstr>
      <vt:lpstr>方正细圆简体</vt:lpstr>
      <vt:lpstr>微软雅黑</vt:lpstr>
      <vt:lpstr>Calibri</vt:lpstr>
      <vt:lpstr>华文行楷</vt:lpstr>
      <vt:lpstr>Calibri Light</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Codfish</cp:lastModifiedBy>
  <cp:revision>50</cp:revision>
  <dcterms:created xsi:type="dcterms:W3CDTF">2017-04-06T04:02:00Z</dcterms:created>
  <dcterms:modified xsi:type="dcterms:W3CDTF">2018-10-08T15:23:51Z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y fmtid="{D5CDD505-2E9C-101B-9397-08002B2CF9AE}" pid="3" name="KSORubyTemplateID">
    <vt:lpwstr>8</vt:lpwstr>
  </property>
</Properties>
</file>