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C645-6C1B-4A6A-A84B-7017B4959D43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B726-182B-4869-9489-E46B3EB0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9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C645-6C1B-4A6A-A84B-7017B4959D43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B726-182B-4869-9489-E46B3EB0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C645-6C1B-4A6A-A84B-7017B4959D43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B726-182B-4869-9489-E46B3EB0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6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C645-6C1B-4A6A-A84B-7017B4959D43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B726-182B-4869-9489-E46B3EB0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6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C645-6C1B-4A6A-A84B-7017B4959D43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B726-182B-4869-9489-E46B3EB0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4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C645-6C1B-4A6A-A84B-7017B4959D43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B726-182B-4869-9489-E46B3EB0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5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C645-6C1B-4A6A-A84B-7017B4959D43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B726-182B-4869-9489-E46B3EB0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7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C645-6C1B-4A6A-A84B-7017B4959D43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B726-182B-4869-9489-E46B3EB0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3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C645-6C1B-4A6A-A84B-7017B4959D43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B726-182B-4869-9489-E46B3EB0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2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C645-6C1B-4A6A-A84B-7017B4959D43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B726-182B-4869-9489-E46B3EB0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C645-6C1B-4A6A-A84B-7017B4959D43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B726-182B-4869-9489-E46B3EB0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98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C645-6C1B-4A6A-A84B-7017B4959D43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AB726-182B-4869-9489-E46B3EB0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 0.11</a:t>
            </a:r>
            <a:r>
              <a:rPr lang="zh-CN" altLang="en-US" dirty="0" smtClean="0"/>
              <a:t>进程调度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张延慈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9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输出进程的信息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363" y="1844098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5600" dirty="0" smtClean="0"/>
              <a:t>schedule is called by </a:t>
            </a:r>
            <a:r>
              <a:rPr lang="en-US" altLang="zh-CN" sz="5600" dirty="0" err="1" smtClean="0"/>
              <a:t>do_exit</a:t>
            </a:r>
            <a:r>
              <a:rPr lang="en-US" altLang="zh-CN" sz="5600" dirty="0" smtClean="0"/>
              <a:t>.</a:t>
            </a:r>
          </a:p>
          <a:p>
            <a:r>
              <a:rPr lang="en-US" altLang="zh-CN" sz="5600" dirty="0" smtClean="0"/>
              <a:t>Maybe 15 is the longest counter and 3 is the chosen one?</a:t>
            </a:r>
          </a:p>
          <a:p>
            <a:r>
              <a:rPr lang="en-US" altLang="zh-CN" sz="5600" dirty="0" smtClean="0"/>
              <a:t>The chosen task:</a:t>
            </a:r>
          </a:p>
          <a:p>
            <a:r>
              <a:rPr lang="en-US" altLang="zh-CN" sz="5600" dirty="0" smtClean="0"/>
              <a:t>3: </a:t>
            </a:r>
            <a:r>
              <a:rPr lang="en-US" altLang="zh-CN" sz="5600" dirty="0" err="1" smtClean="0"/>
              <a:t>pid</a:t>
            </a:r>
            <a:r>
              <a:rPr lang="en-US" altLang="zh-CN" sz="5600" dirty="0" smtClean="0"/>
              <a:t>=3, state=0, counter = 15, father=1 </a:t>
            </a:r>
          </a:p>
          <a:p>
            <a:r>
              <a:rPr lang="en-US" altLang="zh-CN" sz="5600" dirty="0" smtClean="0"/>
              <a:t>jiffies is 4</a:t>
            </a:r>
          </a:p>
          <a:p>
            <a:endParaRPr lang="en-US" altLang="zh-CN" sz="5600" dirty="0" smtClean="0"/>
          </a:p>
          <a:p>
            <a:r>
              <a:rPr lang="en-US" altLang="zh-CN" sz="5600" dirty="0" smtClean="0"/>
              <a:t>all tasks as follows:</a:t>
            </a:r>
          </a:p>
          <a:p>
            <a:r>
              <a:rPr lang="en-US" altLang="zh-CN" sz="5600" dirty="0" smtClean="0"/>
              <a:t>0: </a:t>
            </a:r>
            <a:r>
              <a:rPr lang="en-US" altLang="zh-CN" sz="5600" dirty="0" err="1" smtClean="0"/>
              <a:t>pid</a:t>
            </a:r>
            <a:r>
              <a:rPr lang="en-US" altLang="zh-CN" sz="5600" dirty="0" smtClean="0"/>
              <a:t>=0, state=1, counter = 14, father=-1 </a:t>
            </a:r>
          </a:p>
          <a:p>
            <a:r>
              <a:rPr lang="en-US" altLang="zh-CN" sz="5600" dirty="0" smtClean="0"/>
              <a:t>jiffies is 4</a:t>
            </a:r>
          </a:p>
          <a:p>
            <a:r>
              <a:rPr lang="en-US" altLang="zh-CN" sz="5600" dirty="0" smtClean="0"/>
              <a:t>1: </a:t>
            </a:r>
            <a:r>
              <a:rPr lang="en-US" altLang="zh-CN" sz="5600" dirty="0" err="1" smtClean="0"/>
              <a:t>pid</a:t>
            </a:r>
            <a:r>
              <a:rPr lang="en-US" altLang="zh-CN" sz="5600" dirty="0" smtClean="0"/>
              <a:t>=1, state=0, counter = 14, father=0 </a:t>
            </a:r>
          </a:p>
          <a:p>
            <a:r>
              <a:rPr lang="en-US" altLang="zh-CN" sz="5600" dirty="0" smtClean="0"/>
              <a:t>jiffies is 4</a:t>
            </a:r>
          </a:p>
          <a:p>
            <a:r>
              <a:rPr lang="en-US" altLang="zh-CN" sz="5600" dirty="0" smtClean="0"/>
              <a:t>2: </a:t>
            </a:r>
            <a:r>
              <a:rPr lang="en-US" altLang="zh-CN" sz="5600" dirty="0" err="1" smtClean="0"/>
              <a:t>pid</a:t>
            </a:r>
            <a:r>
              <a:rPr lang="en-US" altLang="zh-CN" sz="5600" dirty="0" smtClean="0"/>
              <a:t>=2, state=3, counter = 13, father=1 </a:t>
            </a:r>
          </a:p>
          <a:p>
            <a:r>
              <a:rPr lang="en-US" altLang="zh-CN" sz="5600" dirty="0" smtClean="0"/>
              <a:t>jiffies is 4</a:t>
            </a:r>
          </a:p>
          <a:p>
            <a:r>
              <a:rPr lang="en-US" altLang="zh-CN" sz="5600" dirty="0" smtClean="0"/>
              <a:t>3: </a:t>
            </a:r>
            <a:r>
              <a:rPr lang="en-US" altLang="zh-CN" sz="5600" dirty="0" err="1" smtClean="0"/>
              <a:t>pid</a:t>
            </a:r>
            <a:r>
              <a:rPr lang="en-US" altLang="zh-CN" sz="5600" dirty="0" smtClean="0"/>
              <a:t>=3, state=0, counter = 15, father=1 </a:t>
            </a:r>
          </a:p>
          <a:p>
            <a:r>
              <a:rPr lang="en-US" altLang="zh-CN" sz="5600" dirty="0" smtClean="0"/>
              <a:t>jiffies is 4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12" y="0"/>
            <a:ext cx="6654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7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输出调用进程调度函数的位置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exit.c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schedule.c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schedule.c</a:t>
            </a:r>
            <a:r>
              <a:rPr lang="zh-CN" altLang="en-US" dirty="0" smtClean="0"/>
              <a:t>被调用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72" y="2257946"/>
            <a:ext cx="5745019" cy="16477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672" y="3735124"/>
            <a:ext cx="5855855" cy="28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6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41236"/>
            <a:ext cx="10610757" cy="337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8293" y="1023576"/>
            <a:ext cx="5516418" cy="509385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3: </a:t>
            </a:r>
            <a:r>
              <a:rPr lang="en-US" altLang="zh-CN" dirty="0" err="1"/>
              <a:t>pid</a:t>
            </a:r>
            <a:r>
              <a:rPr lang="en-US" altLang="zh-CN" dirty="0"/>
              <a:t>=3, state=0, counter = 15, father=1 </a:t>
            </a:r>
          </a:p>
          <a:p>
            <a:r>
              <a:rPr lang="en-US" altLang="zh-CN" dirty="0"/>
              <a:t>jiffies is 4</a:t>
            </a:r>
          </a:p>
          <a:p>
            <a:endParaRPr lang="en-US" altLang="zh-CN" dirty="0"/>
          </a:p>
          <a:p>
            <a:r>
              <a:rPr lang="en-US" altLang="zh-CN" dirty="0"/>
              <a:t>all tasks as follows:</a:t>
            </a:r>
          </a:p>
          <a:p>
            <a:r>
              <a:rPr lang="en-US" altLang="zh-CN" dirty="0"/>
              <a:t>0: </a:t>
            </a:r>
            <a:r>
              <a:rPr lang="en-US" altLang="zh-CN" dirty="0" err="1"/>
              <a:t>pid</a:t>
            </a:r>
            <a:r>
              <a:rPr lang="en-US" altLang="zh-CN" dirty="0"/>
              <a:t>=0, state=1, counter = 14, father=-1 </a:t>
            </a:r>
          </a:p>
          <a:p>
            <a:r>
              <a:rPr lang="en-US" altLang="zh-CN" dirty="0"/>
              <a:t>jiffies is 4</a:t>
            </a:r>
          </a:p>
          <a:p>
            <a:r>
              <a:rPr lang="en-US" altLang="zh-CN" dirty="0"/>
              <a:t>1: </a:t>
            </a:r>
            <a:r>
              <a:rPr lang="en-US" altLang="zh-CN" dirty="0" err="1"/>
              <a:t>pid</a:t>
            </a:r>
            <a:r>
              <a:rPr lang="en-US" altLang="zh-CN" dirty="0"/>
              <a:t>=1, state=0, counter = 14, father=0 </a:t>
            </a:r>
          </a:p>
          <a:p>
            <a:r>
              <a:rPr lang="en-US" altLang="zh-CN" dirty="0"/>
              <a:t>jiffies is 4</a:t>
            </a:r>
          </a:p>
          <a:p>
            <a:r>
              <a:rPr lang="en-US" altLang="zh-CN" dirty="0"/>
              <a:t>2: </a:t>
            </a:r>
            <a:r>
              <a:rPr lang="en-US" altLang="zh-CN" dirty="0" err="1"/>
              <a:t>pid</a:t>
            </a:r>
            <a:r>
              <a:rPr lang="en-US" altLang="zh-CN" dirty="0"/>
              <a:t>=2, state=3, counter = 13, father=1 </a:t>
            </a:r>
          </a:p>
          <a:p>
            <a:r>
              <a:rPr lang="en-US" altLang="zh-CN" dirty="0"/>
              <a:t>jiffies is 4</a:t>
            </a:r>
          </a:p>
          <a:p>
            <a:r>
              <a:rPr lang="en-US" altLang="zh-CN" dirty="0"/>
              <a:t>3: </a:t>
            </a:r>
            <a:r>
              <a:rPr lang="en-US" altLang="zh-CN" dirty="0" err="1"/>
              <a:t>pid</a:t>
            </a:r>
            <a:r>
              <a:rPr lang="en-US" altLang="zh-CN" dirty="0"/>
              <a:t>=3, state=0, counter = 15, father=1 </a:t>
            </a:r>
          </a:p>
          <a:p>
            <a:r>
              <a:rPr lang="en-US" altLang="zh-CN" dirty="0"/>
              <a:t>jiffies is 4</a:t>
            </a: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70184" y="1342015"/>
            <a:ext cx="2766287" cy="697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Pid</a:t>
            </a:r>
            <a:r>
              <a:rPr lang="en-US" altLang="zh-CN" dirty="0" smtClean="0"/>
              <a:t> = 0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70184" y="2667578"/>
            <a:ext cx="2766287" cy="697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Pid</a:t>
            </a:r>
            <a:r>
              <a:rPr lang="en-US" altLang="zh-CN" dirty="0" smtClean="0"/>
              <a:t> = 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24693" y="4422342"/>
            <a:ext cx="2766287" cy="697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Pid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385130" y="4422342"/>
            <a:ext cx="2766287" cy="69734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Pid</a:t>
            </a:r>
            <a:r>
              <a:rPr lang="en-US" altLang="zh-CN" dirty="0" smtClean="0"/>
              <a:t> = 3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 flipH="1">
            <a:off x="1507837" y="3364924"/>
            <a:ext cx="1445491" cy="105741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8" idx="0"/>
          </p:cNvCxnSpPr>
          <p:nvPr/>
        </p:nvCxnSpPr>
        <p:spPr>
          <a:xfrm>
            <a:off x="2953328" y="3364924"/>
            <a:ext cx="1814946" cy="105741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2953328" y="2039361"/>
            <a:ext cx="0" cy="62821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4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2327"/>
            <a:ext cx="10327693" cy="42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1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38093" cy="39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9806"/>
            <a:ext cx="9243915" cy="42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9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48001"/>
            <a:ext cx="8526945" cy="162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1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214</Words>
  <Application>Microsoft Office PowerPoint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Linux 0.11进程调度</vt:lpstr>
      <vt:lpstr>输出进程的信息</vt:lpstr>
      <vt:lpstr>输出调用进程调度函数的位置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0.11进程调度</dc:title>
  <dc:creator>张 延慈</dc:creator>
  <cp:lastModifiedBy>张 延慈</cp:lastModifiedBy>
  <cp:revision>7</cp:revision>
  <dcterms:created xsi:type="dcterms:W3CDTF">2018-11-27T00:57:46Z</dcterms:created>
  <dcterms:modified xsi:type="dcterms:W3CDTF">2018-11-27T01:47:17Z</dcterms:modified>
</cp:coreProperties>
</file>