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344e06184_2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1344e06184_2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344e06184_2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1344e06184_2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theforage.com/virtual-internships/NjynCWzGSaWXQCxSX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C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9906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Aissiou Ikram 28/02/2023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-9300" y="-13950"/>
            <a:ext cx="9144000" cy="808500"/>
          </a:xfrm>
          <a:prstGeom prst="rect">
            <a:avLst/>
          </a:prstGeom>
          <a:solidFill>
            <a:srgbClr val="387C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" sz="1500"/>
              <a:t>PREDICTIVE MODEL TO UNDERSTAND FACTORS THAT INFLUENCE BUYING BEHAVIOUR</a:t>
            </a:r>
            <a:endParaRPr b="1" sz="1500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9150" y="890150"/>
            <a:ext cx="90546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b="0" lang="en" sz="1400">
                <a:solidFill>
                  <a:srgbClr val="387C85"/>
                </a:solidFill>
              </a:rPr>
              <a:t>We have trained the data set with Random forest classifier model using 6 features and all the features to see the difference and received </a:t>
            </a:r>
            <a:endParaRPr b="0"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b="0" lang="en" sz="1400">
                <a:solidFill>
                  <a:srgbClr val="387C85"/>
                </a:solidFill>
              </a:rPr>
              <a:t>With 6 features only </a:t>
            </a:r>
            <a:endParaRPr b="0"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ACCURACY: </a:t>
            </a:r>
            <a:r>
              <a:rPr lang="en" sz="1400"/>
              <a:t>83.36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AUC score: 0.565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Font typeface="Arial"/>
              <a:buNone/>
            </a:pPr>
            <a:r>
              <a:rPr b="0" lang="en" sz="1400">
                <a:solidFill>
                  <a:srgbClr val="387C85"/>
                </a:solidFill>
              </a:rPr>
              <a:t>With All the features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ACCURACY: 84.84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AUC score: 0.552</a:t>
            </a:r>
            <a:endParaRPr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route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booking_origin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flight_duration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wants_extra_baggage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length_of_stay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are the top 5 features which influence Customer buying behavior </a:t>
            </a:r>
            <a:r>
              <a:rPr lang="en" sz="1500">
                <a:solidFill>
                  <a:srgbClr val="387C85"/>
                </a:solidFill>
              </a:rPr>
              <a:t>We need to increase the AUC score.</a:t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676" y="1373376"/>
            <a:ext cx="5899175" cy="317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tish Airways logo" id="84" name="Google Shape;84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5374" y="236414"/>
            <a:ext cx="1478426" cy="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