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81" r:id="rId5"/>
    <p:sldMasterId id="2147483674" r:id="rId6"/>
  </p:sldMasterIdLst>
  <p:notesMasterIdLst>
    <p:notesMasterId r:id="rId35"/>
  </p:notesMasterIdLst>
  <p:handoutMasterIdLst>
    <p:handoutMasterId r:id="rId36"/>
  </p:handoutMasterIdLst>
  <p:sldIdLst>
    <p:sldId id="3699" r:id="rId7"/>
    <p:sldId id="3702" r:id="rId8"/>
    <p:sldId id="3703" r:id="rId9"/>
    <p:sldId id="3704" r:id="rId10"/>
    <p:sldId id="3705" r:id="rId11"/>
    <p:sldId id="3706" r:id="rId12"/>
    <p:sldId id="3707" r:id="rId13"/>
    <p:sldId id="3708" r:id="rId14"/>
    <p:sldId id="3709" r:id="rId15"/>
    <p:sldId id="3711" r:id="rId16"/>
    <p:sldId id="3712" r:id="rId17"/>
    <p:sldId id="3713" r:id="rId18"/>
    <p:sldId id="3714" r:id="rId19"/>
    <p:sldId id="3715" r:id="rId20"/>
    <p:sldId id="3716" r:id="rId21"/>
    <p:sldId id="3717" r:id="rId22"/>
    <p:sldId id="3718" r:id="rId23"/>
    <p:sldId id="3719" r:id="rId24"/>
    <p:sldId id="3720" r:id="rId25"/>
    <p:sldId id="3721" r:id="rId26"/>
    <p:sldId id="3722" r:id="rId27"/>
    <p:sldId id="3725" r:id="rId28"/>
    <p:sldId id="3723" r:id="rId29"/>
    <p:sldId id="3724" r:id="rId30"/>
    <p:sldId id="3729" r:id="rId31"/>
    <p:sldId id="3730" r:id="rId32"/>
    <p:sldId id="3728" r:id="rId33"/>
    <p:sldId id="3727" r:id="rId3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1pPr>
    <a:lvl2pPr marL="0" marR="0" indent="1087443"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2pPr>
    <a:lvl3pPr marL="0" marR="0" indent="2174887"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3pPr>
    <a:lvl4pPr marL="0" marR="0" indent="3262338"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4pPr>
    <a:lvl5pPr marL="0" marR="0" indent="4349779"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5pPr>
    <a:lvl6pPr marL="0" marR="0" indent="5437225"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6pPr>
    <a:lvl7pPr marL="0" marR="0" indent="6524670"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7pPr>
    <a:lvl8pPr marL="0" marR="0" indent="7612115"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8pPr>
    <a:lvl9pPr marL="0" marR="0" indent="8699558"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9pPr>
  </p:defaultTextStyle>
  <p:extLst>
    <p:ext uri="{521415D9-36F7-43E2-AB2F-B90AF26B5E84}">
      <p14:sectionLst xmlns:p14="http://schemas.microsoft.com/office/powerpoint/2010/main">
        <p14:section name="Introduction" id="{A17A715B-7364-4831-B28A-8CEDD32BD5BC}">
          <p14:sldIdLst>
            <p14:sldId id="3699"/>
            <p14:sldId id="3702"/>
          </p14:sldIdLst>
        </p14:section>
        <p14:section name="Explication de l’ABAP Cloud" id="{2E0292F5-319C-4045-B7FF-7DEB77DFA0EA}">
          <p14:sldIdLst>
            <p14:sldId id="3703"/>
            <p14:sldId id="3704"/>
            <p14:sldId id="3705"/>
            <p14:sldId id="3706"/>
            <p14:sldId id="3707"/>
            <p14:sldId id="3708"/>
            <p14:sldId id="3709"/>
          </p14:sldIdLst>
        </p14:section>
        <p14:section name="Prérequis" id="{F79DBE8E-B4BB-4785-AD82-4B9A90B8AD2C}">
          <p14:sldIdLst>
            <p14:sldId id="3711"/>
            <p14:sldId id="3712"/>
            <p14:sldId id="3713"/>
            <p14:sldId id="3714"/>
            <p14:sldId id="3715"/>
            <p14:sldId id="3716"/>
            <p14:sldId id="3717"/>
            <p14:sldId id="3718"/>
          </p14:sldIdLst>
        </p14:section>
        <p14:section name="Application chez TORAY" id="{78C6A7B5-C680-4293-AA9D-0B1DD5EEEF83}">
          <p14:sldIdLst>
            <p14:sldId id="3719"/>
            <p14:sldId id="3720"/>
            <p14:sldId id="3721"/>
            <p14:sldId id="3722"/>
            <p14:sldId id="3725"/>
            <p14:sldId id="3723"/>
            <p14:sldId id="3724"/>
          </p14:sldIdLst>
        </p14:section>
        <p14:section name="Exercice" id="{ECE01162-4FD9-44BA-9BC1-2C0BB150E94F}">
          <p14:sldIdLst>
            <p14:sldId id="3729"/>
            <p14:sldId id="3730"/>
          </p14:sldIdLst>
        </p14:section>
        <p14:section name="Annexes" id="{1E2FA594-7262-40ED-A4A0-2094411CDE84}">
          <p14:sldIdLst>
            <p14:sldId id="3728"/>
            <p14:sldId id="3727"/>
          </p14:sldIdLst>
        </p14:section>
      </p14:sectionLst>
    </p:ext>
    <p:ext uri="{EFAFB233-063F-42B5-8137-9DF3F51BA10A}">
      <p15:sldGuideLst xmlns:p15="http://schemas.microsoft.com/office/powerpoint/2012/main">
        <p15:guide id="1" orient="horz" pos="4320" userDrawn="1">
          <p15:clr>
            <a:srgbClr val="A4A3A4"/>
          </p15:clr>
        </p15:guide>
        <p15:guide id="2" pos="76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érémie Malka" initials="JM" lastIdx="3" clrIdx="0">
    <p:extLst>
      <p:ext uri="{19B8F6BF-5375-455C-9EA6-DF929625EA0E}">
        <p15:presenceInfo xmlns:p15="http://schemas.microsoft.com/office/powerpoint/2012/main" userId="Jérémie Malk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0F8E34-150B-4A1F-B61A-777402C7A5B4}" v="2" dt="2020-09-17T15:24:09.641"/>
  </p1510:revLst>
</p1510:revInfo>
</file>

<file path=ppt/tableStyles.xml><?xml version="1.0" encoding="utf-8"?>
<a:tblStyleLst xmlns:a="http://schemas.openxmlformats.org/drawingml/2006/main" def="{5940675A-B579-460E-94D1-54222C63F5DA}">
  <a:tblStyle styleId="{4C3C2611-4C71-4FC5-86AE-919BDF0F9419}" styleName="">
    <a:tblBg/>
    <a:wholeTbl>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wholeTbl>
    <a:band2H>
      <a:tcTxStyle/>
      <a:tcStyle>
        <a:tcBdr/>
        <a:fill>
          <a:solidFill>
            <a:srgbClr val="FFFFFF"/>
          </a:solidFill>
        </a:fill>
      </a:tcStyle>
    </a:band2H>
    <a:firstCol>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Col>
    <a:lastRow>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 styleId="{C7B018BB-80A7-4F77-B60F-C8B233D01FF8}"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FD7"/>
          </a:solidFill>
        </a:fill>
      </a:tcStyle>
    </a:wholeTbl>
    <a:band2H>
      <a:tcTxStyle/>
      <a:tcStyle>
        <a:tcBdr/>
        <a:fill>
          <a:solidFill>
            <a:srgbClr val="E6E8EC"/>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firstRow>
  </a:tblStyle>
  <a:tblStyle styleId="{EEE7283C-3CF3-47DC-8721-378D4A62B228}"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BDAF7"/>
          </a:solidFill>
        </a:fill>
      </a:tcStyle>
    </a:wholeTbl>
    <a:band2H>
      <a:tcTxStyle/>
      <a:tcStyle>
        <a:tcBdr/>
        <a:fill>
          <a:solidFill>
            <a:srgbClr val="E7EDFB"/>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3"/>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3"/>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3"/>
          </a:solidFill>
        </a:fill>
      </a:tcStyle>
    </a:firstRow>
  </a:tblStyle>
  <a:tblStyle styleId="{CF821DB8-F4EB-4A41-A1BA-3FCAFE7338EE}"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BEBEB"/>
          </a:solidFill>
        </a:fill>
      </a:tcStyle>
    </a:wholeTbl>
    <a:band2H>
      <a:tcTxStyle/>
      <a:tcStyle>
        <a:tcBdr/>
        <a:fill>
          <a:solidFill>
            <a:srgbClr val="F5F5F5"/>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6"/>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6"/>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6"/>
          </a:solidFill>
        </a:fill>
      </a:tcStyle>
    </a:firstRow>
  </a:tblStyle>
  <a:tblStyle styleId="{33BA23B1-9221-436E-865A-0063620EA4FD}" styleName="">
    <a:tblBg/>
    <a:wholeTbl>
      <a:tcTxStyle b="on" i="on">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n">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0000"/>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0000"/>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0000"/>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Style à thème 1 - Accentuation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80" autoAdjust="0"/>
    <p:restoredTop sz="95226" autoAdjust="0"/>
  </p:normalViewPr>
  <p:slideViewPr>
    <p:cSldViewPr snapToGrid="0">
      <p:cViewPr varScale="1">
        <p:scale>
          <a:sx n="41" d="100"/>
          <a:sy n="41" d="100"/>
        </p:scale>
        <p:origin x="787" y="72"/>
      </p:cViewPr>
      <p:guideLst>
        <p:guide orient="horz" pos="4320"/>
        <p:guide pos="7680"/>
      </p:guideLst>
    </p:cSldViewPr>
  </p:slideViewPr>
  <p:outlineViewPr>
    <p:cViewPr>
      <p:scale>
        <a:sx n="33" d="100"/>
        <a:sy n="33" d="100"/>
      </p:scale>
      <p:origin x="0" y="-2304"/>
    </p:cViewPr>
  </p:outlineViewPr>
  <p:notesTextViewPr>
    <p:cViewPr>
      <p:scale>
        <a:sx n="1" d="1"/>
        <a:sy n="1" d="1"/>
      </p:scale>
      <p:origin x="0" y="0"/>
    </p:cViewPr>
  </p:notesTextViewPr>
  <p:sorterViewPr>
    <p:cViewPr>
      <p:scale>
        <a:sx n="100" d="100"/>
        <a:sy n="100" d="100"/>
      </p:scale>
      <p:origin x="0" y="-13752"/>
    </p:cViewPr>
  </p:sorterViewPr>
  <p:notesViewPr>
    <p:cSldViewPr snapToGrid="0">
      <p:cViewPr varScale="1">
        <p:scale>
          <a:sx n="62" d="100"/>
          <a:sy n="62" d="100"/>
        </p:scale>
        <p:origin x="3154"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viewProps" Target="viewProps.xml"/><Relationship Id="rId21" Type="http://schemas.openxmlformats.org/officeDocument/2006/relationships/slide" Target="slides/slide15.xml"/><Relationship Id="rId34" Type="http://schemas.openxmlformats.org/officeDocument/2006/relationships/slide" Target="slides/slide28.xml"/><Relationship Id="rId42" Type="http://schemas.microsoft.com/office/2016/11/relationships/changesInfo" Target="changesInfos/changesInfo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notesMaster" Target="notesMasters/notesMaster1.xml"/><Relationship Id="rId43" Type="http://schemas.microsoft.com/office/2015/10/relationships/revisionInfo" Target="revisionInfo.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çois Pham" userId="834a55f8-1f29-4cce-96e1-f656372fe23e" providerId="ADAL" clId="{DC0F8E34-150B-4A1F-B61A-777402C7A5B4}"/>
    <pc:docChg chg="addSld modMainMaster modSection">
      <pc:chgData name="François Pham" userId="834a55f8-1f29-4cce-96e1-f656372fe23e" providerId="ADAL" clId="{DC0F8E34-150B-4A1F-B61A-777402C7A5B4}" dt="2020-09-22T13:10:37.289" v="2" actId="680"/>
      <pc:docMkLst>
        <pc:docMk/>
      </pc:docMkLst>
      <pc:sldChg chg="new">
        <pc:chgData name="François Pham" userId="834a55f8-1f29-4cce-96e1-f656372fe23e" providerId="ADAL" clId="{DC0F8E34-150B-4A1F-B61A-777402C7A5B4}" dt="2020-09-22T13:10:37.289" v="2" actId="680"/>
        <pc:sldMkLst>
          <pc:docMk/>
          <pc:sldMk cId="2606020182" sldId="3705"/>
        </pc:sldMkLst>
      </pc:sldChg>
      <pc:sldMasterChg chg="modSldLayout">
        <pc:chgData name="François Pham" userId="834a55f8-1f29-4cce-96e1-f656372fe23e" providerId="ADAL" clId="{DC0F8E34-150B-4A1F-B61A-777402C7A5B4}" dt="2020-09-17T15:24:09.641" v="1"/>
        <pc:sldMasterMkLst>
          <pc:docMk/>
          <pc:sldMasterMk cId="2056022089" sldId="2147483674"/>
        </pc:sldMasterMkLst>
        <pc:sldLayoutChg chg="modAnim">
          <pc:chgData name="François Pham" userId="834a55f8-1f29-4cce-96e1-f656372fe23e" providerId="ADAL" clId="{DC0F8E34-150B-4A1F-B61A-777402C7A5B4}" dt="2020-09-17T15:24:09.641" v="1"/>
          <pc:sldLayoutMkLst>
            <pc:docMk/>
            <pc:sldMasterMk cId="2056022089" sldId="2147483674"/>
            <pc:sldLayoutMk cId="1457248806" sldId="2147483711"/>
          </pc:sldLayoutMkLst>
        </pc:sldLayoutChg>
      </pc:sldMasterChg>
    </pc:docChg>
  </pc:docChgLst>
  <pc:docChgLst>
    <pc:chgData name="François Pham" userId="834a55f8-1f29-4cce-96e1-f656372fe23e" providerId="ADAL" clId="{0CA59AFF-EAF6-450A-8EDE-333E6BDCBD84}"/>
    <pc:docChg chg="undo custSel addSld delSld modSld modMainMaster modSection">
      <pc:chgData name="François Pham" userId="834a55f8-1f29-4cce-96e1-f656372fe23e" providerId="ADAL" clId="{0CA59AFF-EAF6-450A-8EDE-333E6BDCBD84}" dt="2020-09-17T15:20:23.535" v="706" actId="1076"/>
      <pc:docMkLst>
        <pc:docMk/>
      </pc:docMkLst>
      <pc:sldChg chg="modSp mod">
        <pc:chgData name="François Pham" userId="834a55f8-1f29-4cce-96e1-f656372fe23e" providerId="ADAL" clId="{0CA59AFF-EAF6-450A-8EDE-333E6BDCBD84}" dt="2020-09-17T15:09:07.366" v="421" actId="14"/>
        <pc:sldMkLst>
          <pc:docMk/>
          <pc:sldMk cId="2283733894" sldId="3704"/>
        </pc:sldMkLst>
        <pc:spChg chg="mod">
          <ac:chgData name="François Pham" userId="834a55f8-1f29-4cce-96e1-f656372fe23e" providerId="ADAL" clId="{0CA59AFF-EAF6-450A-8EDE-333E6BDCBD84}" dt="2020-09-17T15:09:07.366" v="421" actId="14"/>
          <ac:spMkLst>
            <pc:docMk/>
            <pc:sldMk cId="2283733894" sldId="3704"/>
            <ac:spMk id="3" creationId="{0D5CF6C2-E6C4-4BDA-908C-4DA50D46D275}"/>
          </ac:spMkLst>
        </pc:spChg>
      </pc:sldChg>
      <pc:sldChg chg="new del">
        <pc:chgData name="François Pham" userId="834a55f8-1f29-4cce-96e1-f656372fe23e" providerId="ADAL" clId="{0CA59AFF-EAF6-450A-8EDE-333E6BDCBD84}" dt="2020-09-17T15:13:31.476" v="475" actId="47"/>
        <pc:sldMkLst>
          <pc:docMk/>
          <pc:sldMk cId="492552246" sldId="3705"/>
        </pc:sldMkLst>
      </pc:sldChg>
      <pc:sldChg chg="addSp delSp modSp new del mod">
        <pc:chgData name="François Pham" userId="834a55f8-1f29-4cce-96e1-f656372fe23e" providerId="ADAL" clId="{0CA59AFF-EAF6-450A-8EDE-333E6BDCBD84}" dt="2020-09-17T15:10:24.651" v="442" actId="47"/>
        <pc:sldMkLst>
          <pc:docMk/>
          <pc:sldMk cId="2346646883" sldId="3705"/>
        </pc:sldMkLst>
        <pc:spChg chg="mod">
          <ac:chgData name="François Pham" userId="834a55f8-1f29-4cce-96e1-f656372fe23e" providerId="ADAL" clId="{0CA59AFF-EAF6-450A-8EDE-333E6BDCBD84}" dt="2020-09-17T15:10:08.733" v="439" actId="20577"/>
          <ac:spMkLst>
            <pc:docMk/>
            <pc:sldMk cId="2346646883" sldId="3705"/>
            <ac:spMk id="3" creationId="{67E577DB-AF20-42E2-86C4-BC6A6CE927B5}"/>
          </ac:spMkLst>
        </pc:spChg>
        <pc:spChg chg="del mod">
          <ac:chgData name="François Pham" userId="834a55f8-1f29-4cce-96e1-f656372fe23e" providerId="ADAL" clId="{0CA59AFF-EAF6-450A-8EDE-333E6BDCBD84}" dt="2020-09-17T15:09:47.654" v="422" actId="478"/>
          <ac:spMkLst>
            <pc:docMk/>
            <pc:sldMk cId="2346646883" sldId="3705"/>
            <ac:spMk id="5" creationId="{FA0D8199-7368-4CBA-B6BA-7E4F836DB03C}"/>
          </ac:spMkLst>
        </pc:spChg>
        <pc:spChg chg="add mod">
          <ac:chgData name="François Pham" userId="834a55f8-1f29-4cce-96e1-f656372fe23e" providerId="ADAL" clId="{0CA59AFF-EAF6-450A-8EDE-333E6BDCBD84}" dt="2020-09-17T15:10:00.419" v="426" actId="120"/>
          <ac:spMkLst>
            <pc:docMk/>
            <pc:sldMk cId="2346646883" sldId="3705"/>
            <ac:spMk id="7" creationId="{38ED50ED-366B-4716-81B1-99D0953C850B}"/>
          </ac:spMkLst>
        </pc:spChg>
      </pc:sldChg>
      <pc:sldChg chg="new del">
        <pc:chgData name="François Pham" userId="834a55f8-1f29-4cce-96e1-f656372fe23e" providerId="ADAL" clId="{0CA59AFF-EAF6-450A-8EDE-333E6BDCBD84}" dt="2020-09-17T15:10:23.685" v="441" actId="47"/>
        <pc:sldMkLst>
          <pc:docMk/>
          <pc:sldMk cId="778650163" sldId="3706"/>
        </pc:sldMkLst>
      </pc:sldChg>
      <pc:sldMasterChg chg="modSldLayout">
        <pc:chgData name="François Pham" userId="834a55f8-1f29-4cce-96e1-f656372fe23e" providerId="ADAL" clId="{0CA59AFF-EAF6-450A-8EDE-333E6BDCBD84}" dt="2020-09-17T15:20:23.535" v="706" actId="1076"/>
        <pc:sldMasterMkLst>
          <pc:docMk/>
          <pc:sldMasterMk cId="2056022089" sldId="2147483674"/>
        </pc:sldMasterMkLst>
        <pc:sldLayoutChg chg="addSp delSp modSp mod modAnim">
          <pc:chgData name="François Pham" userId="834a55f8-1f29-4cce-96e1-f656372fe23e" providerId="ADAL" clId="{0CA59AFF-EAF6-450A-8EDE-333E6BDCBD84}" dt="2020-09-17T15:10:48.914" v="448"/>
          <pc:sldLayoutMkLst>
            <pc:docMk/>
            <pc:sldMasterMk cId="2056022089" sldId="2147483674"/>
            <pc:sldLayoutMk cId="1905513198" sldId="2147483708"/>
          </pc:sldLayoutMkLst>
          <pc:spChg chg="add ord">
            <ac:chgData name="François Pham" userId="834a55f8-1f29-4cce-96e1-f656372fe23e" providerId="ADAL" clId="{0CA59AFF-EAF6-450A-8EDE-333E6BDCBD84}" dt="2020-09-17T15:00:51.424" v="225" actId="167"/>
            <ac:spMkLst>
              <pc:docMk/>
              <pc:sldMasterMk cId="2056022089" sldId="2147483674"/>
              <pc:sldLayoutMk cId="1905513198" sldId="2147483708"/>
              <ac:spMk id="2" creationId="{0752D9AC-777C-4B8D-BB02-BB0A87C466BA}"/>
            </ac:spMkLst>
          </pc:spChg>
          <pc:spChg chg="add del">
            <ac:chgData name="François Pham" userId="834a55f8-1f29-4cce-96e1-f656372fe23e" providerId="ADAL" clId="{0CA59AFF-EAF6-450A-8EDE-333E6BDCBD84}" dt="2020-09-17T15:00:08.814" v="204" actId="478"/>
            <ac:spMkLst>
              <pc:docMk/>
              <pc:sldMasterMk cId="2056022089" sldId="2147483674"/>
              <pc:sldLayoutMk cId="1905513198" sldId="2147483708"/>
              <ac:spMk id="6" creationId="{275F25F8-E03B-4C80-8C59-1C4B039BEDB6}"/>
            </ac:spMkLst>
          </pc:spChg>
          <pc:spChg chg="mod">
            <ac:chgData name="François Pham" userId="834a55f8-1f29-4cce-96e1-f656372fe23e" providerId="ADAL" clId="{0CA59AFF-EAF6-450A-8EDE-333E6BDCBD84}" dt="2020-09-17T15:00:37.199" v="220" actId="14100"/>
            <ac:spMkLst>
              <pc:docMk/>
              <pc:sldMasterMk cId="2056022089" sldId="2147483674"/>
              <pc:sldLayoutMk cId="1905513198" sldId="2147483708"/>
              <ac:spMk id="18" creationId="{7E2947ED-2068-4D77-BE57-917B5C290BDB}"/>
            </ac:spMkLst>
          </pc:spChg>
          <pc:spChg chg="add del">
            <ac:chgData name="François Pham" userId="834a55f8-1f29-4cce-96e1-f656372fe23e" providerId="ADAL" clId="{0CA59AFF-EAF6-450A-8EDE-333E6BDCBD84}" dt="2020-09-17T15:00:08.814" v="204" actId="478"/>
            <ac:spMkLst>
              <pc:docMk/>
              <pc:sldMasterMk cId="2056022089" sldId="2147483674"/>
              <pc:sldLayoutMk cId="1905513198" sldId="2147483708"/>
              <ac:spMk id="19" creationId="{52AD5B0A-0B46-49D0-98A3-30A266AE546C}"/>
            </ac:spMkLst>
          </pc:spChg>
          <pc:spChg chg="add mod">
            <ac:chgData name="François Pham" userId="834a55f8-1f29-4cce-96e1-f656372fe23e" providerId="ADAL" clId="{0CA59AFF-EAF6-450A-8EDE-333E6BDCBD84}" dt="2020-09-17T15:01:43.536" v="255" actId="1035"/>
            <ac:spMkLst>
              <pc:docMk/>
              <pc:sldMasterMk cId="2056022089" sldId="2147483674"/>
              <pc:sldLayoutMk cId="1905513198" sldId="2147483708"/>
              <ac:spMk id="20" creationId="{4CB74BE4-7DA6-40F4-B241-85D95434B94E}"/>
            </ac:spMkLst>
          </pc:spChg>
          <pc:spChg chg="add del">
            <ac:chgData name="François Pham" userId="834a55f8-1f29-4cce-96e1-f656372fe23e" providerId="ADAL" clId="{0CA59AFF-EAF6-450A-8EDE-333E6BDCBD84}" dt="2020-09-17T15:00:08.814" v="204" actId="478"/>
            <ac:spMkLst>
              <pc:docMk/>
              <pc:sldMasterMk cId="2056022089" sldId="2147483674"/>
              <pc:sldLayoutMk cId="1905513198" sldId="2147483708"/>
              <ac:spMk id="21" creationId="{6BF98D1F-A164-447C-9E8E-E33145760548}"/>
            </ac:spMkLst>
          </pc:spChg>
          <pc:spChg chg="del">
            <ac:chgData name="François Pham" userId="834a55f8-1f29-4cce-96e1-f656372fe23e" providerId="ADAL" clId="{0CA59AFF-EAF6-450A-8EDE-333E6BDCBD84}" dt="2020-09-17T15:01:09.401" v="228" actId="478"/>
            <ac:spMkLst>
              <pc:docMk/>
              <pc:sldMasterMk cId="2056022089" sldId="2147483674"/>
              <pc:sldLayoutMk cId="1905513198" sldId="2147483708"/>
              <ac:spMk id="23" creationId="{00000000-0000-0000-0000-000000000000}"/>
            </ac:spMkLst>
          </pc:spChg>
          <pc:spChg chg="mod">
            <ac:chgData name="François Pham" userId="834a55f8-1f29-4cce-96e1-f656372fe23e" providerId="ADAL" clId="{0CA59AFF-EAF6-450A-8EDE-333E6BDCBD84}" dt="2020-09-17T15:01:43.536" v="255" actId="1035"/>
            <ac:spMkLst>
              <pc:docMk/>
              <pc:sldMasterMk cId="2056022089" sldId="2147483674"/>
              <pc:sldLayoutMk cId="1905513198" sldId="2147483708"/>
              <ac:spMk id="24" creationId="{7F2E8C49-7F1A-4AA3-8605-27CE385B9614}"/>
            </ac:spMkLst>
          </pc:spChg>
          <pc:spChg chg="del">
            <ac:chgData name="François Pham" userId="834a55f8-1f29-4cce-96e1-f656372fe23e" providerId="ADAL" clId="{0CA59AFF-EAF6-450A-8EDE-333E6BDCBD84}" dt="2020-09-17T15:00:42.849" v="223" actId="478"/>
            <ac:spMkLst>
              <pc:docMk/>
              <pc:sldMasterMk cId="2056022089" sldId="2147483674"/>
              <pc:sldLayoutMk cId="1905513198" sldId="2147483708"/>
              <ac:spMk id="25" creationId="{4DEF49DA-23CF-42F9-9FFE-A6A47AA63810}"/>
            </ac:spMkLst>
          </pc:spChg>
          <pc:spChg chg="add mod">
            <ac:chgData name="François Pham" userId="834a55f8-1f29-4cce-96e1-f656372fe23e" providerId="ADAL" clId="{0CA59AFF-EAF6-450A-8EDE-333E6BDCBD84}" dt="2020-09-17T15:01:19.670" v="230"/>
            <ac:spMkLst>
              <pc:docMk/>
              <pc:sldMasterMk cId="2056022089" sldId="2147483674"/>
              <pc:sldLayoutMk cId="1905513198" sldId="2147483708"/>
              <ac:spMk id="28" creationId="{37347346-3154-40B9-8239-9880E1F05482}"/>
            </ac:spMkLst>
          </pc:spChg>
          <pc:spChg chg="add mod">
            <ac:chgData name="François Pham" userId="834a55f8-1f29-4cce-96e1-f656372fe23e" providerId="ADAL" clId="{0CA59AFF-EAF6-450A-8EDE-333E6BDCBD84}" dt="2020-09-17T15:01:19.670" v="230"/>
            <ac:spMkLst>
              <pc:docMk/>
              <pc:sldMasterMk cId="2056022089" sldId="2147483674"/>
              <pc:sldLayoutMk cId="1905513198" sldId="2147483708"/>
              <ac:spMk id="29" creationId="{7A8AA694-59C8-4543-8F81-CB6573C22253}"/>
            </ac:spMkLst>
          </pc:spChg>
          <pc:spChg chg="del">
            <ac:chgData name="François Pham" userId="834a55f8-1f29-4cce-96e1-f656372fe23e" providerId="ADAL" clId="{0CA59AFF-EAF6-450A-8EDE-333E6BDCBD84}" dt="2020-09-17T15:01:12.226" v="229" actId="478"/>
            <ac:spMkLst>
              <pc:docMk/>
              <pc:sldMasterMk cId="2056022089" sldId="2147483674"/>
              <pc:sldLayoutMk cId="1905513198" sldId="2147483708"/>
              <ac:spMk id="30" creationId="{C5383E53-1A7E-4237-B837-1204FADA8E5E}"/>
            </ac:spMkLst>
          </pc:spChg>
          <pc:spChg chg="add mod">
            <ac:chgData name="François Pham" userId="834a55f8-1f29-4cce-96e1-f656372fe23e" providerId="ADAL" clId="{0CA59AFF-EAF6-450A-8EDE-333E6BDCBD84}" dt="2020-09-17T15:01:19.670" v="230"/>
            <ac:spMkLst>
              <pc:docMk/>
              <pc:sldMasterMk cId="2056022089" sldId="2147483674"/>
              <pc:sldLayoutMk cId="1905513198" sldId="2147483708"/>
              <ac:spMk id="31" creationId="{517270E6-63C2-4F7A-8F51-155DDF70CA31}"/>
            </ac:spMkLst>
          </pc:spChg>
          <pc:grpChg chg="add del mod">
            <ac:chgData name="François Pham" userId="834a55f8-1f29-4cce-96e1-f656372fe23e" providerId="ADAL" clId="{0CA59AFF-EAF6-450A-8EDE-333E6BDCBD84}" dt="2020-09-17T15:01:36.766" v="239" actId="1035"/>
            <ac:grpSpMkLst>
              <pc:docMk/>
              <pc:sldMasterMk cId="2056022089" sldId="2147483674"/>
              <pc:sldLayoutMk cId="1905513198" sldId="2147483708"/>
              <ac:grpSpMk id="11" creationId="{D360B735-9C28-414B-83EF-B6F6B855D062}"/>
            </ac:grpSpMkLst>
          </pc:grpChg>
          <pc:picChg chg="add ord">
            <ac:chgData name="François Pham" userId="834a55f8-1f29-4cce-96e1-f656372fe23e" providerId="ADAL" clId="{0CA59AFF-EAF6-450A-8EDE-333E6BDCBD84}" dt="2020-09-17T15:01:06.719" v="227" actId="167"/>
            <ac:picMkLst>
              <pc:docMk/>
              <pc:sldMasterMk cId="2056022089" sldId="2147483674"/>
              <pc:sldLayoutMk cId="1905513198" sldId="2147483708"/>
              <ac:picMk id="3" creationId="{6B72F60A-7E85-4B48-9A4F-4F1B64BA7036}"/>
            </ac:picMkLst>
          </pc:picChg>
          <pc:picChg chg="add del mod">
            <ac:chgData name="François Pham" userId="834a55f8-1f29-4cce-96e1-f656372fe23e" providerId="ADAL" clId="{0CA59AFF-EAF6-450A-8EDE-333E6BDCBD84}" dt="2020-09-17T15:01:36.766" v="239" actId="1035"/>
            <ac:picMkLst>
              <pc:docMk/>
              <pc:sldMasterMk cId="2056022089" sldId="2147483674"/>
              <pc:sldLayoutMk cId="1905513198" sldId="2147483708"/>
              <ac:picMk id="26" creationId="{3C45B415-D4A4-4F66-9638-AB5AA32F26B1}"/>
            </ac:picMkLst>
          </pc:picChg>
        </pc:sldLayoutChg>
        <pc:sldLayoutChg chg="addSp delSp modSp mod modAnim">
          <pc:chgData name="François Pham" userId="834a55f8-1f29-4cce-96e1-f656372fe23e" providerId="ADAL" clId="{0CA59AFF-EAF6-450A-8EDE-333E6BDCBD84}" dt="2020-09-17T15:10:43.899" v="446"/>
          <pc:sldLayoutMkLst>
            <pc:docMk/>
            <pc:sldMasterMk cId="2056022089" sldId="2147483674"/>
            <pc:sldLayoutMk cId="498082281" sldId="2147483709"/>
          </pc:sldLayoutMkLst>
          <pc:spChg chg="del">
            <ac:chgData name="François Pham" userId="834a55f8-1f29-4cce-96e1-f656372fe23e" providerId="ADAL" clId="{0CA59AFF-EAF6-450A-8EDE-333E6BDCBD84}" dt="2020-09-17T15:02:30.303" v="256" actId="478"/>
            <ac:spMkLst>
              <pc:docMk/>
              <pc:sldMasterMk cId="2056022089" sldId="2147483674"/>
              <pc:sldLayoutMk cId="498082281" sldId="2147483709"/>
              <ac:spMk id="3" creationId="{14AE301F-CB11-4C2B-891C-2C877F30A5D6}"/>
            </ac:spMkLst>
          </pc:spChg>
          <pc:spChg chg="mod">
            <ac:chgData name="François Pham" userId="834a55f8-1f29-4cce-96e1-f656372fe23e" providerId="ADAL" clId="{0CA59AFF-EAF6-450A-8EDE-333E6BDCBD84}" dt="2020-09-17T15:03:28.592" v="322" actId="14100"/>
            <ac:spMkLst>
              <pc:docMk/>
              <pc:sldMasterMk cId="2056022089" sldId="2147483674"/>
              <pc:sldLayoutMk cId="498082281" sldId="2147483709"/>
              <ac:spMk id="6" creationId="{275F25F8-E03B-4C80-8C59-1C4B039BEDB6}"/>
            </ac:spMkLst>
          </pc:spChg>
          <pc:spChg chg="del">
            <ac:chgData name="François Pham" userId="834a55f8-1f29-4cce-96e1-f656372fe23e" providerId="ADAL" clId="{0CA59AFF-EAF6-450A-8EDE-333E6BDCBD84}" dt="2020-09-17T15:03:23.069" v="320" actId="478"/>
            <ac:spMkLst>
              <pc:docMk/>
              <pc:sldMasterMk cId="2056022089" sldId="2147483674"/>
              <pc:sldLayoutMk cId="498082281" sldId="2147483709"/>
              <ac:spMk id="18" creationId="{683C7707-DA96-4FA3-8B9D-B421E18BCCF5}"/>
            </ac:spMkLst>
          </pc:spChg>
          <pc:spChg chg="add mod">
            <ac:chgData name="François Pham" userId="834a55f8-1f29-4cce-96e1-f656372fe23e" providerId="ADAL" clId="{0CA59AFF-EAF6-450A-8EDE-333E6BDCBD84}" dt="2020-09-17T15:02:54.492" v="272" actId="1036"/>
            <ac:spMkLst>
              <pc:docMk/>
              <pc:sldMasterMk cId="2056022089" sldId="2147483674"/>
              <pc:sldLayoutMk cId="498082281" sldId="2147483709"/>
              <ac:spMk id="19" creationId="{495610E7-81AD-4D53-A141-D8D66FDAECF8}"/>
            </ac:spMkLst>
          </pc:spChg>
          <pc:spChg chg="mod">
            <ac:chgData name="François Pham" userId="834a55f8-1f29-4cce-96e1-f656372fe23e" providerId="ADAL" clId="{0CA59AFF-EAF6-450A-8EDE-333E6BDCBD84}" dt="2020-09-17T15:03:04.355" v="273" actId="14100"/>
            <ac:spMkLst>
              <pc:docMk/>
              <pc:sldMasterMk cId="2056022089" sldId="2147483674"/>
              <pc:sldLayoutMk cId="498082281" sldId="2147483709"/>
              <ac:spMk id="23" creationId="{00000000-0000-0000-0000-000000000000}"/>
            </ac:spMkLst>
          </pc:spChg>
          <pc:spChg chg="mod">
            <ac:chgData name="François Pham" userId="834a55f8-1f29-4cce-96e1-f656372fe23e" providerId="ADAL" clId="{0CA59AFF-EAF6-450A-8EDE-333E6BDCBD84}" dt="2020-09-17T15:03:17.442" v="319" actId="1038"/>
            <ac:spMkLst>
              <pc:docMk/>
              <pc:sldMasterMk cId="2056022089" sldId="2147483674"/>
              <pc:sldLayoutMk cId="498082281" sldId="2147483709"/>
              <ac:spMk id="27" creationId="{022756EF-C004-4457-8DC2-7AA9DC3549D1}"/>
            </ac:spMkLst>
          </pc:spChg>
          <pc:picChg chg="add ord">
            <ac:chgData name="François Pham" userId="834a55f8-1f29-4cce-96e1-f656372fe23e" providerId="ADAL" clId="{0CA59AFF-EAF6-450A-8EDE-333E6BDCBD84}" dt="2020-09-17T15:02:32.656" v="258" actId="167"/>
            <ac:picMkLst>
              <pc:docMk/>
              <pc:sldMasterMk cId="2056022089" sldId="2147483674"/>
              <pc:sldLayoutMk cId="498082281" sldId="2147483709"/>
              <ac:picMk id="2" creationId="{C68AEA6F-5FE5-4746-BA0B-C3A506638C93}"/>
            </ac:picMkLst>
          </pc:picChg>
        </pc:sldLayoutChg>
        <pc:sldLayoutChg chg="addSp delSp modSp mod delAnim modAnim">
          <pc:chgData name="François Pham" userId="834a55f8-1f29-4cce-96e1-f656372fe23e" providerId="ADAL" clId="{0CA59AFF-EAF6-450A-8EDE-333E6BDCBD84}" dt="2020-09-17T15:12:35.992" v="471" actId="12"/>
          <pc:sldLayoutMkLst>
            <pc:docMk/>
            <pc:sldMasterMk cId="2056022089" sldId="2147483674"/>
            <pc:sldLayoutMk cId="3520216712" sldId="2147483710"/>
          </pc:sldLayoutMkLst>
          <pc:spChg chg="add del">
            <ac:chgData name="François Pham" userId="834a55f8-1f29-4cce-96e1-f656372fe23e" providerId="ADAL" clId="{0CA59AFF-EAF6-450A-8EDE-333E6BDCBD84}" dt="2020-09-17T15:05:31.171" v="383" actId="11529"/>
            <ac:spMkLst>
              <pc:docMk/>
              <pc:sldMasterMk cId="2056022089" sldId="2147483674"/>
              <pc:sldLayoutMk cId="3520216712" sldId="2147483710"/>
              <ac:spMk id="3" creationId="{2EF029D8-F588-43FF-BD19-EA8784E882F9}"/>
            </ac:spMkLst>
          </pc:spChg>
          <pc:spChg chg="add mod">
            <ac:chgData name="François Pham" userId="834a55f8-1f29-4cce-96e1-f656372fe23e" providerId="ADAL" clId="{0CA59AFF-EAF6-450A-8EDE-333E6BDCBD84}" dt="2020-09-17T15:05:33.640" v="384" actId="1076"/>
            <ac:spMkLst>
              <pc:docMk/>
              <pc:sldMasterMk cId="2056022089" sldId="2147483674"/>
              <pc:sldLayoutMk cId="3520216712" sldId="2147483710"/>
              <ac:spMk id="4" creationId="{6D8C6C15-9180-4C47-A36A-BE516676D590}"/>
            </ac:spMkLst>
          </pc:spChg>
          <pc:spChg chg="add del">
            <ac:chgData name="François Pham" userId="834a55f8-1f29-4cce-96e1-f656372fe23e" providerId="ADAL" clId="{0CA59AFF-EAF6-450A-8EDE-333E6BDCBD84}" dt="2020-09-17T15:12:03.056" v="464" actId="11529"/>
            <ac:spMkLst>
              <pc:docMk/>
              <pc:sldMasterMk cId="2056022089" sldId="2147483674"/>
              <pc:sldLayoutMk cId="3520216712" sldId="2147483710"/>
              <ac:spMk id="5" creationId="{FF7A2761-E76A-41E8-928B-62BD769E5EBB}"/>
            </ac:spMkLst>
          </pc:spChg>
          <pc:spChg chg="mod">
            <ac:chgData name="François Pham" userId="834a55f8-1f29-4cce-96e1-f656372fe23e" providerId="ADAL" clId="{0CA59AFF-EAF6-450A-8EDE-333E6BDCBD84}" dt="2020-09-17T15:05:13.999" v="380" actId="1035"/>
            <ac:spMkLst>
              <pc:docMk/>
              <pc:sldMasterMk cId="2056022089" sldId="2147483674"/>
              <pc:sldLayoutMk cId="3520216712" sldId="2147483710"/>
              <ac:spMk id="6" creationId="{275F25F8-E03B-4C80-8C59-1C4B039BEDB6}"/>
            </ac:spMkLst>
          </pc:spChg>
          <pc:spChg chg="add mod">
            <ac:chgData name="François Pham" userId="834a55f8-1f29-4cce-96e1-f656372fe23e" providerId="ADAL" clId="{0CA59AFF-EAF6-450A-8EDE-333E6BDCBD84}" dt="2020-09-17T15:12:35.992" v="471" actId="12"/>
            <ac:spMkLst>
              <pc:docMk/>
              <pc:sldMasterMk cId="2056022089" sldId="2147483674"/>
              <pc:sldLayoutMk cId="3520216712" sldId="2147483710"/>
              <ac:spMk id="7" creationId="{1DBB6AFB-0B3C-4A0B-852A-F334F9ABB086}"/>
            </ac:spMkLst>
          </pc:spChg>
          <pc:spChg chg="add mod">
            <ac:chgData name="François Pham" userId="834a55f8-1f29-4cce-96e1-f656372fe23e" providerId="ADAL" clId="{0CA59AFF-EAF6-450A-8EDE-333E6BDCBD84}" dt="2020-09-17T15:04:55.761" v="325"/>
            <ac:spMkLst>
              <pc:docMk/>
              <pc:sldMasterMk cId="2056022089" sldId="2147483674"/>
              <pc:sldLayoutMk cId="3520216712" sldId="2147483710"/>
              <ac:spMk id="17" creationId="{F1FFA0AD-472C-41CB-8B27-4B8D00D3E5DB}"/>
            </ac:spMkLst>
          </pc:spChg>
          <pc:spChg chg="del">
            <ac:chgData name="François Pham" userId="834a55f8-1f29-4cce-96e1-f656372fe23e" providerId="ADAL" clId="{0CA59AFF-EAF6-450A-8EDE-333E6BDCBD84}" dt="2020-09-17T15:04:46.523" v="323" actId="478"/>
            <ac:spMkLst>
              <pc:docMk/>
              <pc:sldMasterMk cId="2056022089" sldId="2147483674"/>
              <pc:sldLayoutMk cId="3520216712" sldId="2147483710"/>
              <ac:spMk id="19" creationId="{495610E7-81AD-4D53-A141-D8D66FDAECF8}"/>
            </ac:spMkLst>
          </pc:spChg>
          <pc:spChg chg="add del mod">
            <ac:chgData name="François Pham" userId="834a55f8-1f29-4cce-96e1-f656372fe23e" providerId="ADAL" clId="{0CA59AFF-EAF6-450A-8EDE-333E6BDCBD84}" dt="2020-09-17T15:06:58.411" v="400" actId="478"/>
            <ac:spMkLst>
              <pc:docMk/>
              <pc:sldMasterMk cId="2056022089" sldId="2147483674"/>
              <pc:sldLayoutMk cId="3520216712" sldId="2147483710"/>
              <ac:spMk id="20" creationId="{CBD8A065-CF26-4CDC-BDB7-8D28CB434C0A}"/>
            </ac:spMkLst>
          </pc:spChg>
          <pc:spChg chg="add mod">
            <ac:chgData name="François Pham" userId="834a55f8-1f29-4cce-96e1-f656372fe23e" providerId="ADAL" clId="{0CA59AFF-EAF6-450A-8EDE-333E6BDCBD84}" dt="2020-09-17T15:06:11.029" v="393" actId="1076"/>
            <ac:spMkLst>
              <pc:docMk/>
              <pc:sldMasterMk cId="2056022089" sldId="2147483674"/>
              <pc:sldLayoutMk cId="3520216712" sldId="2147483710"/>
              <ac:spMk id="21" creationId="{ECE52E7A-5F85-47E3-B824-5E8BA386D1B8}"/>
            </ac:spMkLst>
          </pc:spChg>
          <pc:spChg chg="add del mod">
            <ac:chgData name="François Pham" userId="834a55f8-1f29-4cce-96e1-f656372fe23e" providerId="ADAL" clId="{0CA59AFF-EAF6-450A-8EDE-333E6BDCBD84}" dt="2020-09-17T15:05:59.969" v="387" actId="478"/>
            <ac:spMkLst>
              <pc:docMk/>
              <pc:sldMasterMk cId="2056022089" sldId="2147483674"/>
              <pc:sldLayoutMk cId="3520216712" sldId="2147483710"/>
              <ac:spMk id="22" creationId="{F6E8E3F5-193E-4288-AA91-CA0D027F643A}"/>
            </ac:spMkLst>
          </pc:spChg>
          <pc:spChg chg="mod">
            <ac:chgData name="François Pham" userId="834a55f8-1f29-4cce-96e1-f656372fe23e" providerId="ADAL" clId="{0CA59AFF-EAF6-450A-8EDE-333E6BDCBD84}" dt="2020-09-17T15:06:40.134" v="398" actId="2711"/>
            <ac:spMkLst>
              <pc:docMk/>
              <pc:sldMasterMk cId="2056022089" sldId="2147483674"/>
              <pc:sldLayoutMk cId="3520216712" sldId="2147483710"/>
              <ac:spMk id="23" creationId="{00000000-0000-0000-0000-000000000000}"/>
            </ac:spMkLst>
          </pc:spChg>
          <pc:spChg chg="add mod">
            <ac:chgData name="François Pham" userId="834a55f8-1f29-4cce-96e1-f656372fe23e" providerId="ADAL" clId="{0CA59AFF-EAF6-450A-8EDE-333E6BDCBD84}" dt="2020-09-17T15:04:55.761" v="325"/>
            <ac:spMkLst>
              <pc:docMk/>
              <pc:sldMasterMk cId="2056022089" sldId="2147483674"/>
              <pc:sldLayoutMk cId="3520216712" sldId="2147483710"/>
              <ac:spMk id="24" creationId="{A42BDAE1-A032-4217-9B9D-C711153A7009}"/>
            </ac:spMkLst>
          </pc:spChg>
          <pc:spChg chg="mod">
            <ac:chgData name="François Pham" userId="834a55f8-1f29-4cce-96e1-f656372fe23e" providerId="ADAL" clId="{0CA59AFF-EAF6-450A-8EDE-333E6BDCBD84}" dt="2020-09-17T15:05:05.632" v="350" actId="1038"/>
            <ac:spMkLst>
              <pc:docMk/>
              <pc:sldMasterMk cId="2056022089" sldId="2147483674"/>
              <pc:sldLayoutMk cId="3520216712" sldId="2147483710"/>
              <ac:spMk id="27" creationId="{022756EF-C004-4457-8DC2-7AA9DC3549D1}"/>
            </ac:spMkLst>
          </pc:spChg>
          <pc:spChg chg="add mod">
            <ac:chgData name="François Pham" userId="834a55f8-1f29-4cce-96e1-f656372fe23e" providerId="ADAL" clId="{0CA59AFF-EAF6-450A-8EDE-333E6BDCBD84}" dt="2020-09-17T15:05:22.503" v="382" actId="1076"/>
            <ac:spMkLst>
              <pc:docMk/>
              <pc:sldMasterMk cId="2056022089" sldId="2147483674"/>
              <pc:sldLayoutMk cId="3520216712" sldId="2147483710"/>
              <ac:spMk id="28" creationId="{D0527D67-1684-47CD-A24B-FD9146065387}"/>
            </ac:spMkLst>
          </pc:spChg>
          <pc:spChg chg="add mod">
            <ac:chgData name="François Pham" userId="834a55f8-1f29-4cce-96e1-f656372fe23e" providerId="ADAL" clId="{0CA59AFF-EAF6-450A-8EDE-333E6BDCBD84}" dt="2020-09-17T15:06:34.493" v="397" actId="255"/>
            <ac:spMkLst>
              <pc:docMk/>
              <pc:sldMasterMk cId="2056022089" sldId="2147483674"/>
              <pc:sldLayoutMk cId="3520216712" sldId="2147483710"/>
              <ac:spMk id="29" creationId="{FF4CE815-8356-41F6-B8E1-827CE604421B}"/>
            </ac:spMkLst>
          </pc:spChg>
          <pc:spChg chg="add del mod">
            <ac:chgData name="François Pham" userId="834a55f8-1f29-4cce-96e1-f656372fe23e" providerId="ADAL" clId="{0CA59AFF-EAF6-450A-8EDE-333E6BDCBD84}" dt="2020-09-17T15:11:55.399" v="463" actId="478"/>
            <ac:spMkLst>
              <pc:docMk/>
              <pc:sldMasterMk cId="2056022089" sldId="2147483674"/>
              <pc:sldLayoutMk cId="3520216712" sldId="2147483710"/>
              <ac:spMk id="31" creationId="{83FA0DEB-9DF6-4053-9435-B1903D0A73FE}"/>
            </ac:spMkLst>
          </pc:spChg>
          <pc:picChg chg="del">
            <ac:chgData name="François Pham" userId="834a55f8-1f29-4cce-96e1-f656372fe23e" providerId="ADAL" clId="{0CA59AFF-EAF6-450A-8EDE-333E6BDCBD84}" dt="2020-09-17T15:04:47.124" v="324" actId="478"/>
            <ac:picMkLst>
              <pc:docMk/>
              <pc:sldMasterMk cId="2056022089" sldId="2147483674"/>
              <pc:sldLayoutMk cId="3520216712" sldId="2147483710"/>
              <ac:picMk id="2" creationId="{C68AEA6F-5FE5-4746-BA0B-C3A506638C93}"/>
            </ac:picMkLst>
          </pc:picChg>
          <pc:picChg chg="add mod">
            <ac:chgData name="François Pham" userId="834a55f8-1f29-4cce-96e1-f656372fe23e" providerId="ADAL" clId="{0CA59AFF-EAF6-450A-8EDE-333E6BDCBD84}" dt="2020-09-17T15:04:55.761" v="325"/>
            <ac:picMkLst>
              <pc:docMk/>
              <pc:sldMasterMk cId="2056022089" sldId="2147483674"/>
              <pc:sldLayoutMk cId="3520216712" sldId="2147483710"/>
              <ac:picMk id="18" creationId="{AC33FFE7-2D2C-4DD6-820F-2294B200FFDF}"/>
            </ac:picMkLst>
          </pc:picChg>
          <pc:picChg chg="add mod">
            <ac:chgData name="François Pham" userId="834a55f8-1f29-4cce-96e1-f656372fe23e" providerId="ADAL" clId="{0CA59AFF-EAF6-450A-8EDE-333E6BDCBD84}" dt="2020-09-17T15:04:55.761" v="325"/>
            <ac:picMkLst>
              <pc:docMk/>
              <pc:sldMasterMk cId="2056022089" sldId="2147483674"/>
              <pc:sldLayoutMk cId="3520216712" sldId="2147483710"/>
              <ac:picMk id="25" creationId="{9CDB0285-4AAB-4171-8E39-B1F26289E6A3}"/>
            </ac:picMkLst>
          </pc:picChg>
        </pc:sldLayoutChg>
        <pc:sldLayoutChg chg="addSp delSp modSp mod modAnim">
          <pc:chgData name="François Pham" userId="834a55f8-1f29-4cce-96e1-f656372fe23e" providerId="ADAL" clId="{0CA59AFF-EAF6-450A-8EDE-333E6BDCBD84}" dt="2020-09-17T15:20:23.535" v="706" actId="1076"/>
          <pc:sldLayoutMkLst>
            <pc:docMk/>
            <pc:sldMasterMk cId="2056022089" sldId="2147483674"/>
            <pc:sldLayoutMk cId="1457248806" sldId="2147483711"/>
          </pc:sldLayoutMkLst>
          <pc:spChg chg="add del">
            <ac:chgData name="François Pham" userId="834a55f8-1f29-4cce-96e1-f656372fe23e" providerId="ADAL" clId="{0CA59AFF-EAF6-450A-8EDE-333E6BDCBD84}" dt="2020-09-17T15:13:57.820" v="480" actId="11529"/>
            <ac:spMkLst>
              <pc:docMk/>
              <pc:sldMasterMk cId="2056022089" sldId="2147483674"/>
              <pc:sldLayoutMk cId="1457248806" sldId="2147483711"/>
              <ac:spMk id="2" creationId="{86E33518-450C-4124-80BA-2AF067CED4C2}"/>
            </ac:spMkLst>
          </pc:spChg>
          <pc:spChg chg="add mod">
            <ac:chgData name="François Pham" userId="834a55f8-1f29-4cce-96e1-f656372fe23e" providerId="ADAL" clId="{0CA59AFF-EAF6-450A-8EDE-333E6BDCBD84}" dt="2020-09-17T15:14:34.756" v="490" actId="20577"/>
            <ac:spMkLst>
              <pc:docMk/>
              <pc:sldMasterMk cId="2056022089" sldId="2147483674"/>
              <pc:sldLayoutMk cId="1457248806" sldId="2147483711"/>
              <ac:spMk id="3" creationId="{2B3B5CD5-A592-47AF-B31E-35D57743962B}"/>
            </ac:spMkLst>
          </pc:spChg>
          <pc:spChg chg="del">
            <ac:chgData name="François Pham" userId="834a55f8-1f29-4cce-96e1-f656372fe23e" providerId="ADAL" clId="{0CA59AFF-EAF6-450A-8EDE-333E6BDCBD84}" dt="2020-09-17T15:16:19.519" v="552" actId="478"/>
            <ac:spMkLst>
              <pc:docMk/>
              <pc:sldMasterMk cId="2056022089" sldId="2147483674"/>
              <pc:sldLayoutMk cId="1457248806" sldId="2147483711"/>
              <ac:spMk id="4" creationId="{6D8C6C15-9180-4C47-A36A-BE516676D590}"/>
            </ac:spMkLst>
          </pc:spChg>
          <pc:spChg chg="add mod">
            <ac:chgData name="François Pham" userId="834a55f8-1f29-4cce-96e1-f656372fe23e" providerId="ADAL" clId="{0CA59AFF-EAF6-450A-8EDE-333E6BDCBD84}" dt="2020-09-17T15:17:05.842" v="585" actId="20577"/>
            <ac:spMkLst>
              <pc:docMk/>
              <pc:sldMasterMk cId="2056022089" sldId="2147483674"/>
              <pc:sldLayoutMk cId="1457248806" sldId="2147483711"/>
              <ac:spMk id="5" creationId="{1756B5D9-751D-4F40-956A-710CDF3117DC}"/>
            </ac:spMkLst>
          </pc:spChg>
          <pc:spChg chg="mod">
            <ac:chgData name="François Pham" userId="834a55f8-1f29-4cce-96e1-f656372fe23e" providerId="ADAL" clId="{0CA59AFF-EAF6-450A-8EDE-333E6BDCBD84}" dt="2020-09-17T15:18:18.402" v="635" actId="14100"/>
            <ac:spMkLst>
              <pc:docMk/>
              <pc:sldMasterMk cId="2056022089" sldId="2147483674"/>
              <pc:sldLayoutMk cId="1457248806" sldId="2147483711"/>
              <ac:spMk id="6" creationId="{275F25F8-E03B-4C80-8C59-1C4B039BEDB6}"/>
            </ac:spMkLst>
          </pc:spChg>
          <pc:spChg chg="del">
            <ac:chgData name="François Pham" userId="834a55f8-1f29-4cce-96e1-f656372fe23e" providerId="ADAL" clId="{0CA59AFF-EAF6-450A-8EDE-333E6BDCBD84}" dt="2020-09-17T15:13:02.484" v="472" actId="478"/>
            <ac:spMkLst>
              <pc:docMk/>
              <pc:sldMasterMk cId="2056022089" sldId="2147483674"/>
              <pc:sldLayoutMk cId="1457248806" sldId="2147483711"/>
              <ac:spMk id="7" creationId="{1DBB6AFB-0B3C-4A0B-852A-F334F9ABB086}"/>
            </ac:spMkLst>
          </pc:spChg>
          <pc:spChg chg="del">
            <ac:chgData name="François Pham" userId="834a55f8-1f29-4cce-96e1-f656372fe23e" providerId="ADAL" clId="{0CA59AFF-EAF6-450A-8EDE-333E6BDCBD84}" dt="2020-09-17T15:13:02.484" v="472" actId="478"/>
            <ac:spMkLst>
              <pc:docMk/>
              <pc:sldMasterMk cId="2056022089" sldId="2147483674"/>
              <pc:sldLayoutMk cId="1457248806" sldId="2147483711"/>
              <ac:spMk id="17" creationId="{F1FFA0AD-472C-41CB-8B27-4B8D00D3E5DB}"/>
            </ac:spMkLst>
          </pc:spChg>
          <pc:spChg chg="del">
            <ac:chgData name="François Pham" userId="834a55f8-1f29-4cce-96e1-f656372fe23e" providerId="ADAL" clId="{0CA59AFF-EAF6-450A-8EDE-333E6BDCBD84}" dt="2020-09-17T15:13:02.484" v="472" actId="478"/>
            <ac:spMkLst>
              <pc:docMk/>
              <pc:sldMasterMk cId="2056022089" sldId="2147483674"/>
              <pc:sldLayoutMk cId="1457248806" sldId="2147483711"/>
              <ac:spMk id="21" creationId="{ECE52E7A-5F85-47E3-B824-5E8BA386D1B8}"/>
            </ac:spMkLst>
          </pc:spChg>
          <pc:spChg chg="add mod">
            <ac:chgData name="François Pham" userId="834a55f8-1f29-4cce-96e1-f656372fe23e" providerId="ADAL" clId="{0CA59AFF-EAF6-450A-8EDE-333E6BDCBD84}" dt="2020-09-17T15:17:48.027" v="608" actId="1076"/>
            <ac:spMkLst>
              <pc:docMk/>
              <pc:sldMasterMk cId="2056022089" sldId="2147483674"/>
              <pc:sldLayoutMk cId="1457248806" sldId="2147483711"/>
              <ac:spMk id="22" creationId="{35052E3E-8889-47CE-A4C8-8D0920AA758F}"/>
            </ac:spMkLst>
          </pc:spChg>
          <pc:spChg chg="del">
            <ac:chgData name="François Pham" userId="834a55f8-1f29-4cce-96e1-f656372fe23e" providerId="ADAL" clId="{0CA59AFF-EAF6-450A-8EDE-333E6BDCBD84}" dt="2020-09-17T15:13:53.680" v="479"/>
            <ac:spMkLst>
              <pc:docMk/>
              <pc:sldMasterMk cId="2056022089" sldId="2147483674"/>
              <pc:sldLayoutMk cId="1457248806" sldId="2147483711"/>
              <ac:spMk id="23" creationId="{00000000-0000-0000-0000-000000000000}"/>
            </ac:spMkLst>
          </pc:spChg>
          <pc:spChg chg="del">
            <ac:chgData name="François Pham" userId="834a55f8-1f29-4cce-96e1-f656372fe23e" providerId="ADAL" clId="{0CA59AFF-EAF6-450A-8EDE-333E6BDCBD84}" dt="2020-09-17T15:13:02.484" v="472" actId="478"/>
            <ac:spMkLst>
              <pc:docMk/>
              <pc:sldMasterMk cId="2056022089" sldId="2147483674"/>
              <pc:sldLayoutMk cId="1457248806" sldId="2147483711"/>
              <ac:spMk id="24" creationId="{A42BDAE1-A032-4217-9B9D-C711153A7009}"/>
            </ac:spMkLst>
          </pc:spChg>
          <pc:spChg chg="del">
            <ac:chgData name="François Pham" userId="834a55f8-1f29-4cce-96e1-f656372fe23e" providerId="ADAL" clId="{0CA59AFF-EAF6-450A-8EDE-333E6BDCBD84}" dt="2020-09-17T15:16:17.147" v="551" actId="478"/>
            <ac:spMkLst>
              <pc:docMk/>
              <pc:sldMasterMk cId="2056022089" sldId="2147483674"/>
              <pc:sldLayoutMk cId="1457248806" sldId="2147483711"/>
              <ac:spMk id="28" creationId="{D0527D67-1684-47CD-A24B-FD9146065387}"/>
            </ac:spMkLst>
          </pc:spChg>
          <pc:spChg chg="del">
            <ac:chgData name="François Pham" userId="834a55f8-1f29-4cce-96e1-f656372fe23e" providerId="ADAL" clId="{0CA59AFF-EAF6-450A-8EDE-333E6BDCBD84}" dt="2020-09-17T15:13:02.484" v="472" actId="478"/>
            <ac:spMkLst>
              <pc:docMk/>
              <pc:sldMasterMk cId="2056022089" sldId="2147483674"/>
              <pc:sldLayoutMk cId="1457248806" sldId="2147483711"/>
              <ac:spMk id="29" creationId="{FF4CE815-8356-41F6-B8E1-827CE604421B}"/>
            </ac:spMkLst>
          </pc:spChg>
          <pc:spChg chg="add mod">
            <ac:chgData name="François Pham" userId="834a55f8-1f29-4cce-96e1-f656372fe23e" providerId="ADAL" clId="{0CA59AFF-EAF6-450A-8EDE-333E6BDCBD84}" dt="2020-09-17T15:16:56.149" v="559" actId="1076"/>
            <ac:spMkLst>
              <pc:docMk/>
              <pc:sldMasterMk cId="2056022089" sldId="2147483674"/>
              <pc:sldLayoutMk cId="1457248806" sldId="2147483711"/>
              <ac:spMk id="32" creationId="{CB735908-1EC1-4E43-A53D-B1AA9BEFE659}"/>
            </ac:spMkLst>
          </pc:spChg>
          <pc:spChg chg="add del mod">
            <ac:chgData name="François Pham" userId="834a55f8-1f29-4cce-96e1-f656372fe23e" providerId="ADAL" clId="{0CA59AFF-EAF6-450A-8EDE-333E6BDCBD84}" dt="2020-09-17T15:14:42.032" v="491" actId="478"/>
            <ac:spMkLst>
              <pc:docMk/>
              <pc:sldMasterMk cId="2056022089" sldId="2147483674"/>
              <pc:sldLayoutMk cId="1457248806" sldId="2147483711"/>
              <ac:spMk id="33" creationId="{637F8F7E-B739-4A53-B65F-FAD5F3F10A36}"/>
            </ac:spMkLst>
          </pc:spChg>
          <pc:spChg chg="add mod">
            <ac:chgData name="François Pham" userId="834a55f8-1f29-4cce-96e1-f656372fe23e" providerId="ADAL" clId="{0CA59AFF-EAF6-450A-8EDE-333E6BDCBD84}" dt="2020-09-17T15:13:09.791" v="473"/>
            <ac:spMkLst>
              <pc:docMk/>
              <pc:sldMasterMk cId="2056022089" sldId="2147483674"/>
              <pc:sldLayoutMk cId="1457248806" sldId="2147483711"/>
              <ac:spMk id="34" creationId="{4ED79E63-5E39-4DD2-989F-D86B61B58BB1}"/>
            </ac:spMkLst>
          </pc:spChg>
          <pc:spChg chg="add del mod">
            <ac:chgData name="François Pham" userId="834a55f8-1f29-4cce-96e1-f656372fe23e" providerId="ADAL" clId="{0CA59AFF-EAF6-450A-8EDE-333E6BDCBD84}" dt="2020-09-17T15:14:29.560" v="488" actId="478"/>
            <ac:spMkLst>
              <pc:docMk/>
              <pc:sldMasterMk cId="2056022089" sldId="2147483674"/>
              <pc:sldLayoutMk cId="1457248806" sldId="2147483711"/>
              <ac:spMk id="35" creationId="{49A95741-BB3A-4EE0-9D4E-2E1AC037E34D}"/>
            </ac:spMkLst>
          </pc:spChg>
          <pc:spChg chg="add del mod">
            <ac:chgData name="François Pham" userId="834a55f8-1f29-4cce-96e1-f656372fe23e" providerId="ADAL" clId="{0CA59AFF-EAF6-450A-8EDE-333E6BDCBD84}" dt="2020-09-17T15:13:46.819" v="478" actId="478"/>
            <ac:spMkLst>
              <pc:docMk/>
              <pc:sldMasterMk cId="2056022089" sldId="2147483674"/>
              <pc:sldLayoutMk cId="1457248806" sldId="2147483711"/>
              <ac:spMk id="36" creationId="{E35A3D42-4A53-4767-8D20-07D45F2ABD80}"/>
            </ac:spMkLst>
          </pc:spChg>
          <pc:spChg chg="add mod">
            <ac:chgData name="François Pham" userId="834a55f8-1f29-4cce-96e1-f656372fe23e" providerId="ADAL" clId="{0CA59AFF-EAF6-450A-8EDE-333E6BDCBD84}" dt="2020-09-17T15:13:09.791" v="473"/>
            <ac:spMkLst>
              <pc:docMk/>
              <pc:sldMasterMk cId="2056022089" sldId="2147483674"/>
              <pc:sldLayoutMk cId="1457248806" sldId="2147483711"/>
              <ac:spMk id="37" creationId="{25D2C5FA-0343-4A2A-A86B-BEBDD8E7C914}"/>
            </ac:spMkLst>
          </pc:spChg>
          <pc:spChg chg="add mod">
            <ac:chgData name="François Pham" userId="834a55f8-1f29-4cce-96e1-f656372fe23e" providerId="ADAL" clId="{0CA59AFF-EAF6-450A-8EDE-333E6BDCBD84}" dt="2020-09-17T15:13:09.791" v="473"/>
            <ac:spMkLst>
              <pc:docMk/>
              <pc:sldMasterMk cId="2056022089" sldId="2147483674"/>
              <pc:sldLayoutMk cId="1457248806" sldId="2147483711"/>
              <ac:spMk id="39" creationId="{74DFBE9F-3CEA-4D0C-957B-C1965E4C39B0}"/>
            </ac:spMkLst>
          </pc:spChg>
          <pc:spChg chg="add mod">
            <ac:chgData name="François Pham" userId="834a55f8-1f29-4cce-96e1-f656372fe23e" providerId="ADAL" clId="{0CA59AFF-EAF6-450A-8EDE-333E6BDCBD84}" dt="2020-09-17T15:15:18.593" v="513" actId="5793"/>
            <ac:spMkLst>
              <pc:docMk/>
              <pc:sldMasterMk cId="2056022089" sldId="2147483674"/>
              <pc:sldLayoutMk cId="1457248806" sldId="2147483711"/>
              <ac:spMk id="40" creationId="{98F5B6D0-830D-46DB-8C7D-286132BD4306}"/>
            </ac:spMkLst>
          </pc:spChg>
          <pc:spChg chg="add mod">
            <ac:chgData name="François Pham" userId="834a55f8-1f29-4cce-96e1-f656372fe23e" providerId="ADAL" clId="{0CA59AFF-EAF6-450A-8EDE-333E6BDCBD84}" dt="2020-09-17T15:18:00.081" v="611" actId="113"/>
            <ac:spMkLst>
              <pc:docMk/>
              <pc:sldMasterMk cId="2056022089" sldId="2147483674"/>
              <pc:sldLayoutMk cId="1457248806" sldId="2147483711"/>
              <ac:spMk id="41" creationId="{FEC055A4-A75F-4368-97CA-734FEEDBAB42}"/>
            </ac:spMkLst>
          </pc:spChg>
          <pc:spChg chg="add mod">
            <ac:chgData name="François Pham" userId="834a55f8-1f29-4cce-96e1-f656372fe23e" providerId="ADAL" clId="{0CA59AFF-EAF6-450A-8EDE-333E6BDCBD84}" dt="2020-09-17T15:16:25.287" v="553"/>
            <ac:spMkLst>
              <pc:docMk/>
              <pc:sldMasterMk cId="2056022089" sldId="2147483674"/>
              <pc:sldLayoutMk cId="1457248806" sldId="2147483711"/>
              <ac:spMk id="42" creationId="{864D9709-6C0C-41A0-B45F-195D025BE23F}"/>
            </ac:spMkLst>
          </pc:spChg>
          <pc:spChg chg="add mod">
            <ac:chgData name="François Pham" userId="834a55f8-1f29-4cce-96e1-f656372fe23e" providerId="ADAL" clId="{0CA59AFF-EAF6-450A-8EDE-333E6BDCBD84}" dt="2020-09-17T15:17:23.778" v="586"/>
            <ac:spMkLst>
              <pc:docMk/>
              <pc:sldMasterMk cId="2056022089" sldId="2147483674"/>
              <pc:sldLayoutMk cId="1457248806" sldId="2147483711"/>
              <ac:spMk id="44" creationId="{C0370E7A-F32E-418E-B935-A53F2A5779BF}"/>
            </ac:spMkLst>
          </pc:spChg>
          <pc:spChg chg="add mod">
            <ac:chgData name="François Pham" userId="834a55f8-1f29-4cce-96e1-f656372fe23e" providerId="ADAL" clId="{0CA59AFF-EAF6-450A-8EDE-333E6BDCBD84}" dt="2020-09-17T15:17:23.778" v="586"/>
            <ac:spMkLst>
              <pc:docMk/>
              <pc:sldMasterMk cId="2056022089" sldId="2147483674"/>
              <pc:sldLayoutMk cId="1457248806" sldId="2147483711"/>
              <ac:spMk id="45" creationId="{07CC5100-AEED-4CB5-897B-3E18F7991021}"/>
            </ac:spMkLst>
          </pc:spChg>
          <pc:spChg chg="add del mod">
            <ac:chgData name="François Pham" userId="834a55f8-1f29-4cce-96e1-f656372fe23e" providerId="ADAL" clId="{0CA59AFF-EAF6-450A-8EDE-333E6BDCBD84}" dt="2020-09-17T15:17:44.025" v="605" actId="478"/>
            <ac:spMkLst>
              <pc:docMk/>
              <pc:sldMasterMk cId="2056022089" sldId="2147483674"/>
              <pc:sldLayoutMk cId="1457248806" sldId="2147483711"/>
              <ac:spMk id="46" creationId="{A4470EA6-84F4-4424-8CDE-17A1A6FB55F8}"/>
            </ac:spMkLst>
          </pc:spChg>
          <pc:spChg chg="add mod">
            <ac:chgData name="François Pham" userId="834a55f8-1f29-4cce-96e1-f656372fe23e" providerId="ADAL" clId="{0CA59AFF-EAF6-450A-8EDE-333E6BDCBD84}" dt="2020-09-17T15:17:56.654" v="610" actId="113"/>
            <ac:spMkLst>
              <pc:docMk/>
              <pc:sldMasterMk cId="2056022089" sldId="2147483674"/>
              <pc:sldLayoutMk cId="1457248806" sldId="2147483711"/>
              <ac:spMk id="47" creationId="{734D836E-1A03-4275-B5E6-27405C584BA3}"/>
            </ac:spMkLst>
          </pc:spChg>
          <pc:spChg chg="add mod">
            <ac:chgData name="François Pham" userId="834a55f8-1f29-4cce-96e1-f656372fe23e" providerId="ADAL" clId="{0CA59AFF-EAF6-450A-8EDE-333E6BDCBD84}" dt="2020-09-17T15:18:25.877" v="648" actId="1035"/>
            <ac:spMkLst>
              <pc:docMk/>
              <pc:sldMasterMk cId="2056022089" sldId="2147483674"/>
              <pc:sldLayoutMk cId="1457248806" sldId="2147483711"/>
              <ac:spMk id="48" creationId="{6FD75434-44C1-43B9-957C-3F705E348E59}"/>
            </ac:spMkLst>
          </pc:spChg>
          <pc:spChg chg="add mod">
            <ac:chgData name="François Pham" userId="834a55f8-1f29-4cce-96e1-f656372fe23e" providerId="ADAL" clId="{0CA59AFF-EAF6-450A-8EDE-333E6BDCBD84}" dt="2020-09-17T15:18:25.877" v="648" actId="1035"/>
            <ac:spMkLst>
              <pc:docMk/>
              <pc:sldMasterMk cId="2056022089" sldId="2147483674"/>
              <pc:sldLayoutMk cId="1457248806" sldId="2147483711"/>
              <ac:spMk id="49" creationId="{FAB328FD-4722-480D-A607-39D2C98195E6}"/>
            </ac:spMkLst>
          </pc:spChg>
          <pc:spChg chg="add del mod">
            <ac:chgData name="François Pham" userId="834a55f8-1f29-4cce-96e1-f656372fe23e" providerId="ADAL" clId="{0CA59AFF-EAF6-450A-8EDE-333E6BDCBD84}" dt="2020-09-17T15:18:36.245" v="649" actId="478"/>
            <ac:spMkLst>
              <pc:docMk/>
              <pc:sldMasterMk cId="2056022089" sldId="2147483674"/>
              <pc:sldLayoutMk cId="1457248806" sldId="2147483711"/>
              <ac:spMk id="50" creationId="{6338FA63-7CA4-4E21-9AC5-C8E2E8C92609}"/>
            </ac:spMkLst>
          </pc:spChg>
          <pc:spChg chg="add mod">
            <ac:chgData name="François Pham" userId="834a55f8-1f29-4cce-96e1-f656372fe23e" providerId="ADAL" clId="{0CA59AFF-EAF6-450A-8EDE-333E6BDCBD84}" dt="2020-09-17T15:18:42.388" v="704" actId="1036"/>
            <ac:spMkLst>
              <pc:docMk/>
              <pc:sldMasterMk cId="2056022089" sldId="2147483674"/>
              <pc:sldLayoutMk cId="1457248806" sldId="2147483711"/>
              <ac:spMk id="51" creationId="{36F8EDD3-0F95-44C0-B7E5-CF06928F6603}"/>
            </ac:spMkLst>
          </pc:spChg>
          <pc:spChg chg="add mod">
            <ac:chgData name="François Pham" userId="834a55f8-1f29-4cce-96e1-f656372fe23e" providerId="ADAL" clId="{0CA59AFF-EAF6-450A-8EDE-333E6BDCBD84}" dt="2020-09-17T15:20:23.535" v="706" actId="1076"/>
            <ac:spMkLst>
              <pc:docMk/>
              <pc:sldMasterMk cId="2056022089" sldId="2147483674"/>
              <pc:sldLayoutMk cId="1457248806" sldId="2147483711"/>
              <ac:spMk id="52" creationId="{4D8EC596-44BC-4690-A15F-3D63D6E56665}"/>
            </ac:spMkLst>
          </pc:spChg>
          <pc:picChg chg="del">
            <ac:chgData name="François Pham" userId="834a55f8-1f29-4cce-96e1-f656372fe23e" providerId="ADAL" clId="{0CA59AFF-EAF6-450A-8EDE-333E6BDCBD84}" dt="2020-09-17T15:13:02.484" v="472" actId="478"/>
            <ac:picMkLst>
              <pc:docMk/>
              <pc:sldMasterMk cId="2056022089" sldId="2147483674"/>
              <pc:sldLayoutMk cId="1457248806" sldId="2147483711"/>
              <ac:picMk id="18" creationId="{AC33FFE7-2D2C-4DD6-820F-2294B200FFDF}"/>
            </ac:picMkLst>
          </pc:picChg>
          <pc:picChg chg="del">
            <ac:chgData name="François Pham" userId="834a55f8-1f29-4cce-96e1-f656372fe23e" providerId="ADAL" clId="{0CA59AFF-EAF6-450A-8EDE-333E6BDCBD84}" dt="2020-09-17T15:13:02.484" v="472" actId="478"/>
            <ac:picMkLst>
              <pc:docMk/>
              <pc:sldMasterMk cId="2056022089" sldId="2147483674"/>
              <pc:sldLayoutMk cId="1457248806" sldId="2147483711"/>
              <ac:picMk id="25" creationId="{9CDB0285-4AAB-4171-8E39-B1F26289E6A3}"/>
            </ac:picMkLst>
          </pc:picChg>
          <pc:picChg chg="add mod">
            <ac:chgData name="François Pham" userId="834a55f8-1f29-4cce-96e1-f656372fe23e" providerId="ADAL" clId="{0CA59AFF-EAF6-450A-8EDE-333E6BDCBD84}" dt="2020-09-17T15:13:09.791" v="473"/>
            <ac:picMkLst>
              <pc:docMk/>
              <pc:sldMasterMk cId="2056022089" sldId="2147483674"/>
              <pc:sldLayoutMk cId="1457248806" sldId="2147483711"/>
              <ac:picMk id="31" creationId="{48B3F9CA-6099-4DCD-9460-094C8BDC6A3E}"/>
            </ac:picMkLst>
          </pc:picChg>
          <pc:picChg chg="add mod">
            <ac:chgData name="François Pham" userId="834a55f8-1f29-4cce-96e1-f656372fe23e" providerId="ADAL" clId="{0CA59AFF-EAF6-450A-8EDE-333E6BDCBD84}" dt="2020-09-17T15:13:09.791" v="473"/>
            <ac:picMkLst>
              <pc:docMk/>
              <pc:sldMasterMk cId="2056022089" sldId="2147483674"/>
              <pc:sldLayoutMk cId="1457248806" sldId="2147483711"/>
              <ac:picMk id="38" creationId="{4A13C381-2442-4025-A7C6-D7A79B8419FF}"/>
            </ac:picMkLst>
          </pc:picChg>
        </pc:sldLayoutChg>
      </pc:sldMasterChg>
      <pc:sldMasterChg chg="modSldLayout">
        <pc:chgData name="François Pham" userId="834a55f8-1f29-4cce-96e1-f656372fe23e" providerId="ADAL" clId="{0CA59AFF-EAF6-450A-8EDE-333E6BDCBD84}" dt="2020-09-17T15:11:25.083" v="462"/>
        <pc:sldMasterMkLst>
          <pc:docMk/>
          <pc:sldMasterMk cId="3987830983" sldId="2147483681"/>
        </pc:sldMasterMkLst>
        <pc:sldLayoutChg chg="modAnim">
          <pc:chgData name="François Pham" userId="834a55f8-1f29-4cce-96e1-f656372fe23e" providerId="ADAL" clId="{0CA59AFF-EAF6-450A-8EDE-333E6BDCBD84}" dt="2020-09-17T15:11:07.538" v="453"/>
          <pc:sldLayoutMkLst>
            <pc:docMk/>
            <pc:sldMasterMk cId="3987830983" sldId="2147483681"/>
            <pc:sldLayoutMk cId="3638545482" sldId="2147483702"/>
          </pc:sldLayoutMkLst>
        </pc:sldLayoutChg>
        <pc:sldLayoutChg chg="addSp delSp modSp mod delAnim modAnim">
          <pc:chgData name="François Pham" userId="834a55f8-1f29-4cce-96e1-f656372fe23e" providerId="ADAL" clId="{0CA59AFF-EAF6-450A-8EDE-333E6BDCBD84}" dt="2020-09-17T15:11:04.016" v="452"/>
          <pc:sldLayoutMkLst>
            <pc:docMk/>
            <pc:sldMasterMk cId="3987830983" sldId="2147483681"/>
            <pc:sldLayoutMk cId="2257905970" sldId="2147483705"/>
          </pc:sldLayoutMkLst>
          <pc:spChg chg="del">
            <ac:chgData name="François Pham" userId="834a55f8-1f29-4cce-96e1-f656372fe23e" providerId="ADAL" clId="{0CA59AFF-EAF6-450A-8EDE-333E6BDCBD84}" dt="2020-09-17T14:50:06.992" v="0" actId="478"/>
            <ac:spMkLst>
              <pc:docMk/>
              <pc:sldMasterMk cId="3987830983" sldId="2147483681"/>
              <pc:sldLayoutMk cId="2257905970" sldId="2147483705"/>
              <ac:spMk id="2" creationId="{534BC3DD-8B82-44B2-8477-4A0E281391EE}"/>
            </ac:spMkLst>
          </pc:spChg>
          <pc:spChg chg="add del">
            <ac:chgData name="François Pham" userId="834a55f8-1f29-4cce-96e1-f656372fe23e" providerId="ADAL" clId="{0CA59AFF-EAF6-450A-8EDE-333E6BDCBD84}" dt="2020-09-17T14:52:04.201" v="7" actId="22"/>
            <ac:spMkLst>
              <pc:docMk/>
              <pc:sldMasterMk cId="3987830983" sldId="2147483681"/>
              <pc:sldLayoutMk cId="2257905970" sldId="2147483705"/>
              <ac:spMk id="5" creationId="{86D8420C-3314-49C8-BE98-9226B00DF74C}"/>
            </ac:spMkLst>
          </pc:spChg>
          <pc:spChg chg="add mod">
            <ac:chgData name="François Pham" userId="834a55f8-1f29-4cce-96e1-f656372fe23e" providerId="ADAL" clId="{0CA59AFF-EAF6-450A-8EDE-333E6BDCBD84}" dt="2020-09-17T14:50:24.201" v="3"/>
            <ac:spMkLst>
              <pc:docMk/>
              <pc:sldMasterMk cId="3987830983" sldId="2147483681"/>
              <pc:sldLayoutMk cId="2257905970" sldId="2147483705"/>
              <ac:spMk id="10" creationId="{C2E6167B-F8E6-494A-B1F5-E935FD7D932B}"/>
            </ac:spMkLst>
          </pc:spChg>
          <pc:spChg chg="add del mod">
            <ac:chgData name="François Pham" userId="834a55f8-1f29-4cce-96e1-f656372fe23e" providerId="ADAL" clId="{0CA59AFF-EAF6-450A-8EDE-333E6BDCBD84}" dt="2020-09-17T14:52:02.441" v="5" actId="478"/>
            <ac:spMkLst>
              <pc:docMk/>
              <pc:sldMasterMk cId="3987830983" sldId="2147483681"/>
              <pc:sldLayoutMk cId="2257905970" sldId="2147483705"/>
              <ac:spMk id="11" creationId="{99EED63F-72E9-4132-95E4-2FC02CD8DC44}"/>
            </ac:spMkLst>
          </pc:spChg>
          <pc:spChg chg="add mod">
            <ac:chgData name="François Pham" userId="834a55f8-1f29-4cce-96e1-f656372fe23e" providerId="ADAL" clId="{0CA59AFF-EAF6-450A-8EDE-333E6BDCBD84}" dt="2020-09-17T14:50:24.201" v="3"/>
            <ac:spMkLst>
              <pc:docMk/>
              <pc:sldMasterMk cId="3987830983" sldId="2147483681"/>
              <pc:sldLayoutMk cId="2257905970" sldId="2147483705"/>
              <ac:spMk id="13" creationId="{0991EF75-96C2-4414-81FC-5FB9FC8EF4D0}"/>
            </ac:spMkLst>
          </pc:spChg>
          <pc:spChg chg="del">
            <ac:chgData name="François Pham" userId="834a55f8-1f29-4cce-96e1-f656372fe23e" providerId="ADAL" clId="{0CA59AFF-EAF6-450A-8EDE-333E6BDCBD84}" dt="2020-09-17T14:50:23.531" v="2" actId="478"/>
            <ac:spMkLst>
              <pc:docMk/>
              <pc:sldMasterMk cId="3987830983" sldId="2147483681"/>
              <pc:sldLayoutMk cId="2257905970" sldId="2147483705"/>
              <ac:spMk id="14" creationId="{F4CA56E9-1764-4B30-AAB5-A003F9612189}"/>
            </ac:spMkLst>
          </pc:spChg>
          <pc:spChg chg="del">
            <ac:chgData name="François Pham" userId="834a55f8-1f29-4cce-96e1-f656372fe23e" providerId="ADAL" clId="{0CA59AFF-EAF6-450A-8EDE-333E6BDCBD84}" dt="2020-09-17T14:50:23.531" v="2" actId="478"/>
            <ac:spMkLst>
              <pc:docMk/>
              <pc:sldMasterMk cId="3987830983" sldId="2147483681"/>
              <pc:sldLayoutMk cId="2257905970" sldId="2147483705"/>
              <ac:spMk id="16" creationId="{BAE803E8-763F-4CB8-A2D4-14C8350B2EE3}"/>
            </ac:spMkLst>
          </pc:spChg>
          <pc:spChg chg="add mod">
            <ac:chgData name="François Pham" userId="834a55f8-1f29-4cce-96e1-f656372fe23e" providerId="ADAL" clId="{0CA59AFF-EAF6-450A-8EDE-333E6BDCBD84}" dt="2020-09-17T14:50:24.201" v="3"/>
            <ac:spMkLst>
              <pc:docMk/>
              <pc:sldMasterMk cId="3987830983" sldId="2147483681"/>
              <pc:sldLayoutMk cId="2257905970" sldId="2147483705"/>
              <ac:spMk id="17" creationId="{BC7EBD8B-5AAE-41DF-98F1-84A2547536CF}"/>
            </ac:spMkLst>
          </pc:spChg>
          <pc:spChg chg="del">
            <ac:chgData name="François Pham" userId="834a55f8-1f29-4cce-96e1-f656372fe23e" providerId="ADAL" clId="{0CA59AFF-EAF6-450A-8EDE-333E6BDCBD84}" dt="2020-09-17T14:50:23.531" v="2" actId="478"/>
            <ac:spMkLst>
              <pc:docMk/>
              <pc:sldMasterMk cId="3987830983" sldId="2147483681"/>
              <pc:sldLayoutMk cId="2257905970" sldId="2147483705"/>
              <ac:spMk id="19" creationId="{D8A95B3B-C3F4-4A7D-A57D-7ABEA41076AD}"/>
            </ac:spMkLst>
          </pc:spChg>
          <pc:spChg chg="add mod">
            <ac:chgData name="François Pham" userId="834a55f8-1f29-4cce-96e1-f656372fe23e" providerId="ADAL" clId="{0CA59AFF-EAF6-450A-8EDE-333E6BDCBD84}" dt="2020-09-17T14:52:20.645" v="13" actId="14100"/>
            <ac:spMkLst>
              <pc:docMk/>
              <pc:sldMasterMk cId="3987830983" sldId="2147483681"/>
              <pc:sldLayoutMk cId="2257905970" sldId="2147483705"/>
              <ac:spMk id="21" creationId="{57801B1D-DB21-4A8B-B8E0-A24DCAAE9C57}"/>
            </ac:spMkLst>
          </pc:spChg>
          <pc:picChg chg="add">
            <ac:chgData name="François Pham" userId="834a55f8-1f29-4cce-96e1-f656372fe23e" providerId="ADAL" clId="{0CA59AFF-EAF6-450A-8EDE-333E6BDCBD84}" dt="2020-09-17T14:50:32.881" v="4" actId="22"/>
            <ac:picMkLst>
              <pc:docMk/>
              <pc:sldMasterMk cId="3987830983" sldId="2147483681"/>
              <pc:sldLayoutMk cId="2257905970" sldId="2147483705"/>
              <ac:picMk id="3" creationId="{D7AF797E-F214-440D-9332-DAF931AFB3DF}"/>
            </ac:picMkLst>
          </pc:picChg>
          <pc:picChg chg="del">
            <ac:chgData name="François Pham" userId="834a55f8-1f29-4cce-96e1-f656372fe23e" providerId="ADAL" clId="{0CA59AFF-EAF6-450A-8EDE-333E6BDCBD84}" dt="2020-09-17T14:50:08.205" v="1" actId="478"/>
            <ac:picMkLst>
              <pc:docMk/>
              <pc:sldMasterMk cId="3987830983" sldId="2147483681"/>
              <pc:sldLayoutMk cId="2257905970" sldId="2147483705"/>
              <ac:picMk id="4" creationId="{90424C7E-C7E7-4BEC-A2A1-8AE71F9901E5}"/>
            </ac:picMkLst>
          </pc:picChg>
          <pc:picChg chg="add mod ord">
            <ac:chgData name="François Pham" userId="834a55f8-1f29-4cce-96e1-f656372fe23e" providerId="ADAL" clId="{0CA59AFF-EAF6-450A-8EDE-333E6BDCBD84}" dt="2020-09-17T14:53:00.344" v="63" actId="1035"/>
            <ac:picMkLst>
              <pc:docMk/>
              <pc:sldMasterMk cId="3987830983" sldId="2147483681"/>
              <pc:sldLayoutMk cId="2257905970" sldId="2147483705"/>
              <ac:picMk id="7" creationId="{59BFDDD9-1BE6-421E-A5A4-56D8DCE809BF}"/>
            </ac:picMkLst>
          </pc:picChg>
          <pc:picChg chg="add del mod">
            <ac:chgData name="François Pham" userId="834a55f8-1f29-4cce-96e1-f656372fe23e" providerId="ADAL" clId="{0CA59AFF-EAF6-450A-8EDE-333E6BDCBD84}" dt="2020-09-17T14:52:27.932" v="14" actId="21"/>
            <ac:picMkLst>
              <pc:docMk/>
              <pc:sldMasterMk cId="3987830983" sldId="2147483681"/>
              <pc:sldLayoutMk cId="2257905970" sldId="2147483705"/>
              <ac:picMk id="9" creationId="{A555AD4D-CC3D-4179-9D3C-F290636A06F8}"/>
            </ac:picMkLst>
          </pc:picChg>
          <pc:picChg chg="del">
            <ac:chgData name="François Pham" userId="834a55f8-1f29-4cce-96e1-f656372fe23e" providerId="ADAL" clId="{0CA59AFF-EAF6-450A-8EDE-333E6BDCBD84}" dt="2020-09-17T14:50:23.531" v="2" actId="478"/>
            <ac:picMkLst>
              <pc:docMk/>
              <pc:sldMasterMk cId="3987830983" sldId="2147483681"/>
              <pc:sldLayoutMk cId="2257905970" sldId="2147483705"/>
              <ac:picMk id="12" creationId="{8945E75A-FB7E-42E6-BCF3-97ACBA39A169}"/>
            </ac:picMkLst>
          </pc:picChg>
          <pc:picChg chg="del">
            <ac:chgData name="François Pham" userId="834a55f8-1f29-4cce-96e1-f656372fe23e" providerId="ADAL" clId="{0CA59AFF-EAF6-450A-8EDE-333E6BDCBD84}" dt="2020-09-17T14:50:23.531" v="2" actId="478"/>
            <ac:picMkLst>
              <pc:docMk/>
              <pc:sldMasterMk cId="3987830983" sldId="2147483681"/>
              <pc:sldLayoutMk cId="2257905970" sldId="2147483705"/>
              <ac:picMk id="15" creationId="{3F86A6EA-5972-4F2D-B1C3-AE8E376E4289}"/>
            </ac:picMkLst>
          </pc:picChg>
        </pc:sldLayoutChg>
        <pc:sldLayoutChg chg="addSp delSp modSp mod modAnim">
          <pc:chgData name="François Pham" userId="834a55f8-1f29-4cce-96e1-f656372fe23e" providerId="ADAL" clId="{0CA59AFF-EAF6-450A-8EDE-333E6BDCBD84}" dt="2020-09-17T15:11:25.083" v="462"/>
          <pc:sldLayoutMkLst>
            <pc:docMk/>
            <pc:sldMasterMk cId="3987830983" sldId="2147483681"/>
            <pc:sldLayoutMk cId="3400422499" sldId="2147483706"/>
          </pc:sldLayoutMkLst>
          <pc:spChg chg="add del mod">
            <ac:chgData name="François Pham" userId="834a55f8-1f29-4cce-96e1-f656372fe23e" providerId="ADAL" clId="{0CA59AFF-EAF6-450A-8EDE-333E6BDCBD84}" dt="2020-09-17T14:56:13.678" v="138" actId="478"/>
            <ac:spMkLst>
              <pc:docMk/>
              <pc:sldMasterMk cId="3987830983" sldId="2147483681"/>
              <pc:sldLayoutMk cId="3400422499" sldId="2147483706"/>
              <ac:spMk id="3" creationId="{F4009EB8-D3C4-4B9E-95A7-3A5236F42015}"/>
            </ac:spMkLst>
          </pc:spChg>
          <pc:spChg chg="mod">
            <ac:chgData name="François Pham" userId="834a55f8-1f29-4cce-96e1-f656372fe23e" providerId="ADAL" clId="{0CA59AFF-EAF6-450A-8EDE-333E6BDCBD84}" dt="2020-09-17T14:56:44.484" v="148"/>
            <ac:spMkLst>
              <pc:docMk/>
              <pc:sldMasterMk cId="3987830983" sldId="2147483681"/>
              <pc:sldLayoutMk cId="3400422499" sldId="2147483706"/>
              <ac:spMk id="23" creationId="{4EF5184D-CDD7-4F4F-ACA4-D9FE34F9C0F6}"/>
            </ac:spMkLst>
          </pc:spChg>
          <pc:spChg chg="mod">
            <ac:chgData name="François Pham" userId="834a55f8-1f29-4cce-96e1-f656372fe23e" providerId="ADAL" clId="{0CA59AFF-EAF6-450A-8EDE-333E6BDCBD84}" dt="2020-09-17T14:56:44.484" v="148"/>
            <ac:spMkLst>
              <pc:docMk/>
              <pc:sldMasterMk cId="3987830983" sldId="2147483681"/>
              <pc:sldLayoutMk cId="3400422499" sldId="2147483706"/>
              <ac:spMk id="24" creationId="{66C44B32-466B-48F3-A92F-CDDA987B96A0}"/>
            </ac:spMkLst>
          </pc:spChg>
          <pc:spChg chg="del">
            <ac:chgData name="François Pham" userId="834a55f8-1f29-4cce-96e1-f656372fe23e" providerId="ADAL" clId="{0CA59AFF-EAF6-450A-8EDE-333E6BDCBD84}" dt="2020-09-17T14:55:37.063" v="133" actId="478"/>
            <ac:spMkLst>
              <pc:docMk/>
              <pc:sldMasterMk cId="3987830983" sldId="2147483681"/>
              <pc:sldLayoutMk cId="3400422499" sldId="2147483706"/>
              <ac:spMk id="26" creationId="{63F75A3A-F8DE-43AC-BA85-7439141B2755}"/>
            </ac:spMkLst>
          </pc:spChg>
          <pc:spChg chg="mod">
            <ac:chgData name="François Pham" userId="834a55f8-1f29-4cce-96e1-f656372fe23e" providerId="ADAL" clId="{0CA59AFF-EAF6-450A-8EDE-333E6BDCBD84}" dt="2020-09-17T14:56:44.484" v="148"/>
            <ac:spMkLst>
              <pc:docMk/>
              <pc:sldMasterMk cId="3987830983" sldId="2147483681"/>
              <pc:sldLayoutMk cId="3400422499" sldId="2147483706"/>
              <ac:spMk id="27" creationId="{EF0573AA-E45A-472E-BF56-529000902479}"/>
            </ac:spMkLst>
          </pc:spChg>
          <pc:spChg chg="mod">
            <ac:chgData name="François Pham" userId="834a55f8-1f29-4cce-96e1-f656372fe23e" providerId="ADAL" clId="{0CA59AFF-EAF6-450A-8EDE-333E6BDCBD84}" dt="2020-09-17T14:56:34.344" v="147" actId="20577"/>
            <ac:spMkLst>
              <pc:docMk/>
              <pc:sldMasterMk cId="3987830983" sldId="2147483681"/>
              <pc:sldLayoutMk cId="3400422499" sldId="2147483706"/>
              <ac:spMk id="29" creationId="{68121A0E-D216-4669-83CC-EC70238EA205}"/>
            </ac:spMkLst>
          </pc:spChg>
          <pc:spChg chg="mod">
            <ac:chgData name="François Pham" userId="834a55f8-1f29-4cce-96e1-f656372fe23e" providerId="ADAL" clId="{0CA59AFF-EAF6-450A-8EDE-333E6BDCBD84}" dt="2020-09-17T14:56:44.484" v="148"/>
            <ac:spMkLst>
              <pc:docMk/>
              <pc:sldMasterMk cId="3987830983" sldId="2147483681"/>
              <pc:sldLayoutMk cId="3400422499" sldId="2147483706"/>
              <ac:spMk id="30" creationId="{DEF296A9-8FDC-4F24-A2E7-3EDEE8F0481C}"/>
            </ac:spMkLst>
          </pc:spChg>
          <pc:spChg chg="mod">
            <ac:chgData name="François Pham" userId="834a55f8-1f29-4cce-96e1-f656372fe23e" providerId="ADAL" clId="{0CA59AFF-EAF6-450A-8EDE-333E6BDCBD84}" dt="2020-09-17T14:56:44.484" v="148"/>
            <ac:spMkLst>
              <pc:docMk/>
              <pc:sldMasterMk cId="3987830983" sldId="2147483681"/>
              <pc:sldLayoutMk cId="3400422499" sldId="2147483706"/>
              <ac:spMk id="31" creationId="{73976A0A-836B-4413-AC7A-9E4EF3ABAC47}"/>
            </ac:spMkLst>
          </pc:spChg>
          <pc:spChg chg="mod">
            <ac:chgData name="François Pham" userId="834a55f8-1f29-4cce-96e1-f656372fe23e" providerId="ADAL" clId="{0CA59AFF-EAF6-450A-8EDE-333E6BDCBD84}" dt="2020-09-17T14:56:44.484" v="148"/>
            <ac:spMkLst>
              <pc:docMk/>
              <pc:sldMasterMk cId="3987830983" sldId="2147483681"/>
              <pc:sldLayoutMk cId="3400422499" sldId="2147483706"/>
              <ac:spMk id="33" creationId="{768B8EB7-0CA7-4C95-A906-B9BEDD056E1F}"/>
            </ac:spMkLst>
          </pc:spChg>
          <pc:spChg chg="mod">
            <ac:chgData name="François Pham" userId="834a55f8-1f29-4cce-96e1-f656372fe23e" providerId="ADAL" clId="{0CA59AFF-EAF6-450A-8EDE-333E6BDCBD84}" dt="2020-09-17T14:56:44.484" v="148"/>
            <ac:spMkLst>
              <pc:docMk/>
              <pc:sldMasterMk cId="3987830983" sldId="2147483681"/>
              <pc:sldLayoutMk cId="3400422499" sldId="2147483706"/>
              <ac:spMk id="34" creationId="{80925343-FA47-48F7-8E8A-E11C02077B63}"/>
            </ac:spMkLst>
          </pc:spChg>
          <pc:spChg chg="mod">
            <ac:chgData name="François Pham" userId="834a55f8-1f29-4cce-96e1-f656372fe23e" providerId="ADAL" clId="{0CA59AFF-EAF6-450A-8EDE-333E6BDCBD84}" dt="2020-09-17T14:56:44.484" v="148"/>
            <ac:spMkLst>
              <pc:docMk/>
              <pc:sldMasterMk cId="3987830983" sldId="2147483681"/>
              <pc:sldLayoutMk cId="3400422499" sldId="2147483706"/>
              <ac:spMk id="35" creationId="{94DEE295-176E-4164-89AA-E875C11593E6}"/>
            </ac:spMkLst>
          </pc:spChg>
          <pc:spChg chg="mod">
            <ac:chgData name="François Pham" userId="834a55f8-1f29-4cce-96e1-f656372fe23e" providerId="ADAL" clId="{0CA59AFF-EAF6-450A-8EDE-333E6BDCBD84}" dt="2020-09-17T14:56:44.484" v="148"/>
            <ac:spMkLst>
              <pc:docMk/>
              <pc:sldMasterMk cId="3987830983" sldId="2147483681"/>
              <pc:sldLayoutMk cId="3400422499" sldId="2147483706"/>
              <ac:spMk id="38" creationId="{E761BD76-D13B-4656-A470-D13F84AC8AFA}"/>
            </ac:spMkLst>
          </pc:spChg>
          <pc:spChg chg="mod">
            <ac:chgData name="François Pham" userId="834a55f8-1f29-4cce-96e1-f656372fe23e" providerId="ADAL" clId="{0CA59AFF-EAF6-450A-8EDE-333E6BDCBD84}" dt="2020-09-17T14:56:44.484" v="148"/>
            <ac:spMkLst>
              <pc:docMk/>
              <pc:sldMasterMk cId="3987830983" sldId="2147483681"/>
              <pc:sldLayoutMk cId="3400422499" sldId="2147483706"/>
              <ac:spMk id="39" creationId="{E6D970E6-25BE-45D3-8870-B6201FFE5133}"/>
            </ac:spMkLst>
          </pc:spChg>
          <pc:spChg chg="mod">
            <ac:chgData name="François Pham" userId="834a55f8-1f29-4cce-96e1-f656372fe23e" providerId="ADAL" clId="{0CA59AFF-EAF6-450A-8EDE-333E6BDCBD84}" dt="2020-09-17T14:56:44.484" v="148"/>
            <ac:spMkLst>
              <pc:docMk/>
              <pc:sldMasterMk cId="3987830983" sldId="2147483681"/>
              <pc:sldLayoutMk cId="3400422499" sldId="2147483706"/>
              <ac:spMk id="41" creationId="{2F3B6FE3-A72E-4226-8DF9-A1EA137480FF}"/>
            </ac:spMkLst>
          </pc:spChg>
          <pc:spChg chg="mod">
            <ac:chgData name="François Pham" userId="834a55f8-1f29-4cce-96e1-f656372fe23e" providerId="ADAL" clId="{0CA59AFF-EAF6-450A-8EDE-333E6BDCBD84}" dt="2020-09-17T14:56:44.484" v="148"/>
            <ac:spMkLst>
              <pc:docMk/>
              <pc:sldMasterMk cId="3987830983" sldId="2147483681"/>
              <pc:sldLayoutMk cId="3400422499" sldId="2147483706"/>
              <ac:spMk id="43" creationId="{E82E5A71-9E39-4DEC-9956-799A56B8A28E}"/>
            </ac:spMkLst>
          </pc:spChg>
          <pc:spChg chg="mod">
            <ac:chgData name="François Pham" userId="834a55f8-1f29-4cce-96e1-f656372fe23e" providerId="ADAL" clId="{0CA59AFF-EAF6-450A-8EDE-333E6BDCBD84}" dt="2020-09-17T14:56:44.484" v="148"/>
            <ac:spMkLst>
              <pc:docMk/>
              <pc:sldMasterMk cId="3987830983" sldId="2147483681"/>
              <pc:sldLayoutMk cId="3400422499" sldId="2147483706"/>
              <ac:spMk id="44" creationId="{FE8ED5F4-96D5-433D-AB67-AE23AE65B6E4}"/>
            </ac:spMkLst>
          </pc:spChg>
          <pc:spChg chg="mod">
            <ac:chgData name="François Pham" userId="834a55f8-1f29-4cce-96e1-f656372fe23e" providerId="ADAL" clId="{0CA59AFF-EAF6-450A-8EDE-333E6BDCBD84}" dt="2020-09-17T14:56:44.484" v="148"/>
            <ac:spMkLst>
              <pc:docMk/>
              <pc:sldMasterMk cId="3987830983" sldId="2147483681"/>
              <pc:sldLayoutMk cId="3400422499" sldId="2147483706"/>
              <ac:spMk id="46" creationId="{03FEBEC6-DF7A-401B-8063-CA328FA2D2C1}"/>
            </ac:spMkLst>
          </pc:spChg>
          <pc:spChg chg="mod">
            <ac:chgData name="François Pham" userId="834a55f8-1f29-4cce-96e1-f656372fe23e" providerId="ADAL" clId="{0CA59AFF-EAF6-450A-8EDE-333E6BDCBD84}" dt="2020-09-17T14:56:44.484" v="148"/>
            <ac:spMkLst>
              <pc:docMk/>
              <pc:sldMasterMk cId="3987830983" sldId="2147483681"/>
              <pc:sldLayoutMk cId="3400422499" sldId="2147483706"/>
              <ac:spMk id="47" creationId="{DE3A3694-E66D-436C-A858-42CDB21AC3B1}"/>
            </ac:spMkLst>
          </pc:spChg>
          <pc:spChg chg="mod">
            <ac:chgData name="François Pham" userId="834a55f8-1f29-4cce-96e1-f656372fe23e" providerId="ADAL" clId="{0CA59AFF-EAF6-450A-8EDE-333E6BDCBD84}" dt="2020-09-17T14:56:44.484" v="148"/>
            <ac:spMkLst>
              <pc:docMk/>
              <pc:sldMasterMk cId="3987830983" sldId="2147483681"/>
              <pc:sldLayoutMk cId="3400422499" sldId="2147483706"/>
              <ac:spMk id="48" creationId="{0BD76FA8-2989-4146-AC98-185362751BA7}"/>
            </ac:spMkLst>
          </pc:spChg>
          <pc:spChg chg="mod">
            <ac:chgData name="François Pham" userId="834a55f8-1f29-4cce-96e1-f656372fe23e" providerId="ADAL" clId="{0CA59AFF-EAF6-450A-8EDE-333E6BDCBD84}" dt="2020-09-17T14:56:44.484" v="148"/>
            <ac:spMkLst>
              <pc:docMk/>
              <pc:sldMasterMk cId="3987830983" sldId="2147483681"/>
              <pc:sldLayoutMk cId="3400422499" sldId="2147483706"/>
              <ac:spMk id="50" creationId="{A0B894CD-044E-47D2-8E94-9B263F1B1C53}"/>
            </ac:spMkLst>
          </pc:spChg>
          <pc:spChg chg="mod">
            <ac:chgData name="François Pham" userId="834a55f8-1f29-4cce-96e1-f656372fe23e" providerId="ADAL" clId="{0CA59AFF-EAF6-450A-8EDE-333E6BDCBD84}" dt="2020-09-17T14:56:44.484" v="148"/>
            <ac:spMkLst>
              <pc:docMk/>
              <pc:sldMasterMk cId="3987830983" sldId="2147483681"/>
              <pc:sldLayoutMk cId="3400422499" sldId="2147483706"/>
              <ac:spMk id="51" creationId="{2C35CE34-9D7C-409D-B5F3-F4C651DD2CEC}"/>
            </ac:spMkLst>
          </pc:spChg>
          <pc:spChg chg="mod">
            <ac:chgData name="François Pham" userId="834a55f8-1f29-4cce-96e1-f656372fe23e" providerId="ADAL" clId="{0CA59AFF-EAF6-450A-8EDE-333E6BDCBD84}" dt="2020-09-17T14:56:44.484" v="148"/>
            <ac:spMkLst>
              <pc:docMk/>
              <pc:sldMasterMk cId="3987830983" sldId="2147483681"/>
              <pc:sldLayoutMk cId="3400422499" sldId="2147483706"/>
              <ac:spMk id="52" creationId="{A5A3CD7A-3D45-4333-A7BB-3281588DE4C4}"/>
            </ac:spMkLst>
          </pc:spChg>
          <pc:spChg chg="mod">
            <ac:chgData name="François Pham" userId="834a55f8-1f29-4cce-96e1-f656372fe23e" providerId="ADAL" clId="{0CA59AFF-EAF6-450A-8EDE-333E6BDCBD84}" dt="2020-09-17T14:56:44.484" v="148"/>
            <ac:spMkLst>
              <pc:docMk/>
              <pc:sldMasterMk cId="3987830983" sldId="2147483681"/>
              <pc:sldLayoutMk cId="3400422499" sldId="2147483706"/>
              <ac:spMk id="54" creationId="{8A9F4A65-A64F-4AC4-BA0E-0B1200A6668D}"/>
            </ac:spMkLst>
          </pc:spChg>
          <pc:spChg chg="mod">
            <ac:chgData name="François Pham" userId="834a55f8-1f29-4cce-96e1-f656372fe23e" providerId="ADAL" clId="{0CA59AFF-EAF6-450A-8EDE-333E6BDCBD84}" dt="2020-09-17T14:56:44.484" v="148"/>
            <ac:spMkLst>
              <pc:docMk/>
              <pc:sldMasterMk cId="3987830983" sldId="2147483681"/>
              <pc:sldLayoutMk cId="3400422499" sldId="2147483706"/>
              <ac:spMk id="55" creationId="{A2F45BE5-FFAD-48F1-B7C0-A406146389BF}"/>
            </ac:spMkLst>
          </pc:spChg>
          <pc:spChg chg="mod">
            <ac:chgData name="François Pham" userId="834a55f8-1f29-4cce-96e1-f656372fe23e" providerId="ADAL" clId="{0CA59AFF-EAF6-450A-8EDE-333E6BDCBD84}" dt="2020-09-17T14:56:44.484" v="148"/>
            <ac:spMkLst>
              <pc:docMk/>
              <pc:sldMasterMk cId="3987830983" sldId="2147483681"/>
              <pc:sldLayoutMk cId="3400422499" sldId="2147483706"/>
              <ac:spMk id="56" creationId="{C4BEA40B-C538-4FD5-8C60-D8AD0282E35F}"/>
            </ac:spMkLst>
          </pc:spChg>
          <pc:spChg chg="mod">
            <ac:chgData name="François Pham" userId="834a55f8-1f29-4cce-96e1-f656372fe23e" providerId="ADAL" clId="{0CA59AFF-EAF6-450A-8EDE-333E6BDCBD84}" dt="2020-09-17T14:56:44.484" v="148"/>
            <ac:spMkLst>
              <pc:docMk/>
              <pc:sldMasterMk cId="3987830983" sldId="2147483681"/>
              <pc:sldLayoutMk cId="3400422499" sldId="2147483706"/>
              <ac:spMk id="58" creationId="{49CD53E9-5585-456D-8765-3F7DECAA659C}"/>
            </ac:spMkLst>
          </pc:spChg>
          <pc:spChg chg="mod">
            <ac:chgData name="François Pham" userId="834a55f8-1f29-4cce-96e1-f656372fe23e" providerId="ADAL" clId="{0CA59AFF-EAF6-450A-8EDE-333E6BDCBD84}" dt="2020-09-17T14:56:44.484" v="148"/>
            <ac:spMkLst>
              <pc:docMk/>
              <pc:sldMasterMk cId="3987830983" sldId="2147483681"/>
              <pc:sldLayoutMk cId="3400422499" sldId="2147483706"/>
              <ac:spMk id="59" creationId="{09FFB3DB-8128-4D02-8A1E-69CEC0FBD57F}"/>
            </ac:spMkLst>
          </pc:spChg>
          <pc:spChg chg="mod">
            <ac:chgData name="François Pham" userId="834a55f8-1f29-4cce-96e1-f656372fe23e" providerId="ADAL" clId="{0CA59AFF-EAF6-450A-8EDE-333E6BDCBD84}" dt="2020-09-17T14:56:44.484" v="148"/>
            <ac:spMkLst>
              <pc:docMk/>
              <pc:sldMasterMk cId="3987830983" sldId="2147483681"/>
              <pc:sldLayoutMk cId="3400422499" sldId="2147483706"/>
              <ac:spMk id="60" creationId="{AA695117-6CEC-4DD8-88DA-8B0E7116BDF2}"/>
            </ac:spMkLst>
          </pc:spChg>
          <pc:grpChg chg="add mod">
            <ac:chgData name="François Pham" userId="834a55f8-1f29-4cce-96e1-f656372fe23e" providerId="ADAL" clId="{0CA59AFF-EAF6-450A-8EDE-333E6BDCBD84}" dt="2020-09-17T14:56:44.484" v="148"/>
            <ac:grpSpMkLst>
              <pc:docMk/>
              <pc:sldMasterMk cId="3987830983" sldId="2147483681"/>
              <pc:sldLayoutMk cId="3400422499" sldId="2147483706"/>
              <ac:grpSpMk id="16" creationId="{689D1D67-9AE6-4E1D-BDE0-EEC916272398}"/>
            </ac:grpSpMkLst>
          </pc:grpChg>
          <pc:grpChg chg="add mod">
            <ac:chgData name="François Pham" userId="834a55f8-1f29-4cce-96e1-f656372fe23e" providerId="ADAL" clId="{0CA59AFF-EAF6-450A-8EDE-333E6BDCBD84}" dt="2020-09-17T14:56:44.484" v="148"/>
            <ac:grpSpMkLst>
              <pc:docMk/>
              <pc:sldMasterMk cId="3987830983" sldId="2147483681"/>
              <pc:sldLayoutMk cId="3400422499" sldId="2147483706"/>
              <ac:grpSpMk id="25" creationId="{64A2F6A0-D596-4D35-9612-7373A663FC1F}"/>
            </ac:grpSpMkLst>
          </pc:grpChg>
          <pc:grpChg chg="add mod">
            <ac:chgData name="François Pham" userId="834a55f8-1f29-4cce-96e1-f656372fe23e" providerId="ADAL" clId="{0CA59AFF-EAF6-450A-8EDE-333E6BDCBD84}" dt="2020-09-17T14:56:44.484" v="148"/>
            <ac:grpSpMkLst>
              <pc:docMk/>
              <pc:sldMasterMk cId="3987830983" sldId="2147483681"/>
              <pc:sldLayoutMk cId="3400422499" sldId="2147483706"/>
              <ac:grpSpMk id="32" creationId="{1DF5E8DA-0BE6-43BB-AFCC-702BC68A8F29}"/>
            </ac:grpSpMkLst>
          </pc:grpChg>
          <pc:grpChg chg="add mod">
            <ac:chgData name="François Pham" userId="834a55f8-1f29-4cce-96e1-f656372fe23e" providerId="ADAL" clId="{0CA59AFF-EAF6-450A-8EDE-333E6BDCBD84}" dt="2020-09-17T14:56:44.484" v="148"/>
            <ac:grpSpMkLst>
              <pc:docMk/>
              <pc:sldMasterMk cId="3987830983" sldId="2147483681"/>
              <pc:sldLayoutMk cId="3400422499" sldId="2147483706"/>
              <ac:grpSpMk id="37" creationId="{7BA34B32-AA23-4B27-B49E-69D737ACB2DC}"/>
            </ac:grpSpMkLst>
          </pc:grpChg>
          <pc:grpChg chg="add mod">
            <ac:chgData name="François Pham" userId="834a55f8-1f29-4cce-96e1-f656372fe23e" providerId="ADAL" clId="{0CA59AFF-EAF6-450A-8EDE-333E6BDCBD84}" dt="2020-09-17T14:56:44.484" v="148"/>
            <ac:grpSpMkLst>
              <pc:docMk/>
              <pc:sldMasterMk cId="3987830983" sldId="2147483681"/>
              <pc:sldLayoutMk cId="3400422499" sldId="2147483706"/>
              <ac:grpSpMk id="42" creationId="{0A5A10D6-E49C-486B-B88B-028D0E7AF6A5}"/>
            </ac:grpSpMkLst>
          </pc:grpChg>
          <pc:grpChg chg="add mod">
            <ac:chgData name="François Pham" userId="834a55f8-1f29-4cce-96e1-f656372fe23e" providerId="ADAL" clId="{0CA59AFF-EAF6-450A-8EDE-333E6BDCBD84}" dt="2020-09-17T14:56:44.484" v="148"/>
            <ac:grpSpMkLst>
              <pc:docMk/>
              <pc:sldMasterMk cId="3987830983" sldId="2147483681"/>
              <pc:sldLayoutMk cId="3400422499" sldId="2147483706"/>
              <ac:grpSpMk id="45" creationId="{97F791A9-7F58-428B-BF22-6C76B49ADCF5}"/>
            </ac:grpSpMkLst>
          </pc:grpChg>
          <pc:grpChg chg="add mod">
            <ac:chgData name="François Pham" userId="834a55f8-1f29-4cce-96e1-f656372fe23e" providerId="ADAL" clId="{0CA59AFF-EAF6-450A-8EDE-333E6BDCBD84}" dt="2020-09-17T14:56:44.484" v="148"/>
            <ac:grpSpMkLst>
              <pc:docMk/>
              <pc:sldMasterMk cId="3987830983" sldId="2147483681"/>
              <pc:sldLayoutMk cId="3400422499" sldId="2147483706"/>
              <ac:grpSpMk id="49" creationId="{A3E74BD3-89CF-4BFD-B162-680328A9F6BE}"/>
            </ac:grpSpMkLst>
          </pc:grpChg>
          <pc:grpChg chg="add mod">
            <ac:chgData name="François Pham" userId="834a55f8-1f29-4cce-96e1-f656372fe23e" providerId="ADAL" clId="{0CA59AFF-EAF6-450A-8EDE-333E6BDCBD84}" dt="2020-09-17T14:56:44.484" v="148"/>
            <ac:grpSpMkLst>
              <pc:docMk/>
              <pc:sldMasterMk cId="3987830983" sldId="2147483681"/>
              <pc:sldLayoutMk cId="3400422499" sldId="2147483706"/>
              <ac:grpSpMk id="53" creationId="{7935D329-B78A-4A16-A204-C3FBE04E860D}"/>
            </ac:grpSpMkLst>
          </pc:grpChg>
          <pc:grpChg chg="add mod">
            <ac:chgData name="François Pham" userId="834a55f8-1f29-4cce-96e1-f656372fe23e" providerId="ADAL" clId="{0CA59AFF-EAF6-450A-8EDE-333E6BDCBD84}" dt="2020-09-17T14:56:44.484" v="148"/>
            <ac:grpSpMkLst>
              <pc:docMk/>
              <pc:sldMasterMk cId="3987830983" sldId="2147483681"/>
              <pc:sldLayoutMk cId="3400422499" sldId="2147483706"/>
              <ac:grpSpMk id="57" creationId="{C1D668CF-A36F-405F-BA80-1C60F68B9C12}"/>
            </ac:grpSpMkLst>
          </pc:grpChg>
          <pc:picChg chg="del">
            <ac:chgData name="François Pham" userId="834a55f8-1f29-4cce-96e1-f656372fe23e" providerId="ADAL" clId="{0CA59AFF-EAF6-450A-8EDE-333E6BDCBD84}" dt="2020-09-17T14:55:15.332" v="64" actId="478"/>
            <ac:picMkLst>
              <pc:docMk/>
              <pc:sldMasterMk cId="3987830983" sldId="2147483681"/>
              <pc:sldLayoutMk cId="3400422499" sldId="2147483706"/>
              <ac:picMk id="2" creationId="{1CD635D1-C2B1-467B-A7EE-2751B9F72D96}"/>
            </ac:picMkLst>
          </pc:picChg>
          <pc:picChg chg="add mod ord">
            <ac:chgData name="François Pham" userId="834a55f8-1f29-4cce-96e1-f656372fe23e" providerId="ADAL" clId="{0CA59AFF-EAF6-450A-8EDE-333E6BDCBD84}" dt="2020-09-17T14:55:32.114" v="132" actId="1035"/>
            <ac:picMkLst>
              <pc:docMk/>
              <pc:sldMasterMk cId="3987830983" sldId="2147483681"/>
              <pc:sldLayoutMk cId="3400422499" sldId="2147483706"/>
              <ac:picMk id="5" creationId="{7CCC0518-43BF-4FC5-9D20-08785A3008CF}"/>
            </ac:picMkLst>
          </pc:picChg>
          <pc:picChg chg="add del mod">
            <ac:chgData name="François Pham" userId="834a55f8-1f29-4cce-96e1-f656372fe23e" providerId="ADAL" clId="{0CA59AFF-EAF6-450A-8EDE-333E6BDCBD84}" dt="2020-09-17T14:56:52.638" v="149" actId="478"/>
            <ac:picMkLst>
              <pc:docMk/>
              <pc:sldMasterMk cId="3987830983" sldId="2147483681"/>
              <pc:sldLayoutMk cId="3400422499" sldId="2147483706"/>
              <ac:picMk id="36" creationId="{597E895F-2960-4D36-A2E7-8223ED4A4A07}"/>
            </ac:picMkLst>
          </pc:picChg>
        </pc:sldLayoutChg>
        <pc:sldLayoutChg chg="addSp delSp modSp mod modAnim">
          <pc:chgData name="François Pham" userId="834a55f8-1f29-4cce-96e1-f656372fe23e" providerId="ADAL" clId="{0CA59AFF-EAF6-450A-8EDE-333E6BDCBD84}" dt="2020-09-17T15:10:57.910" v="450"/>
          <pc:sldLayoutMkLst>
            <pc:docMk/>
            <pc:sldMasterMk cId="3987830983" sldId="2147483681"/>
            <pc:sldLayoutMk cId="4041298345" sldId="2147483707"/>
          </pc:sldLayoutMkLst>
          <pc:spChg chg="add ord">
            <ac:chgData name="François Pham" userId="834a55f8-1f29-4cce-96e1-f656372fe23e" providerId="ADAL" clId="{0CA59AFF-EAF6-450A-8EDE-333E6BDCBD84}" dt="2020-09-17T14:58:16.090" v="200" actId="167"/>
            <ac:spMkLst>
              <pc:docMk/>
              <pc:sldMasterMk cId="3987830983" sldId="2147483681"/>
              <pc:sldLayoutMk cId="4041298345" sldId="2147483707"/>
              <ac:spMk id="5" creationId="{53785357-EA0B-474C-9CE9-CB049FE3CAA3}"/>
            </ac:spMkLst>
          </pc:spChg>
          <pc:spChg chg="del">
            <ac:chgData name="François Pham" userId="834a55f8-1f29-4cce-96e1-f656372fe23e" providerId="ADAL" clId="{0CA59AFF-EAF6-450A-8EDE-333E6BDCBD84}" dt="2020-09-17T14:58:13.456" v="198" actId="478"/>
            <ac:spMkLst>
              <pc:docMk/>
              <pc:sldMasterMk cId="3987830983" sldId="2147483681"/>
              <pc:sldLayoutMk cId="4041298345" sldId="2147483707"/>
              <ac:spMk id="10" creationId="{C2E6167B-F8E6-494A-B1F5-E935FD7D932B}"/>
            </ac:spMkLst>
          </pc:spChg>
          <pc:picChg chg="add mod ord">
            <ac:chgData name="François Pham" userId="834a55f8-1f29-4cce-96e1-f656372fe23e" providerId="ADAL" clId="{0CA59AFF-EAF6-450A-8EDE-333E6BDCBD84}" dt="2020-09-17T14:58:19.609" v="201" actId="167"/>
            <ac:picMkLst>
              <pc:docMk/>
              <pc:sldMasterMk cId="3987830983" sldId="2147483681"/>
              <pc:sldLayoutMk cId="4041298345" sldId="2147483707"/>
              <ac:picMk id="4" creationId="{F60FE496-E47D-4C02-A9F9-8CF9BAB0D26A}"/>
            </ac:picMkLst>
          </pc:picChg>
          <pc:picChg chg="del">
            <ac:chgData name="François Pham" userId="834a55f8-1f29-4cce-96e1-f656372fe23e" providerId="ADAL" clId="{0CA59AFF-EAF6-450A-8EDE-333E6BDCBD84}" dt="2020-09-17T14:57:40.061" v="150" actId="478"/>
            <ac:picMkLst>
              <pc:docMk/>
              <pc:sldMasterMk cId="3987830983" sldId="2147483681"/>
              <pc:sldLayoutMk cId="4041298345" sldId="2147483707"/>
              <ac:picMk id="7" creationId="{59BFDDD9-1BE6-421E-A5A4-56D8DCE809BF}"/>
            </ac:picMkLst>
          </pc:picChg>
        </pc:sldLayoutChg>
      </pc:sldMasterChg>
    </pc:docChg>
  </pc:docChgLst>
  <pc:docChgLst>
    <pc:chgData name="François Pham" userId="834a55f8-1f29-4cce-96e1-f656372fe23e" providerId="ADAL" clId="{30E04B6E-CECA-4D04-9B88-E3FCDED9EDC4}"/>
    <pc:docChg chg="undo custSel addSld delSld modSld modMainMaster modSection">
      <pc:chgData name="François Pham" userId="834a55f8-1f29-4cce-96e1-f656372fe23e" providerId="ADAL" clId="{30E04B6E-CECA-4D04-9B88-E3FCDED9EDC4}" dt="2020-09-16T15:28:46.651" v="191" actId="1076"/>
      <pc:docMkLst>
        <pc:docMk/>
      </pc:docMkLst>
      <pc:sldChg chg="modSp new del mod">
        <pc:chgData name="François Pham" userId="834a55f8-1f29-4cce-96e1-f656372fe23e" providerId="ADAL" clId="{30E04B6E-CECA-4D04-9B88-E3FCDED9EDC4}" dt="2020-09-16T15:20:51.475" v="37" actId="47"/>
        <pc:sldMkLst>
          <pc:docMk/>
          <pc:sldMk cId="2395642962" sldId="3705"/>
        </pc:sldMkLst>
        <pc:spChg chg="mod">
          <ac:chgData name="François Pham" userId="834a55f8-1f29-4cce-96e1-f656372fe23e" providerId="ADAL" clId="{30E04B6E-CECA-4D04-9B88-E3FCDED9EDC4}" dt="2020-09-16T15:20:48.877" v="36" actId="20577"/>
          <ac:spMkLst>
            <pc:docMk/>
            <pc:sldMk cId="2395642962" sldId="3705"/>
            <ac:spMk id="4" creationId="{77296EDC-B500-44CC-950E-E1F2C28E507D}"/>
          </ac:spMkLst>
        </pc:spChg>
      </pc:sldChg>
      <pc:sldChg chg="new del">
        <pc:chgData name="François Pham" userId="834a55f8-1f29-4cce-96e1-f656372fe23e" providerId="ADAL" clId="{30E04B6E-CECA-4D04-9B88-E3FCDED9EDC4}" dt="2020-09-16T15:28:20.859" v="187" actId="680"/>
        <pc:sldMkLst>
          <pc:docMk/>
          <pc:sldMk cId="2606405740" sldId="3705"/>
        </pc:sldMkLst>
      </pc:sldChg>
      <pc:sldChg chg="new del">
        <pc:chgData name="François Pham" userId="834a55f8-1f29-4cce-96e1-f656372fe23e" providerId="ADAL" clId="{30E04B6E-CECA-4D04-9B88-E3FCDED9EDC4}" dt="2020-09-16T15:24:42.838" v="70" actId="680"/>
        <pc:sldMkLst>
          <pc:docMk/>
          <pc:sldMk cId="2876752243" sldId="3705"/>
        </pc:sldMkLst>
      </pc:sldChg>
      <pc:sldMasterChg chg="modSldLayout">
        <pc:chgData name="François Pham" userId="834a55f8-1f29-4cce-96e1-f656372fe23e" providerId="ADAL" clId="{30E04B6E-CECA-4D04-9B88-E3FCDED9EDC4}" dt="2020-09-16T15:28:46.651" v="191" actId="1076"/>
        <pc:sldMasterMkLst>
          <pc:docMk/>
          <pc:sldMasterMk cId="2056022089" sldId="2147483674"/>
        </pc:sldMasterMkLst>
        <pc:sldLayoutChg chg="addSp delSp modSp mod delAnim modAnim">
          <pc:chgData name="François Pham" userId="834a55f8-1f29-4cce-96e1-f656372fe23e" providerId="ADAL" clId="{30E04B6E-CECA-4D04-9B88-E3FCDED9EDC4}" dt="2020-09-16T15:22:33.835" v="43" actId="14100"/>
          <pc:sldLayoutMkLst>
            <pc:docMk/>
            <pc:sldMasterMk cId="2056022089" sldId="2147483674"/>
            <pc:sldLayoutMk cId="1120582844" sldId="2147483701"/>
          </pc:sldLayoutMkLst>
          <pc:spChg chg="add del">
            <ac:chgData name="François Pham" userId="834a55f8-1f29-4cce-96e1-f656372fe23e" providerId="ADAL" clId="{30E04B6E-CECA-4D04-9B88-E3FCDED9EDC4}" dt="2020-09-16T15:16:07.970" v="0" actId="11529"/>
            <ac:spMkLst>
              <pc:docMk/>
              <pc:sldMasterMk cId="2056022089" sldId="2147483674"/>
              <pc:sldLayoutMk cId="1120582844" sldId="2147483701"/>
              <ac:spMk id="2" creationId="{C056D382-69FC-4834-A3AF-59C90DB1FFE3}"/>
            </ac:spMkLst>
          </pc:spChg>
          <pc:spChg chg="add mod">
            <ac:chgData name="François Pham" userId="834a55f8-1f29-4cce-96e1-f656372fe23e" providerId="ADAL" clId="{30E04B6E-CECA-4D04-9B88-E3FCDED9EDC4}" dt="2020-09-16T15:22:33.835" v="43" actId="14100"/>
            <ac:spMkLst>
              <pc:docMk/>
              <pc:sldMasterMk cId="2056022089" sldId="2147483674"/>
              <pc:sldLayoutMk cId="1120582844" sldId="2147483701"/>
              <ac:spMk id="3" creationId="{14AE301F-CB11-4C2B-891C-2C877F30A5D6}"/>
            </ac:spMkLst>
          </pc:spChg>
          <pc:spChg chg="add del mod">
            <ac:chgData name="François Pham" userId="834a55f8-1f29-4cce-96e1-f656372fe23e" providerId="ADAL" clId="{30E04B6E-CECA-4D04-9B88-E3FCDED9EDC4}" dt="2020-09-16T15:19:35.774" v="20" actId="478"/>
            <ac:spMkLst>
              <pc:docMk/>
              <pc:sldMasterMk cId="2056022089" sldId="2147483674"/>
              <pc:sldLayoutMk cId="1120582844" sldId="2147483701"/>
              <ac:spMk id="4" creationId="{5EC0F696-8259-4C09-9457-0843609954B9}"/>
            </ac:spMkLst>
          </pc:spChg>
          <pc:spChg chg="add del">
            <ac:chgData name="François Pham" userId="834a55f8-1f29-4cce-96e1-f656372fe23e" providerId="ADAL" clId="{30E04B6E-CECA-4D04-9B88-E3FCDED9EDC4}" dt="2020-09-16T15:19:46.723" v="21" actId="11529"/>
            <ac:spMkLst>
              <pc:docMk/>
              <pc:sldMasterMk cId="2056022089" sldId="2147483674"/>
              <pc:sldLayoutMk cId="1120582844" sldId="2147483701"/>
              <ac:spMk id="5" creationId="{1A37570C-9830-4CC7-8ACB-B94692713DAB}"/>
            </ac:spMkLst>
          </pc:spChg>
          <pc:spChg chg="add mod">
            <ac:chgData name="François Pham" userId="834a55f8-1f29-4cce-96e1-f656372fe23e" providerId="ADAL" clId="{30E04B6E-CECA-4D04-9B88-E3FCDED9EDC4}" dt="2020-09-16T15:22:31.279" v="42" actId="14100"/>
            <ac:spMkLst>
              <pc:docMk/>
              <pc:sldMasterMk cId="2056022089" sldId="2147483674"/>
              <pc:sldLayoutMk cId="1120582844" sldId="2147483701"/>
              <ac:spMk id="6" creationId="{275F25F8-E03B-4C80-8C59-1C4B039BEDB6}"/>
            </ac:spMkLst>
          </pc:spChg>
          <pc:spChg chg="add del mod">
            <ac:chgData name="François Pham" userId="834a55f8-1f29-4cce-96e1-f656372fe23e" providerId="ADAL" clId="{30E04B6E-CECA-4D04-9B88-E3FCDED9EDC4}" dt="2020-09-16T15:19:22.001" v="13" actId="478"/>
            <ac:spMkLst>
              <pc:docMk/>
              <pc:sldMasterMk cId="2056022089" sldId="2147483674"/>
              <pc:sldLayoutMk cId="1120582844" sldId="2147483701"/>
              <ac:spMk id="17" creationId="{30728208-B733-46BA-9EB2-E9FBA9BE56C4}"/>
            </ac:spMkLst>
          </pc:spChg>
          <pc:spChg chg="add mod">
            <ac:chgData name="François Pham" userId="834a55f8-1f29-4cce-96e1-f656372fe23e" providerId="ADAL" clId="{30E04B6E-CECA-4D04-9B88-E3FCDED9EDC4}" dt="2020-09-16T15:22:17.234" v="40" actId="1076"/>
            <ac:spMkLst>
              <pc:docMk/>
              <pc:sldMasterMk cId="2056022089" sldId="2147483674"/>
              <pc:sldLayoutMk cId="1120582844" sldId="2147483701"/>
              <ac:spMk id="18" creationId="{683C7707-DA96-4FA3-8B9D-B421E18BCCF5}"/>
            </ac:spMkLst>
          </pc:spChg>
        </pc:sldLayoutChg>
        <pc:sldLayoutChg chg="addSp delSp modSp mod">
          <pc:chgData name="François Pham" userId="834a55f8-1f29-4cce-96e1-f656372fe23e" providerId="ADAL" clId="{30E04B6E-CECA-4D04-9B88-E3FCDED9EDC4}" dt="2020-09-16T15:24:17.317" v="68" actId="1076"/>
          <pc:sldLayoutMkLst>
            <pc:docMk/>
            <pc:sldMasterMk cId="2056022089" sldId="2147483674"/>
            <pc:sldLayoutMk cId="3659019214" sldId="2147483703"/>
          </pc:sldLayoutMkLst>
          <pc:spChg chg="mod">
            <ac:chgData name="François Pham" userId="834a55f8-1f29-4cce-96e1-f656372fe23e" providerId="ADAL" clId="{30E04B6E-CECA-4D04-9B88-E3FCDED9EDC4}" dt="2020-09-16T15:24:04.847" v="64" actId="1038"/>
            <ac:spMkLst>
              <pc:docMk/>
              <pc:sldMasterMk cId="2056022089" sldId="2147483674"/>
              <pc:sldLayoutMk cId="3659019214" sldId="2147483703"/>
              <ac:spMk id="3" creationId="{14AE301F-CB11-4C2B-891C-2C877F30A5D6}"/>
            </ac:spMkLst>
          </pc:spChg>
          <pc:spChg chg="mod">
            <ac:chgData name="François Pham" userId="834a55f8-1f29-4cce-96e1-f656372fe23e" providerId="ADAL" clId="{30E04B6E-CECA-4D04-9B88-E3FCDED9EDC4}" dt="2020-09-16T15:24:04.847" v="64" actId="1038"/>
            <ac:spMkLst>
              <pc:docMk/>
              <pc:sldMasterMk cId="2056022089" sldId="2147483674"/>
              <pc:sldLayoutMk cId="3659019214" sldId="2147483703"/>
              <ac:spMk id="6" creationId="{275F25F8-E03B-4C80-8C59-1C4B039BEDB6}"/>
            </ac:spMkLst>
          </pc:spChg>
          <pc:spChg chg="add mod">
            <ac:chgData name="François Pham" userId="834a55f8-1f29-4cce-96e1-f656372fe23e" providerId="ADAL" clId="{30E04B6E-CECA-4D04-9B88-E3FCDED9EDC4}" dt="2020-09-16T15:24:09.937" v="66" actId="1076"/>
            <ac:spMkLst>
              <pc:docMk/>
              <pc:sldMasterMk cId="2056022089" sldId="2147483674"/>
              <pc:sldLayoutMk cId="3659019214" sldId="2147483703"/>
              <ac:spMk id="17" creationId="{671614BA-3149-415E-A144-80EB024B856C}"/>
            </ac:spMkLst>
          </pc:spChg>
          <pc:spChg chg="del mod">
            <ac:chgData name="François Pham" userId="834a55f8-1f29-4cce-96e1-f656372fe23e" providerId="ADAL" clId="{30E04B6E-CECA-4D04-9B88-E3FCDED9EDC4}" dt="2020-09-16T15:23:44.698" v="47" actId="478"/>
            <ac:spMkLst>
              <pc:docMk/>
              <pc:sldMasterMk cId="2056022089" sldId="2147483674"/>
              <pc:sldLayoutMk cId="3659019214" sldId="2147483703"/>
              <ac:spMk id="18" creationId="{683C7707-DA96-4FA3-8B9D-B421E18BCCF5}"/>
            </ac:spMkLst>
          </pc:spChg>
          <pc:spChg chg="add mod">
            <ac:chgData name="François Pham" userId="834a55f8-1f29-4cce-96e1-f656372fe23e" providerId="ADAL" clId="{30E04B6E-CECA-4D04-9B88-E3FCDED9EDC4}" dt="2020-09-16T15:24:09.937" v="66" actId="1076"/>
            <ac:spMkLst>
              <pc:docMk/>
              <pc:sldMasterMk cId="2056022089" sldId="2147483674"/>
              <pc:sldLayoutMk cId="3659019214" sldId="2147483703"/>
              <ac:spMk id="19" creationId="{52AD5B0A-0B46-49D0-98A3-30A266AE546C}"/>
            </ac:spMkLst>
          </pc:spChg>
          <pc:spChg chg="add mod">
            <ac:chgData name="François Pham" userId="834a55f8-1f29-4cce-96e1-f656372fe23e" providerId="ADAL" clId="{30E04B6E-CECA-4D04-9B88-E3FCDED9EDC4}" dt="2020-09-16T15:24:17.317" v="68" actId="1076"/>
            <ac:spMkLst>
              <pc:docMk/>
              <pc:sldMasterMk cId="2056022089" sldId="2147483674"/>
              <pc:sldLayoutMk cId="3659019214" sldId="2147483703"/>
              <ac:spMk id="20" creationId="{0EC7F2C0-24D3-485D-BF54-7E95CA9D6AED}"/>
            </ac:spMkLst>
          </pc:spChg>
          <pc:spChg chg="add mod">
            <ac:chgData name="François Pham" userId="834a55f8-1f29-4cce-96e1-f656372fe23e" providerId="ADAL" clId="{30E04B6E-CECA-4D04-9B88-E3FCDED9EDC4}" dt="2020-09-16T15:24:17.317" v="68" actId="1076"/>
            <ac:spMkLst>
              <pc:docMk/>
              <pc:sldMasterMk cId="2056022089" sldId="2147483674"/>
              <pc:sldLayoutMk cId="3659019214" sldId="2147483703"/>
              <ac:spMk id="21" creationId="{6BF98D1F-A164-447C-9E8E-E33145760548}"/>
            </ac:spMkLst>
          </pc:spChg>
        </pc:sldLayoutChg>
        <pc:sldLayoutChg chg="addSp delSp modSp mod">
          <pc:chgData name="François Pham" userId="834a55f8-1f29-4cce-96e1-f656372fe23e" providerId="ADAL" clId="{30E04B6E-CECA-4D04-9B88-E3FCDED9EDC4}" dt="2020-09-16T15:28:46.651" v="191" actId="1076"/>
          <pc:sldLayoutMkLst>
            <pc:docMk/>
            <pc:sldMasterMk cId="2056022089" sldId="2147483674"/>
            <pc:sldLayoutMk cId="3143006474" sldId="2147483704"/>
          </pc:sldLayoutMkLst>
          <pc:spChg chg="add del mod">
            <ac:chgData name="François Pham" userId="834a55f8-1f29-4cce-96e1-f656372fe23e" providerId="ADAL" clId="{30E04B6E-CECA-4D04-9B88-E3FCDED9EDC4}" dt="2020-09-16T15:27:06.835" v="176" actId="478"/>
            <ac:spMkLst>
              <pc:docMk/>
              <pc:sldMasterMk cId="2056022089" sldId="2147483674"/>
              <pc:sldLayoutMk cId="3143006474" sldId="2147483704"/>
              <ac:spMk id="2" creationId="{955B7BC4-EB6D-4C99-B5CC-E0639BD4BC01}"/>
            </ac:spMkLst>
          </pc:spChg>
          <pc:spChg chg="del">
            <ac:chgData name="François Pham" userId="834a55f8-1f29-4cce-96e1-f656372fe23e" providerId="ADAL" clId="{30E04B6E-CECA-4D04-9B88-E3FCDED9EDC4}" dt="2020-09-16T15:25:08.360" v="71" actId="478"/>
            <ac:spMkLst>
              <pc:docMk/>
              <pc:sldMasterMk cId="2056022089" sldId="2147483674"/>
              <pc:sldLayoutMk cId="3143006474" sldId="2147483704"/>
              <ac:spMk id="3" creationId="{14AE301F-CB11-4C2B-891C-2C877F30A5D6}"/>
            </ac:spMkLst>
          </pc:spChg>
          <pc:spChg chg="add del">
            <ac:chgData name="François Pham" userId="834a55f8-1f29-4cce-96e1-f656372fe23e" providerId="ADAL" clId="{30E04B6E-CECA-4D04-9B88-E3FCDED9EDC4}" dt="2020-09-16T15:27:17.004" v="177" actId="11529"/>
            <ac:spMkLst>
              <pc:docMk/>
              <pc:sldMasterMk cId="2056022089" sldId="2147483674"/>
              <pc:sldLayoutMk cId="3143006474" sldId="2147483704"/>
              <ac:spMk id="4" creationId="{D9304FEA-12EF-4DE9-8509-95B2C90F3604}"/>
            </ac:spMkLst>
          </pc:spChg>
          <pc:spChg chg="add mod">
            <ac:chgData name="François Pham" userId="834a55f8-1f29-4cce-96e1-f656372fe23e" providerId="ADAL" clId="{30E04B6E-CECA-4D04-9B88-E3FCDED9EDC4}" dt="2020-09-16T15:28:02.381" v="185" actId="20577"/>
            <ac:spMkLst>
              <pc:docMk/>
              <pc:sldMasterMk cId="2056022089" sldId="2147483674"/>
              <pc:sldLayoutMk cId="3143006474" sldId="2147483704"/>
              <ac:spMk id="5" creationId="{363A5643-6188-4C03-8641-F29A941F691B}"/>
            </ac:spMkLst>
          </pc:spChg>
          <pc:spChg chg="mod">
            <ac:chgData name="François Pham" userId="834a55f8-1f29-4cce-96e1-f656372fe23e" providerId="ADAL" clId="{30E04B6E-CECA-4D04-9B88-E3FCDED9EDC4}" dt="2020-09-16T15:25:53.503" v="75" actId="14100"/>
            <ac:spMkLst>
              <pc:docMk/>
              <pc:sldMasterMk cId="2056022089" sldId="2147483674"/>
              <pc:sldLayoutMk cId="3143006474" sldId="2147483704"/>
              <ac:spMk id="6" creationId="{275F25F8-E03B-4C80-8C59-1C4B039BEDB6}"/>
            </ac:spMkLst>
          </pc:spChg>
          <pc:spChg chg="del">
            <ac:chgData name="François Pham" userId="834a55f8-1f29-4cce-96e1-f656372fe23e" providerId="ADAL" clId="{30E04B6E-CECA-4D04-9B88-E3FCDED9EDC4}" dt="2020-09-16T15:25:08.360" v="71" actId="478"/>
            <ac:spMkLst>
              <pc:docMk/>
              <pc:sldMasterMk cId="2056022089" sldId="2147483674"/>
              <pc:sldLayoutMk cId="3143006474" sldId="2147483704"/>
              <ac:spMk id="17" creationId="{671614BA-3149-415E-A144-80EB024B856C}"/>
            </ac:spMkLst>
          </pc:spChg>
          <pc:spChg chg="add mod">
            <ac:chgData name="François Pham" userId="834a55f8-1f29-4cce-96e1-f656372fe23e" providerId="ADAL" clId="{30E04B6E-CECA-4D04-9B88-E3FCDED9EDC4}" dt="2020-09-16T15:25:19.903" v="74" actId="14100"/>
            <ac:spMkLst>
              <pc:docMk/>
              <pc:sldMasterMk cId="2056022089" sldId="2147483674"/>
              <pc:sldLayoutMk cId="3143006474" sldId="2147483704"/>
              <ac:spMk id="18" creationId="{7E2947ED-2068-4D77-BE57-917B5C290BDB}"/>
            </ac:spMkLst>
          </pc:spChg>
          <pc:spChg chg="mod">
            <ac:chgData name="François Pham" userId="834a55f8-1f29-4cce-96e1-f656372fe23e" providerId="ADAL" clId="{30E04B6E-CECA-4D04-9B88-E3FCDED9EDC4}" dt="2020-09-16T15:25:53.503" v="75" actId="14100"/>
            <ac:spMkLst>
              <pc:docMk/>
              <pc:sldMasterMk cId="2056022089" sldId="2147483674"/>
              <pc:sldLayoutMk cId="3143006474" sldId="2147483704"/>
              <ac:spMk id="19" creationId="{52AD5B0A-0B46-49D0-98A3-30A266AE546C}"/>
            </ac:spMkLst>
          </pc:spChg>
          <pc:spChg chg="del">
            <ac:chgData name="François Pham" userId="834a55f8-1f29-4cce-96e1-f656372fe23e" providerId="ADAL" clId="{30E04B6E-CECA-4D04-9B88-E3FCDED9EDC4}" dt="2020-09-16T15:25:08.360" v="71" actId="478"/>
            <ac:spMkLst>
              <pc:docMk/>
              <pc:sldMasterMk cId="2056022089" sldId="2147483674"/>
              <pc:sldLayoutMk cId="3143006474" sldId="2147483704"/>
              <ac:spMk id="20" creationId="{0EC7F2C0-24D3-485D-BF54-7E95CA9D6AED}"/>
            </ac:spMkLst>
          </pc:spChg>
          <pc:spChg chg="mod">
            <ac:chgData name="François Pham" userId="834a55f8-1f29-4cce-96e1-f656372fe23e" providerId="ADAL" clId="{30E04B6E-CECA-4D04-9B88-E3FCDED9EDC4}" dt="2020-09-16T15:25:53.503" v="75" actId="14100"/>
            <ac:spMkLst>
              <pc:docMk/>
              <pc:sldMasterMk cId="2056022089" sldId="2147483674"/>
              <pc:sldLayoutMk cId="3143006474" sldId="2147483704"/>
              <ac:spMk id="21" creationId="{6BF98D1F-A164-447C-9E8E-E33145760548}"/>
            </ac:spMkLst>
          </pc:spChg>
          <pc:spChg chg="add del mod">
            <ac:chgData name="François Pham" userId="834a55f8-1f29-4cce-96e1-f656372fe23e" providerId="ADAL" clId="{30E04B6E-CECA-4D04-9B88-E3FCDED9EDC4}" dt="2020-09-16T15:26:57.140" v="174" actId="478"/>
            <ac:spMkLst>
              <pc:docMk/>
              <pc:sldMasterMk cId="2056022089" sldId="2147483674"/>
              <pc:sldLayoutMk cId="3143006474" sldId="2147483704"/>
              <ac:spMk id="22" creationId="{4E6441E1-23E0-4B24-B41C-6548D1BA2848}"/>
            </ac:spMkLst>
          </pc:spChg>
          <pc:spChg chg="add mod">
            <ac:chgData name="François Pham" userId="834a55f8-1f29-4cce-96e1-f656372fe23e" providerId="ADAL" clId="{30E04B6E-CECA-4D04-9B88-E3FCDED9EDC4}" dt="2020-09-16T15:28:34.252" v="189" actId="1076"/>
            <ac:spMkLst>
              <pc:docMk/>
              <pc:sldMasterMk cId="2056022089" sldId="2147483674"/>
              <pc:sldLayoutMk cId="3143006474" sldId="2147483704"/>
              <ac:spMk id="24" creationId="{7F2E8C49-7F1A-4AA3-8605-27CE385B9614}"/>
            </ac:spMkLst>
          </pc:spChg>
          <pc:spChg chg="add mod">
            <ac:chgData name="François Pham" userId="834a55f8-1f29-4cce-96e1-f656372fe23e" providerId="ADAL" clId="{30E04B6E-CECA-4D04-9B88-E3FCDED9EDC4}" dt="2020-09-16T15:28:46.651" v="191" actId="1076"/>
            <ac:spMkLst>
              <pc:docMk/>
              <pc:sldMasterMk cId="2056022089" sldId="2147483674"/>
              <pc:sldLayoutMk cId="3143006474" sldId="2147483704"/>
              <ac:spMk id="25" creationId="{4DEF49DA-23CF-42F9-9FFE-A6A47AA63810}"/>
            </ac:spMkLst>
          </pc:spChg>
          <pc:spChg chg="del">
            <ac:chgData name="François Pham" userId="834a55f8-1f29-4cce-96e1-f656372fe23e" providerId="ADAL" clId="{30E04B6E-CECA-4D04-9B88-E3FCDED9EDC4}" dt="2020-09-16T15:25:08.360" v="71" actId="478"/>
            <ac:spMkLst>
              <pc:docMk/>
              <pc:sldMasterMk cId="2056022089" sldId="2147483674"/>
              <pc:sldLayoutMk cId="3143006474" sldId="2147483704"/>
              <ac:spMk id="27" creationId="{022756EF-C004-4457-8DC2-7AA9DC3549D1}"/>
            </ac:spMkLst>
          </pc:spChg>
        </pc:sldLayoutChg>
      </pc:sldMasterChg>
      <pc:sldMasterChg chg="modSldLayout">
        <pc:chgData name="François Pham" userId="834a55f8-1f29-4cce-96e1-f656372fe23e" providerId="ADAL" clId="{30E04B6E-CECA-4D04-9B88-E3FCDED9EDC4}" dt="2020-09-16T15:17:54.933" v="11" actId="6014"/>
        <pc:sldMasterMkLst>
          <pc:docMk/>
          <pc:sldMasterMk cId="3987830983" sldId="2147483681"/>
        </pc:sldMasterMkLst>
        <pc:sldLayoutChg chg="mod">
          <pc:chgData name="François Pham" userId="834a55f8-1f29-4cce-96e1-f656372fe23e" providerId="ADAL" clId="{30E04B6E-CECA-4D04-9B88-E3FCDED9EDC4}" dt="2020-09-16T15:17:54.933" v="11" actId="6014"/>
          <pc:sldLayoutMkLst>
            <pc:docMk/>
            <pc:sldMasterMk cId="3987830983" sldId="2147483681"/>
            <pc:sldLayoutMk cId="2259144790" sldId="2147483696"/>
          </pc:sldLayoutMkLst>
        </pc:sldLayoutChg>
        <pc:sldLayoutChg chg="addSp delSp modSp mod modAnim">
          <pc:chgData name="François Pham" userId="834a55f8-1f29-4cce-96e1-f656372fe23e" providerId="ADAL" clId="{30E04B6E-CECA-4D04-9B88-E3FCDED9EDC4}" dt="2020-09-16T15:17:48.971" v="10" actId="6014"/>
          <pc:sldLayoutMkLst>
            <pc:docMk/>
            <pc:sldMasterMk cId="3987830983" sldId="2147483681"/>
            <pc:sldLayoutMk cId="3638545482" sldId="2147483702"/>
          </pc:sldLayoutMkLst>
          <pc:spChg chg="add mod ord">
            <ac:chgData name="François Pham" userId="834a55f8-1f29-4cce-96e1-f656372fe23e" providerId="ADAL" clId="{30E04B6E-CECA-4D04-9B88-E3FCDED9EDC4}" dt="2020-09-16T15:17:17.271" v="6" actId="167"/>
            <ac:spMkLst>
              <pc:docMk/>
              <pc:sldMasterMk cId="3987830983" sldId="2147483681"/>
              <pc:sldLayoutMk cId="3638545482" sldId="2147483702"/>
              <ac:spMk id="2" creationId="{534BC3DD-8B82-44B2-8477-4A0E281391EE}"/>
            </ac:spMkLst>
          </pc:spChg>
          <pc:spChg chg="del">
            <ac:chgData name="François Pham" userId="834a55f8-1f29-4cce-96e1-f656372fe23e" providerId="ADAL" clId="{30E04B6E-CECA-4D04-9B88-E3FCDED9EDC4}" dt="2020-09-16T15:17:04.121" v="2" actId="478"/>
            <ac:spMkLst>
              <pc:docMk/>
              <pc:sldMasterMk cId="3987830983" sldId="2147483681"/>
              <pc:sldLayoutMk cId="3638545482" sldId="2147483702"/>
              <ac:spMk id="11" creationId="{AD6C09DA-F3DA-42D4-B9EB-66059DE9A668}"/>
            </ac:spMkLst>
          </pc:spChg>
          <pc:spChg chg="del">
            <ac:chgData name="François Pham" userId="834a55f8-1f29-4cce-96e1-f656372fe23e" providerId="ADAL" clId="{30E04B6E-CECA-4D04-9B88-E3FCDED9EDC4}" dt="2020-09-16T15:17:30.255" v="8" actId="478"/>
            <ac:spMkLst>
              <pc:docMk/>
              <pc:sldMasterMk cId="3987830983" sldId="2147483681"/>
              <pc:sldLayoutMk cId="3638545482" sldId="2147483702"/>
              <ac:spMk id="13" creationId="{A73D0D7A-1E36-4781-A1A7-9D6F8FBA8475}"/>
            </ac:spMkLst>
          </pc:spChg>
          <pc:spChg chg="add mod">
            <ac:chgData name="François Pham" userId="834a55f8-1f29-4cce-96e1-f656372fe23e" providerId="ADAL" clId="{30E04B6E-CECA-4D04-9B88-E3FCDED9EDC4}" dt="2020-09-16T15:17:30.761" v="9"/>
            <ac:spMkLst>
              <pc:docMk/>
              <pc:sldMasterMk cId="3987830983" sldId="2147483681"/>
              <pc:sldLayoutMk cId="3638545482" sldId="2147483702"/>
              <ac:spMk id="16" creationId="{BAE803E8-763F-4CB8-A2D4-14C8350B2EE3}"/>
            </ac:spMkLst>
          </pc:spChg>
          <pc:picChg chg="ord">
            <ac:chgData name="François Pham" userId="834a55f8-1f29-4cce-96e1-f656372fe23e" providerId="ADAL" clId="{30E04B6E-CECA-4D04-9B88-E3FCDED9EDC4}" dt="2020-09-16T15:17:20.702" v="7" actId="167"/>
            <ac:picMkLst>
              <pc:docMk/>
              <pc:sldMasterMk cId="3987830983" sldId="2147483681"/>
              <pc:sldLayoutMk cId="3638545482" sldId="2147483702"/>
              <ac:picMk id="4" creationId="{90424C7E-C7E7-4BEC-A2A1-8AE71F9901E5}"/>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A5CA8302-F551-497F-9AAD-1FEB2A4A69C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6B508B81-5DBD-4C94-B19F-A9B9D6168D8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66A76B-E36E-4AC9-9DED-34F5DE9B998E}" type="datetimeFigureOut">
              <a:rPr lang="fr-FR" smtClean="0"/>
              <a:t>12/06/2024</a:t>
            </a:fld>
            <a:endParaRPr lang="fr-FR"/>
          </a:p>
        </p:txBody>
      </p:sp>
      <p:sp>
        <p:nvSpPr>
          <p:cNvPr id="4" name="Espace réservé du pied de page 3">
            <a:extLst>
              <a:ext uri="{FF2B5EF4-FFF2-40B4-BE49-F238E27FC236}">
                <a16:creationId xmlns:a16="http://schemas.microsoft.com/office/drawing/2014/main" id="{E89097B7-9928-4E59-95AB-E0739F4E6F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D71A00DE-F056-40E1-9A52-D2CBBC4C7A4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C98661-9EB9-47E8-AB05-2F3EEE0BB0DF}" type="slidenum">
              <a:rPr lang="fr-FR" smtClean="0"/>
              <a:t>‹N°›</a:t>
            </a:fld>
            <a:endParaRPr lang="fr-FR"/>
          </a:p>
        </p:txBody>
      </p:sp>
    </p:spTree>
    <p:extLst>
      <p:ext uri="{BB962C8B-B14F-4D97-AF65-F5344CB8AC3E}">
        <p14:creationId xmlns:p14="http://schemas.microsoft.com/office/powerpoint/2010/main" val="9956966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8" name="Shape 168"/>
          <p:cNvSpPr>
            <a:spLocks noGrp="1" noRot="1" noChangeAspect="1"/>
          </p:cNvSpPr>
          <p:nvPr>
            <p:ph type="sldImg"/>
          </p:nvPr>
        </p:nvSpPr>
        <p:spPr>
          <a:xfrm>
            <a:off x="1143000" y="685800"/>
            <a:ext cx="4572000" cy="3429000"/>
          </a:xfrm>
          <a:prstGeom prst="rect">
            <a:avLst/>
          </a:prstGeom>
        </p:spPr>
        <p:txBody>
          <a:bodyPr/>
          <a:lstStyle/>
          <a:p>
            <a:endParaRPr/>
          </a:p>
        </p:txBody>
      </p:sp>
      <p:sp>
        <p:nvSpPr>
          <p:cNvPr id="169" name="Shape 16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8.jpe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9.jpe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2.png"/><Relationship Id="rId1" Type="http://schemas.openxmlformats.org/officeDocument/2006/relationships/slideMaster" Target="../slideMasters/slideMaster3.xml"/><Relationship Id="rId4" Type="http://schemas.openxmlformats.org/officeDocument/2006/relationships/image" Target="../media/image21.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2.png"/><Relationship Id="rId1" Type="http://schemas.openxmlformats.org/officeDocument/2006/relationships/slideMaster" Target="../slideMasters/slideMaster3.xml"/><Relationship Id="rId4" Type="http://schemas.openxmlformats.org/officeDocument/2006/relationships/image" Target="../media/image22.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TMS">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A57E0DA5-1A84-457E-8089-6F317ED0D4C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 y="1614"/>
            <a:ext cx="24377904" cy="11417808"/>
          </a:xfrm>
          <a:prstGeom prst="rect">
            <a:avLst/>
          </a:prstGeom>
        </p:spPr>
      </p:pic>
      <p:sp>
        <p:nvSpPr>
          <p:cNvPr id="12" name="Rectangle">
            <a:extLst>
              <a:ext uri="{FF2B5EF4-FFF2-40B4-BE49-F238E27FC236}">
                <a16:creationId xmlns:a16="http://schemas.microsoft.com/office/drawing/2014/main" id="{1D71088A-448F-426E-9A9F-5E69C1121E35}"/>
              </a:ext>
            </a:extLst>
          </p:cNvPr>
          <p:cNvSpPr/>
          <p:nvPr userDrawn="1"/>
        </p:nvSpPr>
        <p:spPr>
          <a:xfrm rot="106">
            <a:off x="3109" y="7605973"/>
            <a:ext cx="24377782" cy="3819866"/>
          </a:xfrm>
          <a:prstGeom prst="rect">
            <a:avLst/>
          </a:prstGeom>
          <a:solidFill>
            <a:srgbClr val="1568AB"/>
          </a:solidFill>
          <a:ln w="25400">
            <a:solidFill>
              <a:schemeClr val="accent1">
                <a:alpha val="0"/>
              </a:schemeClr>
            </a:solidFill>
            <a:bevel/>
          </a:ln>
        </p:spPr>
        <p:txBody>
          <a:bodyPr lIns="45719" rIns="45719" anchor="ctr"/>
          <a:lstStyle/>
          <a:p>
            <a:endParaRPr/>
          </a:p>
        </p:txBody>
      </p:sp>
      <p:sp>
        <p:nvSpPr>
          <p:cNvPr id="14" name="Technical and financial Bid">
            <a:extLst>
              <a:ext uri="{FF2B5EF4-FFF2-40B4-BE49-F238E27FC236}">
                <a16:creationId xmlns:a16="http://schemas.microsoft.com/office/drawing/2014/main" id="{A912186B-0399-4C1C-8355-0F5E95DDC75C}"/>
              </a:ext>
            </a:extLst>
          </p:cNvPr>
          <p:cNvSpPr txBox="1">
            <a:spLocks noGrp="1"/>
          </p:cNvSpPr>
          <p:nvPr>
            <p:ph type="subTitle" sz="quarter" idx="1" hasCustomPrompt="1"/>
          </p:nvPr>
        </p:nvSpPr>
        <p:spPr>
          <a:xfrm>
            <a:off x="989538" y="9821611"/>
            <a:ext cx="17071024" cy="1116865"/>
          </a:xfrm>
          <a:prstGeom prst="rect">
            <a:avLst/>
          </a:prstGeom>
        </p:spPr>
        <p:txBody>
          <a:bodyPr/>
          <a:lstStyle>
            <a:lvl1pPr algn="l">
              <a:spcBef>
                <a:spcPts val="900"/>
              </a:spcBef>
              <a:defRPr sz="5000">
                <a:solidFill>
                  <a:srgbClr val="FFFFFE"/>
                </a:solidFill>
                <a:latin typeface="Calibri" panose="020F0502020204030204" pitchFamily="34" charset="0"/>
                <a:cs typeface="Calibri" panose="020F0502020204030204" pitchFamily="34" charset="0"/>
              </a:defRPr>
            </a:lvl1pPr>
          </a:lstStyle>
          <a:p>
            <a:r>
              <a:rPr lang="fr-FR" dirty="0"/>
              <a:t>Sous-titre 1</a:t>
            </a:r>
            <a:endParaRPr dirty="0"/>
          </a:p>
        </p:txBody>
      </p:sp>
      <p:sp>
        <p:nvSpPr>
          <p:cNvPr id="15" name="Rectangle">
            <a:extLst>
              <a:ext uri="{FF2B5EF4-FFF2-40B4-BE49-F238E27FC236}">
                <a16:creationId xmlns:a16="http://schemas.microsoft.com/office/drawing/2014/main" id="{7ECDADA6-69BD-4872-9B8C-9B28C12C6D0D}"/>
              </a:ext>
            </a:extLst>
          </p:cNvPr>
          <p:cNvSpPr/>
          <p:nvPr userDrawn="1"/>
        </p:nvSpPr>
        <p:spPr>
          <a:xfrm>
            <a:off x="1138869" y="9599696"/>
            <a:ext cx="1553646" cy="128015"/>
          </a:xfrm>
          <a:prstGeom prst="rect">
            <a:avLst/>
          </a:prstGeom>
          <a:solidFill>
            <a:srgbClr val="FFB000"/>
          </a:solidFill>
          <a:ln w="12700">
            <a:miter lim="400000"/>
          </a:ln>
        </p:spPr>
        <p:txBody>
          <a:bodyPr lIns="45719" rIns="45719" anchor="ctr"/>
          <a:lstStyle/>
          <a:p>
            <a:pPr algn="ctr">
              <a:defRPr>
                <a:solidFill>
                  <a:schemeClr val="accent2"/>
                </a:solidFill>
                <a:latin typeface="Exo 2 Light"/>
                <a:ea typeface="Exo 2 Light"/>
                <a:cs typeface="Exo 2 Light"/>
                <a:sym typeface="Exo 2 Light"/>
              </a:defRPr>
            </a:pPr>
            <a:endParaRPr/>
          </a:p>
        </p:txBody>
      </p:sp>
      <p:pic>
        <p:nvPicPr>
          <p:cNvPr id="16" name="STMS2-BLEU CLAIR.png" descr="STMS2-BLEU CLAIR.png">
            <a:extLst>
              <a:ext uri="{FF2B5EF4-FFF2-40B4-BE49-F238E27FC236}">
                <a16:creationId xmlns:a16="http://schemas.microsoft.com/office/drawing/2014/main" id="{011090BE-9F59-4182-BB62-E5AC4A643AF0}"/>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27201" y="592500"/>
            <a:ext cx="5835437" cy="892656"/>
          </a:xfrm>
          <a:prstGeom prst="rect">
            <a:avLst/>
          </a:prstGeom>
          <a:ln w="12700">
            <a:miter lim="400000"/>
          </a:ln>
        </p:spPr>
      </p:pic>
      <p:grpSp>
        <p:nvGrpSpPr>
          <p:cNvPr id="22" name="Groupe"/>
          <p:cNvGrpSpPr/>
          <p:nvPr userDrawn="1"/>
        </p:nvGrpSpPr>
        <p:grpSpPr>
          <a:xfrm>
            <a:off x="1" y="13523495"/>
            <a:ext cx="24384000" cy="192505"/>
            <a:chOff x="0" y="0"/>
            <a:chExt cx="24538662" cy="181429"/>
          </a:xfrm>
        </p:grpSpPr>
        <p:sp>
          <p:nvSpPr>
            <p:cNvPr id="17" name="Rectangle"/>
            <p:cNvSpPr/>
            <p:nvPr/>
          </p:nvSpPr>
          <p:spPr>
            <a:xfrm>
              <a:off x="0" y="0"/>
              <a:ext cx="4907733" cy="181430"/>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a:p>
          </p:txBody>
        </p:sp>
        <p:sp>
          <p:nvSpPr>
            <p:cNvPr id="18" name="Rectangle"/>
            <p:cNvSpPr/>
            <p:nvPr/>
          </p:nvSpPr>
          <p:spPr>
            <a:xfrm>
              <a:off x="4907732" y="0"/>
              <a:ext cx="4907734" cy="181430"/>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a:p>
          </p:txBody>
        </p:sp>
        <p:sp>
          <p:nvSpPr>
            <p:cNvPr id="19" name="Rectangle"/>
            <p:cNvSpPr/>
            <p:nvPr/>
          </p:nvSpPr>
          <p:spPr>
            <a:xfrm>
              <a:off x="9815465" y="0"/>
              <a:ext cx="4907733" cy="181430"/>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a:p>
          </p:txBody>
        </p:sp>
        <p:sp>
          <p:nvSpPr>
            <p:cNvPr id="20" name="Rectangle"/>
            <p:cNvSpPr/>
            <p:nvPr/>
          </p:nvSpPr>
          <p:spPr>
            <a:xfrm>
              <a:off x="14723197" y="0"/>
              <a:ext cx="4907733" cy="181430"/>
            </a:xfrm>
            <a:prstGeom prst="rect">
              <a:avLst/>
            </a:prstGeom>
            <a:solidFill>
              <a:srgbClr val="FFB000"/>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a:p>
          </p:txBody>
        </p:sp>
        <p:sp>
          <p:nvSpPr>
            <p:cNvPr id="21" name="Rectangle"/>
            <p:cNvSpPr/>
            <p:nvPr/>
          </p:nvSpPr>
          <p:spPr>
            <a:xfrm>
              <a:off x="19630930" y="0"/>
              <a:ext cx="4907733" cy="181430"/>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a:p>
          </p:txBody>
        </p:sp>
      </p:grpSp>
      <p:sp>
        <p:nvSpPr>
          <p:cNvPr id="5" name="Espace réservé du texte 4">
            <a:extLst>
              <a:ext uri="{FF2B5EF4-FFF2-40B4-BE49-F238E27FC236}">
                <a16:creationId xmlns:a16="http://schemas.microsoft.com/office/drawing/2014/main" id="{BF2B9A1C-80FB-4CDF-BFE4-FA95AD254BBF}"/>
              </a:ext>
            </a:extLst>
          </p:cNvPr>
          <p:cNvSpPr>
            <a:spLocks noGrp="1"/>
          </p:cNvSpPr>
          <p:nvPr>
            <p:ph type="body" sz="quarter" idx="10" hasCustomPrompt="1"/>
          </p:nvPr>
        </p:nvSpPr>
        <p:spPr>
          <a:xfrm>
            <a:off x="988587" y="7892618"/>
            <a:ext cx="17071975" cy="1555750"/>
          </a:xfrm>
          <a:prstGeom prst="rect">
            <a:avLst/>
          </a:prstGeom>
        </p:spPr>
        <p:txBody>
          <a:bodyPr tIns="46800" anchor="ctr" anchorCtr="0"/>
          <a:lstStyle>
            <a:lvl1pPr algn="l">
              <a:lnSpc>
                <a:spcPct val="100000"/>
              </a:lnSpc>
              <a:spcBef>
                <a:spcPts val="0"/>
              </a:spcBef>
              <a:defRPr sz="8450" b="1">
                <a:solidFill>
                  <a:schemeClr val="bg1"/>
                </a:solidFill>
                <a:latin typeface="Calibri" panose="020F0502020204030204" pitchFamily="34" charset="0"/>
                <a:cs typeface="Calibri" panose="020F0502020204030204" pitchFamily="34" charset="0"/>
              </a:defRPr>
            </a:lvl1pPr>
            <a:lvl2pPr>
              <a:defRPr sz="8450">
                <a:latin typeface="Calibri" panose="020F0502020204030204" pitchFamily="34" charset="0"/>
                <a:cs typeface="Calibri" panose="020F0502020204030204" pitchFamily="34" charset="0"/>
              </a:defRPr>
            </a:lvl2pPr>
            <a:lvl3pPr>
              <a:defRPr sz="8450">
                <a:latin typeface="Calibri" panose="020F0502020204030204" pitchFamily="34" charset="0"/>
                <a:cs typeface="Calibri" panose="020F0502020204030204" pitchFamily="34" charset="0"/>
              </a:defRPr>
            </a:lvl3pPr>
            <a:lvl4pPr>
              <a:defRPr sz="8450">
                <a:latin typeface="Calibri" panose="020F0502020204030204" pitchFamily="34" charset="0"/>
                <a:cs typeface="Calibri" panose="020F0502020204030204" pitchFamily="34" charset="0"/>
              </a:defRPr>
            </a:lvl4pPr>
            <a:lvl5pPr>
              <a:defRPr sz="8450">
                <a:latin typeface="Calibri" panose="020F0502020204030204" pitchFamily="34" charset="0"/>
                <a:cs typeface="Calibri" panose="020F0502020204030204" pitchFamily="34" charset="0"/>
              </a:defRPr>
            </a:lvl5pPr>
          </a:lstStyle>
          <a:p>
            <a:pPr lvl="0"/>
            <a:r>
              <a:rPr lang="fr-FR" dirty="0"/>
              <a:t>Titre 1</a:t>
            </a:r>
          </a:p>
        </p:txBody>
      </p:sp>
    </p:spTree>
    <p:extLst>
      <p:ext uri="{BB962C8B-B14F-4D97-AF65-F5344CB8AC3E}">
        <p14:creationId xmlns:p14="http://schemas.microsoft.com/office/powerpoint/2010/main" val="1727230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4_Sommaire">
    <p:spTree>
      <p:nvGrpSpPr>
        <p:cNvPr id="1" name=""/>
        <p:cNvGrpSpPr/>
        <p:nvPr/>
      </p:nvGrpSpPr>
      <p:grpSpPr>
        <a:xfrm>
          <a:off x="0" y="0"/>
          <a:ext cx="0" cy="0"/>
          <a:chOff x="0" y="0"/>
          <a:chExt cx="0" cy="0"/>
        </a:xfrm>
      </p:grpSpPr>
      <p:pic>
        <p:nvPicPr>
          <p:cNvPr id="5" name="Image 4" descr="Une image contenant chat, homme, regardant, avant&#10;&#10;Description générée automatiquement">
            <a:extLst>
              <a:ext uri="{FF2B5EF4-FFF2-40B4-BE49-F238E27FC236}">
                <a16:creationId xmlns:a16="http://schemas.microsoft.com/office/drawing/2014/main" id="{7CCC0518-43BF-4FC5-9D20-08785A3008C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2790"/>
            <a:ext cx="24384000" cy="5140181"/>
          </a:xfrm>
          <a:prstGeom prst="rect">
            <a:avLst/>
          </a:prstGeom>
        </p:spPr>
      </p:pic>
      <p:grpSp>
        <p:nvGrpSpPr>
          <p:cNvPr id="22" name="Groupe"/>
          <p:cNvGrpSpPr/>
          <p:nvPr userDrawn="1"/>
        </p:nvGrpSpPr>
        <p:grpSpPr>
          <a:xfrm>
            <a:off x="1" y="13523495"/>
            <a:ext cx="24384000" cy="192505"/>
            <a:chOff x="0" y="0"/>
            <a:chExt cx="24538662" cy="181429"/>
          </a:xfrm>
        </p:grpSpPr>
        <p:sp>
          <p:nvSpPr>
            <p:cNvPr id="17" name="Rectangle"/>
            <p:cNvSpPr/>
            <p:nvPr/>
          </p:nvSpPr>
          <p:spPr>
            <a:xfrm>
              <a:off x="0" y="0"/>
              <a:ext cx="4907733" cy="181430"/>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a:p>
          </p:txBody>
        </p:sp>
        <p:sp>
          <p:nvSpPr>
            <p:cNvPr id="18" name="Rectangle"/>
            <p:cNvSpPr/>
            <p:nvPr/>
          </p:nvSpPr>
          <p:spPr>
            <a:xfrm>
              <a:off x="4907732" y="0"/>
              <a:ext cx="4907734" cy="181430"/>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a:p>
          </p:txBody>
        </p:sp>
        <p:sp>
          <p:nvSpPr>
            <p:cNvPr id="19" name="Rectangle"/>
            <p:cNvSpPr/>
            <p:nvPr/>
          </p:nvSpPr>
          <p:spPr>
            <a:xfrm>
              <a:off x="9815465" y="0"/>
              <a:ext cx="4907733" cy="181430"/>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a:p>
          </p:txBody>
        </p:sp>
        <p:sp>
          <p:nvSpPr>
            <p:cNvPr id="20" name="Rectangle"/>
            <p:cNvSpPr/>
            <p:nvPr/>
          </p:nvSpPr>
          <p:spPr>
            <a:xfrm>
              <a:off x="14723197" y="0"/>
              <a:ext cx="4907733" cy="181430"/>
            </a:xfrm>
            <a:prstGeom prst="rect">
              <a:avLst/>
            </a:prstGeom>
            <a:solidFill>
              <a:srgbClr val="FFB000"/>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a:p>
          </p:txBody>
        </p:sp>
        <p:sp>
          <p:nvSpPr>
            <p:cNvPr id="21" name="Rectangle"/>
            <p:cNvSpPr/>
            <p:nvPr/>
          </p:nvSpPr>
          <p:spPr>
            <a:xfrm>
              <a:off x="19630930" y="0"/>
              <a:ext cx="4907733" cy="181430"/>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a:p>
          </p:txBody>
        </p:sp>
      </p:grpSp>
      <p:sp>
        <p:nvSpPr>
          <p:cNvPr id="28" name="Rectangle">
            <a:extLst>
              <a:ext uri="{FF2B5EF4-FFF2-40B4-BE49-F238E27FC236}">
                <a16:creationId xmlns:a16="http://schemas.microsoft.com/office/drawing/2014/main" id="{840DC7F3-0651-4CC3-99A1-999E28907E3D}"/>
              </a:ext>
            </a:extLst>
          </p:cNvPr>
          <p:cNvSpPr/>
          <p:nvPr userDrawn="1"/>
        </p:nvSpPr>
        <p:spPr>
          <a:xfrm>
            <a:off x="1417082" y="3377801"/>
            <a:ext cx="1553646" cy="128015"/>
          </a:xfrm>
          <a:prstGeom prst="rect">
            <a:avLst/>
          </a:prstGeom>
          <a:solidFill>
            <a:srgbClr val="FFB000"/>
          </a:solidFill>
          <a:ln w="12700">
            <a:miter lim="400000"/>
          </a:ln>
        </p:spPr>
        <p:txBody>
          <a:bodyPr lIns="45719" rIns="45719" anchor="ctr"/>
          <a:lstStyle/>
          <a:p>
            <a:pPr algn="ctr">
              <a:defRPr>
                <a:solidFill>
                  <a:schemeClr val="accent2"/>
                </a:solidFill>
                <a:latin typeface="Exo 2 Light"/>
                <a:ea typeface="Exo 2 Light"/>
                <a:cs typeface="Exo 2 Light"/>
                <a:sym typeface="Exo 2 Light"/>
              </a:defRPr>
            </a:pPr>
            <a:endParaRPr/>
          </a:p>
        </p:txBody>
      </p:sp>
      <p:pic>
        <p:nvPicPr>
          <p:cNvPr id="40" name="STMS2-BLEU CLAIR.png" descr="STMS2-BLEU CLAIR.png">
            <a:extLst>
              <a:ext uri="{FF2B5EF4-FFF2-40B4-BE49-F238E27FC236}">
                <a16:creationId xmlns:a16="http://schemas.microsoft.com/office/drawing/2014/main" id="{0DCFB086-2C60-426B-9462-4E8C3276BA4A}"/>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a:xfrm>
            <a:off x="22895159" y="12246618"/>
            <a:ext cx="1085975" cy="892656"/>
          </a:xfrm>
          <a:prstGeom prst="rect">
            <a:avLst/>
          </a:prstGeom>
          <a:ln w="12700">
            <a:miter lim="400000"/>
          </a:ln>
        </p:spPr>
      </p:pic>
      <p:sp>
        <p:nvSpPr>
          <p:cNvPr id="29" name="Rectangle">
            <a:extLst>
              <a:ext uri="{FF2B5EF4-FFF2-40B4-BE49-F238E27FC236}">
                <a16:creationId xmlns:a16="http://schemas.microsoft.com/office/drawing/2014/main" id="{68121A0E-D216-4669-83CC-EC70238EA205}"/>
              </a:ext>
            </a:extLst>
          </p:cNvPr>
          <p:cNvSpPr/>
          <p:nvPr userDrawn="1"/>
        </p:nvSpPr>
        <p:spPr>
          <a:xfrm>
            <a:off x="46067" y="-1534"/>
            <a:ext cx="23152723" cy="3514088"/>
          </a:xfrm>
          <a:prstGeom prst="rect">
            <a:avLst/>
          </a:prstGeom>
          <a:ln w="12700">
            <a:noFill/>
            <a:miter lim="400000"/>
          </a:ln>
        </p:spPr>
        <p:txBody>
          <a:bodyPr lIns="720000" tIns="108744" rIns="108744" bIns="108744"/>
          <a:lstStyle/>
          <a:p>
            <a:pPr lvl="0">
              <a:lnSpc>
                <a:spcPct val="130000"/>
              </a:lnSpc>
              <a:spcBef>
                <a:spcPts val="500"/>
              </a:spcBef>
            </a:pPr>
            <a:r>
              <a:rPr lang="fr-FR" sz="14200" dirty="0">
                <a:solidFill>
                  <a:schemeClr val="bg1"/>
                </a:solidFill>
                <a:latin typeface="Calibri" panose="020F0502020204030204" pitchFamily="34" charset="0"/>
                <a:cs typeface="Calibri" panose="020F0502020204030204" pitchFamily="34" charset="0"/>
                <a:sym typeface="Exo 2"/>
              </a:rPr>
              <a:t>SOMMAIRE</a:t>
            </a:r>
            <a:endParaRPr sz="14200" dirty="0">
              <a:solidFill>
                <a:schemeClr val="bg1"/>
              </a:solidFill>
              <a:latin typeface="Calibri" panose="020F0502020204030204" pitchFamily="34" charset="0"/>
              <a:cs typeface="Calibri" panose="020F0502020204030204" pitchFamily="34" charset="0"/>
              <a:sym typeface="Exo 2"/>
            </a:endParaRPr>
          </a:p>
        </p:txBody>
      </p:sp>
      <p:sp>
        <p:nvSpPr>
          <p:cNvPr id="23" name="01">
            <a:extLst>
              <a:ext uri="{FF2B5EF4-FFF2-40B4-BE49-F238E27FC236}">
                <a16:creationId xmlns:a16="http://schemas.microsoft.com/office/drawing/2014/main" id="{4EF5184D-CDD7-4F4F-ACA4-D9FE34F9C0F6}"/>
              </a:ext>
            </a:extLst>
          </p:cNvPr>
          <p:cNvSpPr txBox="1"/>
          <p:nvPr/>
        </p:nvSpPr>
        <p:spPr>
          <a:xfrm>
            <a:off x="1050822" y="6077146"/>
            <a:ext cx="1735590" cy="100584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defTabSz="457200">
              <a:defRPr sz="6000" b="1">
                <a:solidFill>
                  <a:schemeClr val="accent4"/>
                </a:solidFill>
                <a:latin typeface="Exo 2"/>
                <a:ea typeface="Exo 2"/>
                <a:cs typeface="Exo 2"/>
                <a:sym typeface="Exo 2"/>
              </a:defRPr>
            </a:lvl1pPr>
          </a:lstStyle>
          <a:p>
            <a:pPr>
              <a:defRPr sz="2900" b="0">
                <a:solidFill>
                  <a:schemeClr val="accent6"/>
                </a:solidFill>
                <a:latin typeface="Source Sans Pro ExtraLight"/>
                <a:ea typeface="Source Sans Pro ExtraLight"/>
                <a:cs typeface="Source Sans Pro ExtraLight"/>
                <a:sym typeface="Source Sans Pro ExtraLight"/>
              </a:defRPr>
            </a:pPr>
            <a:r>
              <a:rPr sz="6000" b="1">
                <a:solidFill>
                  <a:schemeClr val="accent4"/>
                </a:solidFill>
                <a:latin typeface="Exo 2"/>
                <a:ea typeface="Exo 2"/>
                <a:cs typeface="Exo 2"/>
                <a:sym typeface="Exo 2"/>
              </a:rPr>
              <a:t>01 </a:t>
            </a:r>
          </a:p>
        </p:txBody>
      </p:sp>
      <p:sp>
        <p:nvSpPr>
          <p:cNvPr id="27" name="02">
            <a:extLst>
              <a:ext uri="{FF2B5EF4-FFF2-40B4-BE49-F238E27FC236}">
                <a16:creationId xmlns:a16="http://schemas.microsoft.com/office/drawing/2014/main" id="{EF0573AA-E45A-472E-BF56-529000902479}"/>
              </a:ext>
            </a:extLst>
          </p:cNvPr>
          <p:cNvSpPr txBox="1"/>
          <p:nvPr/>
        </p:nvSpPr>
        <p:spPr>
          <a:xfrm>
            <a:off x="1065255" y="8359799"/>
            <a:ext cx="1735588" cy="100584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defTabSz="457200">
              <a:defRPr sz="6000" b="1">
                <a:solidFill>
                  <a:schemeClr val="accent4"/>
                </a:solidFill>
                <a:latin typeface="Exo 2"/>
                <a:ea typeface="Exo 2"/>
                <a:cs typeface="Exo 2"/>
                <a:sym typeface="Exo 2"/>
              </a:defRPr>
            </a:lvl1pPr>
          </a:lstStyle>
          <a:p>
            <a:pPr>
              <a:defRPr sz="2900" b="0">
                <a:solidFill>
                  <a:schemeClr val="accent6"/>
                </a:solidFill>
                <a:latin typeface="Source Sans Pro ExtraLight"/>
                <a:ea typeface="Source Sans Pro ExtraLight"/>
                <a:cs typeface="Source Sans Pro ExtraLight"/>
                <a:sym typeface="Source Sans Pro ExtraLight"/>
              </a:defRPr>
            </a:pPr>
            <a:r>
              <a:rPr sz="6000" b="1">
                <a:solidFill>
                  <a:schemeClr val="accent4"/>
                </a:solidFill>
                <a:latin typeface="Exo 2"/>
                <a:ea typeface="Exo 2"/>
                <a:cs typeface="Exo 2"/>
                <a:sym typeface="Exo 2"/>
              </a:rPr>
              <a:t>02 </a:t>
            </a:r>
          </a:p>
        </p:txBody>
      </p:sp>
      <p:sp>
        <p:nvSpPr>
          <p:cNvPr id="33" name="03">
            <a:extLst>
              <a:ext uri="{FF2B5EF4-FFF2-40B4-BE49-F238E27FC236}">
                <a16:creationId xmlns:a16="http://schemas.microsoft.com/office/drawing/2014/main" id="{768B8EB7-0CA7-4C95-A906-B9BEDD056E1F}"/>
              </a:ext>
            </a:extLst>
          </p:cNvPr>
          <p:cNvSpPr txBox="1"/>
          <p:nvPr/>
        </p:nvSpPr>
        <p:spPr>
          <a:xfrm>
            <a:off x="1050822" y="10674313"/>
            <a:ext cx="1735590" cy="100584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defTabSz="457200">
              <a:defRPr sz="6000" b="1">
                <a:solidFill>
                  <a:schemeClr val="accent4"/>
                </a:solidFill>
                <a:latin typeface="Exo 2"/>
                <a:ea typeface="Exo 2"/>
                <a:cs typeface="Exo 2"/>
                <a:sym typeface="Exo 2"/>
              </a:defRPr>
            </a:lvl1pPr>
          </a:lstStyle>
          <a:p>
            <a:pPr>
              <a:defRPr sz="2900" b="0">
                <a:solidFill>
                  <a:schemeClr val="accent6"/>
                </a:solidFill>
                <a:latin typeface="Source Sans Pro ExtraLight"/>
                <a:ea typeface="Source Sans Pro ExtraLight"/>
                <a:cs typeface="Source Sans Pro ExtraLight"/>
                <a:sym typeface="Source Sans Pro ExtraLight"/>
              </a:defRPr>
            </a:pPr>
            <a:r>
              <a:rPr sz="6000" b="1">
                <a:solidFill>
                  <a:schemeClr val="accent4"/>
                </a:solidFill>
                <a:latin typeface="Exo 2"/>
                <a:ea typeface="Exo 2"/>
                <a:cs typeface="Exo 2"/>
                <a:sym typeface="Exo 2"/>
              </a:rPr>
              <a:t>03 </a:t>
            </a:r>
          </a:p>
        </p:txBody>
      </p:sp>
      <p:sp>
        <p:nvSpPr>
          <p:cNvPr id="38" name="04">
            <a:extLst>
              <a:ext uri="{FF2B5EF4-FFF2-40B4-BE49-F238E27FC236}">
                <a16:creationId xmlns:a16="http://schemas.microsoft.com/office/drawing/2014/main" id="{E761BD76-D13B-4656-A470-D13F84AC8AFA}"/>
              </a:ext>
            </a:extLst>
          </p:cNvPr>
          <p:cNvSpPr txBox="1"/>
          <p:nvPr/>
        </p:nvSpPr>
        <p:spPr>
          <a:xfrm>
            <a:off x="8293997" y="6077146"/>
            <a:ext cx="1735590" cy="100584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defTabSz="457200">
              <a:defRPr sz="6000" b="1">
                <a:solidFill>
                  <a:schemeClr val="accent4"/>
                </a:solidFill>
                <a:latin typeface="Exo 2"/>
                <a:ea typeface="Exo 2"/>
                <a:cs typeface="Exo 2"/>
                <a:sym typeface="Exo 2"/>
              </a:defRPr>
            </a:lvl1pPr>
          </a:lstStyle>
          <a:p>
            <a:pPr>
              <a:defRPr sz="2900" b="0">
                <a:solidFill>
                  <a:schemeClr val="accent6"/>
                </a:solidFill>
                <a:latin typeface="Source Sans Pro ExtraLight"/>
                <a:ea typeface="Source Sans Pro ExtraLight"/>
                <a:cs typeface="Source Sans Pro ExtraLight"/>
                <a:sym typeface="Source Sans Pro ExtraLight"/>
              </a:defRPr>
            </a:pPr>
            <a:r>
              <a:rPr sz="6000" b="1">
                <a:solidFill>
                  <a:schemeClr val="accent4"/>
                </a:solidFill>
                <a:latin typeface="Exo 2"/>
                <a:ea typeface="Exo 2"/>
                <a:cs typeface="Exo 2"/>
                <a:sym typeface="Exo 2"/>
              </a:rPr>
              <a:t>04 </a:t>
            </a:r>
          </a:p>
        </p:txBody>
      </p:sp>
      <p:sp>
        <p:nvSpPr>
          <p:cNvPr id="43" name="05">
            <a:extLst>
              <a:ext uri="{FF2B5EF4-FFF2-40B4-BE49-F238E27FC236}">
                <a16:creationId xmlns:a16="http://schemas.microsoft.com/office/drawing/2014/main" id="{E82E5A71-9E39-4DEC-9956-799A56B8A28E}"/>
              </a:ext>
            </a:extLst>
          </p:cNvPr>
          <p:cNvSpPr txBox="1"/>
          <p:nvPr/>
        </p:nvSpPr>
        <p:spPr>
          <a:xfrm>
            <a:off x="8308430" y="8359799"/>
            <a:ext cx="1735589" cy="100584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defTabSz="457200">
              <a:defRPr sz="6000" b="1">
                <a:solidFill>
                  <a:schemeClr val="accent4"/>
                </a:solidFill>
                <a:latin typeface="Exo 2"/>
                <a:ea typeface="Exo 2"/>
                <a:cs typeface="Exo 2"/>
                <a:sym typeface="Exo 2"/>
              </a:defRPr>
            </a:lvl1pPr>
          </a:lstStyle>
          <a:p>
            <a:pPr>
              <a:defRPr sz="2900" b="0">
                <a:solidFill>
                  <a:schemeClr val="accent6"/>
                </a:solidFill>
                <a:latin typeface="Source Sans Pro ExtraLight"/>
                <a:ea typeface="Source Sans Pro ExtraLight"/>
                <a:cs typeface="Source Sans Pro ExtraLight"/>
                <a:sym typeface="Source Sans Pro ExtraLight"/>
              </a:defRPr>
            </a:pPr>
            <a:r>
              <a:rPr sz="6000" b="1">
                <a:solidFill>
                  <a:schemeClr val="accent4"/>
                </a:solidFill>
                <a:latin typeface="Exo 2"/>
                <a:ea typeface="Exo 2"/>
                <a:cs typeface="Exo 2"/>
                <a:sym typeface="Exo 2"/>
              </a:rPr>
              <a:t>05 </a:t>
            </a:r>
          </a:p>
        </p:txBody>
      </p:sp>
      <p:sp>
        <p:nvSpPr>
          <p:cNvPr id="46" name="06">
            <a:extLst>
              <a:ext uri="{FF2B5EF4-FFF2-40B4-BE49-F238E27FC236}">
                <a16:creationId xmlns:a16="http://schemas.microsoft.com/office/drawing/2014/main" id="{03FEBEC6-DF7A-401B-8063-CA328FA2D2C1}"/>
              </a:ext>
            </a:extLst>
          </p:cNvPr>
          <p:cNvSpPr txBox="1"/>
          <p:nvPr/>
        </p:nvSpPr>
        <p:spPr>
          <a:xfrm>
            <a:off x="8293997" y="10617302"/>
            <a:ext cx="1735590" cy="100584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defTabSz="457200">
              <a:defRPr sz="6000" b="1">
                <a:solidFill>
                  <a:schemeClr val="accent4"/>
                </a:solidFill>
                <a:latin typeface="Exo 2"/>
                <a:ea typeface="Exo 2"/>
                <a:cs typeface="Exo 2"/>
                <a:sym typeface="Exo 2"/>
              </a:defRPr>
            </a:lvl1pPr>
          </a:lstStyle>
          <a:p>
            <a:pPr>
              <a:defRPr sz="2900" b="0">
                <a:solidFill>
                  <a:schemeClr val="accent6"/>
                </a:solidFill>
                <a:latin typeface="Source Sans Pro ExtraLight"/>
                <a:ea typeface="Source Sans Pro ExtraLight"/>
                <a:cs typeface="Source Sans Pro ExtraLight"/>
                <a:sym typeface="Source Sans Pro ExtraLight"/>
              </a:defRPr>
            </a:pPr>
            <a:r>
              <a:rPr sz="6000" b="1">
                <a:solidFill>
                  <a:schemeClr val="accent4"/>
                </a:solidFill>
                <a:latin typeface="Exo 2"/>
                <a:ea typeface="Exo 2"/>
                <a:cs typeface="Exo 2"/>
                <a:sym typeface="Exo 2"/>
              </a:rPr>
              <a:t>06 </a:t>
            </a:r>
          </a:p>
        </p:txBody>
      </p:sp>
      <p:sp>
        <p:nvSpPr>
          <p:cNvPr id="50" name="07">
            <a:extLst>
              <a:ext uri="{FF2B5EF4-FFF2-40B4-BE49-F238E27FC236}">
                <a16:creationId xmlns:a16="http://schemas.microsoft.com/office/drawing/2014/main" id="{A0B894CD-044E-47D2-8E94-9B263F1B1C53}"/>
              </a:ext>
            </a:extLst>
          </p:cNvPr>
          <p:cNvSpPr txBox="1"/>
          <p:nvPr/>
        </p:nvSpPr>
        <p:spPr>
          <a:xfrm>
            <a:off x="15537172" y="6077146"/>
            <a:ext cx="1735590" cy="100584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defTabSz="457200">
              <a:defRPr sz="6000" b="1">
                <a:solidFill>
                  <a:schemeClr val="accent4"/>
                </a:solidFill>
                <a:latin typeface="Exo 2"/>
                <a:ea typeface="Exo 2"/>
                <a:cs typeface="Exo 2"/>
                <a:sym typeface="Exo 2"/>
              </a:defRPr>
            </a:lvl1pPr>
          </a:lstStyle>
          <a:p>
            <a:pPr>
              <a:defRPr sz="2900" b="0">
                <a:solidFill>
                  <a:schemeClr val="accent6"/>
                </a:solidFill>
                <a:latin typeface="Source Sans Pro ExtraLight"/>
                <a:ea typeface="Source Sans Pro ExtraLight"/>
                <a:cs typeface="Source Sans Pro ExtraLight"/>
                <a:sym typeface="Source Sans Pro ExtraLight"/>
              </a:defRPr>
            </a:pPr>
            <a:r>
              <a:rPr sz="6000" b="1">
                <a:solidFill>
                  <a:schemeClr val="accent4"/>
                </a:solidFill>
                <a:latin typeface="Exo 2"/>
                <a:ea typeface="Exo 2"/>
                <a:cs typeface="Exo 2"/>
                <a:sym typeface="Exo 2"/>
              </a:rPr>
              <a:t>07 </a:t>
            </a:r>
          </a:p>
        </p:txBody>
      </p:sp>
      <p:sp>
        <p:nvSpPr>
          <p:cNvPr id="54" name="08">
            <a:extLst>
              <a:ext uri="{FF2B5EF4-FFF2-40B4-BE49-F238E27FC236}">
                <a16:creationId xmlns:a16="http://schemas.microsoft.com/office/drawing/2014/main" id="{8A9F4A65-A64F-4AC4-BA0E-0B1200A6668D}"/>
              </a:ext>
            </a:extLst>
          </p:cNvPr>
          <p:cNvSpPr txBox="1"/>
          <p:nvPr/>
        </p:nvSpPr>
        <p:spPr>
          <a:xfrm>
            <a:off x="15551604" y="8359799"/>
            <a:ext cx="1735589" cy="100584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defTabSz="457200">
              <a:defRPr sz="6000" b="1">
                <a:solidFill>
                  <a:schemeClr val="accent4"/>
                </a:solidFill>
                <a:latin typeface="Exo 2"/>
                <a:ea typeface="Exo 2"/>
                <a:cs typeface="Exo 2"/>
                <a:sym typeface="Exo 2"/>
              </a:defRPr>
            </a:lvl1pPr>
          </a:lstStyle>
          <a:p>
            <a:pPr>
              <a:defRPr sz="2900" b="0">
                <a:solidFill>
                  <a:schemeClr val="accent6"/>
                </a:solidFill>
                <a:latin typeface="Source Sans Pro ExtraLight"/>
                <a:ea typeface="Source Sans Pro ExtraLight"/>
                <a:cs typeface="Source Sans Pro ExtraLight"/>
                <a:sym typeface="Source Sans Pro ExtraLight"/>
              </a:defRPr>
            </a:pPr>
            <a:r>
              <a:rPr sz="6000" b="1">
                <a:solidFill>
                  <a:schemeClr val="accent4"/>
                </a:solidFill>
                <a:latin typeface="Exo 2"/>
                <a:ea typeface="Exo 2"/>
                <a:cs typeface="Exo 2"/>
                <a:sym typeface="Exo 2"/>
              </a:rPr>
              <a:t>08 </a:t>
            </a:r>
          </a:p>
        </p:txBody>
      </p:sp>
      <p:sp>
        <p:nvSpPr>
          <p:cNvPr id="58" name="09">
            <a:extLst>
              <a:ext uri="{FF2B5EF4-FFF2-40B4-BE49-F238E27FC236}">
                <a16:creationId xmlns:a16="http://schemas.microsoft.com/office/drawing/2014/main" id="{49CD53E9-5585-456D-8765-3F7DECAA659C}"/>
              </a:ext>
            </a:extLst>
          </p:cNvPr>
          <p:cNvSpPr txBox="1"/>
          <p:nvPr/>
        </p:nvSpPr>
        <p:spPr>
          <a:xfrm>
            <a:off x="15537172" y="10674313"/>
            <a:ext cx="1735590" cy="100584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defTabSz="457200">
              <a:defRPr sz="6000" b="1">
                <a:solidFill>
                  <a:schemeClr val="accent4"/>
                </a:solidFill>
                <a:latin typeface="Exo 2"/>
                <a:ea typeface="Exo 2"/>
                <a:cs typeface="Exo 2"/>
                <a:sym typeface="Exo 2"/>
              </a:defRPr>
            </a:lvl1pPr>
          </a:lstStyle>
          <a:p>
            <a:pPr>
              <a:defRPr sz="2900" b="0">
                <a:solidFill>
                  <a:schemeClr val="accent6"/>
                </a:solidFill>
                <a:latin typeface="Source Sans Pro ExtraLight"/>
                <a:ea typeface="Source Sans Pro ExtraLight"/>
                <a:cs typeface="Source Sans Pro ExtraLight"/>
                <a:sym typeface="Source Sans Pro ExtraLight"/>
              </a:defRPr>
            </a:pPr>
            <a:r>
              <a:rPr sz="6000" b="1">
                <a:solidFill>
                  <a:schemeClr val="accent4"/>
                </a:solidFill>
                <a:latin typeface="Exo 2"/>
                <a:ea typeface="Exo 2"/>
                <a:cs typeface="Exo 2"/>
                <a:sym typeface="Exo 2"/>
              </a:rPr>
              <a:t>09 </a:t>
            </a:r>
          </a:p>
        </p:txBody>
      </p:sp>
      <p:sp>
        <p:nvSpPr>
          <p:cNvPr id="3" name="Espace réservé du texte 2">
            <a:extLst>
              <a:ext uri="{FF2B5EF4-FFF2-40B4-BE49-F238E27FC236}">
                <a16:creationId xmlns:a16="http://schemas.microsoft.com/office/drawing/2014/main" id="{2F4C1DA9-92B3-48BE-B1F9-81ADD49EADA6}"/>
              </a:ext>
            </a:extLst>
          </p:cNvPr>
          <p:cNvSpPr>
            <a:spLocks noGrp="1"/>
          </p:cNvSpPr>
          <p:nvPr>
            <p:ph type="body" sz="quarter" idx="10" hasCustomPrompt="1"/>
          </p:nvPr>
        </p:nvSpPr>
        <p:spPr>
          <a:xfrm>
            <a:off x="2460624" y="6160343"/>
            <a:ext cx="4782857" cy="847725"/>
          </a:xfrm>
          <a:prstGeom prst="rect">
            <a:avLst/>
          </a:prstGeom>
        </p:spPr>
        <p:txBody>
          <a:bodyPr/>
          <a:lstStyle>
            <a:lvl1pPr algn="l">
              <a:defRPr sz="3600" b="0">
                <a:latin typeface="Calibri" panose="020F0502020204030204" pitchFamily="34" charset="0"/>
                <a:cs typeface="Calibri" panose="020F0502020204030204" pitchFamily="34" charset="0"/>
              </a:defRPr>
            </a:lvl1pPr>
          </a:lstStyle>
          <a:p>
            <a:pPr lvl="0"/>
            <a:r>
              <a:rPr lang="fr-FR" dirty="0"/>
              <a:t>First Key</a:t>
            </a:r>
          </a:p>
        </p:txBody>
      </p:sp>
      <p:sp>
        <p:nvSpPr>
          <p:cNvPr id="61" name="Espace réservé du texte 2">
            <a:extLst>
              <a:ext uri="{FF2B5EF4-FFF2-40B4-BE49-F238E27FC236}">
                <a16:creationId xmlns:a16="http://schemas.microsoft.com/office/drawing/2014/main" id="{D457CC50-EB12-4BF5-933E-ED888ADC90EC}"/>
              </a:ext>
            </a:extLst>
          </p:cNvPr>
          <p:cNvSpPr>
            <a:spLocks noGrp="1"/>
          </p:cNvSpPr>
          <p:nvPr>
            <p:ph type="body" sz="quarter" idx="11" hasCustomPrompt="1"/>
          </p:nvPr>
        </p:nvSpPr>
        <p:spPr>
          <a:xfrm>
            <a:off x="2438401" y="8391661"/>
            <a:ext cx="4782857" cy="847725"/>
          </a:xfrm>
          <a:prstGeom prst="rect">
            <a:avLst/>
          </a:prstGeom>
        </p:spPr>
        <p:txBody>
          <a:bodyPr/>
          <a:lstStyle>
            <a:lvl1pPr algn="l">
              <a:defRPr sz="3600" b="0">
                <a:latin typeface="Calibri" panose="020F0502020204030204" pitchFamily="34" charset="0"/>
                <a:cs typeface="Calibri" panose="020F0502020204030204" pitchFamily="34" charset="0"/>
              </a:defRPr>
            </a:lvl1pPr>
          </a:lstStyle>
          <a:p>
            <a:pPr lvl="0"/>
            <a:r>
              <a:rPr lang="fr-FR" dirty="0"/>
              <a:t>Second Key</a:t>
            </a:r>
          </a:p>
        </p:txBody>
      </p:sp>
      <p:sp>
        <p:nvSpPr>
          <p:cNvPr id="62" name="Espace réservé du texte 2">
            <a:extLst>
              <a:ext uri="{FF2B5EF4-FFF2-40B4-BE49-F238E27FC236}">
                <a16:creationId xmlns:a16="http://schemas.microsoft.com/office/drawing/2014/main" id="{69BE4433-3D5C-48DB-9D1E-11F1BE09BA57}"/>
              </a:ext>
            </a:extLst>
          </p:cNvPr>
          <p:cNvSpPr>
            <a:spLocks noGrp="1"/>
          </p:cNvSpPr>
          <p:nvPr>
            <p:ph type="body" sz="quarter" idx="12" hasCustomPrompt="1"/>
          </p:nvPr>
        </p:nvSpPr>
        <p:spPr>
          <a:xfrm>
            <a:off x="2438400" y="9266852"/>
            <a:ext cx="4782857" cy="847725"/>
          </a:xfrm>
          <a:prstGeom prst="rect">
            <a:avLst/>
          </a:prstGeom>
        </p:spPr>
        <p:txBody>
          <a:bodyPr/>
          <a:lstStyle>
            <a:lvl1pPr algn="l">
              <a:defRPr sz="2000" b="0">
                <a:latin typeface="Calibri" panose="020F0502020204030204" pitchFamily="34" charset="0"/>
                <a:cs typeface="Calibri" panose="020F0502020204030204" pitchFamily="34" charset="0"/>
              </a:defRPr>
            </a:lvl1pPr>
          </a:lstStyle>
          <a:p>
            <a:pPr lvl="0"/>
            <a:r>
              <a:rPr lang="fr-FR" dirty="0"/>
              <a:t>Second Key précision</a:t>
            </a:r>
          </a:p>
        </p:txBody>
      </p:sp>
      <p:sp>
        <p:nvSpPr>
          <p:cNvPr id="63" name="Espace réservé du texte 2">
            <a:extLst>
              <a:ext uri="{FF2B5EF4-FFF2-40B4-BE49-F238E27FC236}">
                <a16:creationId xmlns:a16="http://schemas.microsoft.com/office/drawing/2014/main" id="{C6658DF3-D3A7-4AF6-B585-B526569F2FD4}"/>
              </a:ext>
            </a:extLst>
          </p:cNvPr>
          <p:cNvSpPr>
            <a:spLocks noGrp="1"/>
          </p:cNvSpPr>
          <p:nvPr>
            <p:ph type="body" sz="quarter" idx="13" hasCustomPrompt="1"/>
          </p:nvPr>
        </p:nvSpPr>
        <p:spPr>
          <a:xfrm>
            <a:off x="2485373" y="10724104"/>
            <a:ext cx="4782857" cy="847725"/>
          </a:xfrm>
          <a:prstGeom prst="rect">
            <a:avLst/>
          </a:prstGeom>
        </p:spPr>
        <p:txBody>
          <a:bodyPr/>
          <a:lstStyle>
            <a:lvl1pPr algn="l">
              <a:defRPr sz="3600" b="0">
                <a:latin typeface="Calibri" panose="020F0502020204030204" pitchFamily="34" charset="0"/>
                <a:cs typeface="Calibri" panose="020F0502020204030204" pitchFamily="34" charset="0"/>
              </a:defRPr>
            </a:lvl1pPr>
          </a:lstStyle>
          <a:p>
            <a:pPr lvl="0"/>
            <a:r>
              <a:rPr lang="fr-FR" dirty="0" err="1"/>
              <a:t>Third</a:t>
            </a:r>
            <a:r>
              <a:rPr lang="fr-FR" dirty="0"/>
              <a:t> Key</a:t>
            </a:r>
          </a:p>
        </p:txBody>
      </p:sp>
      <p:sp>
        <p:nvSpPr>
          <p:cNvPr id="64" name="Espace réservé du texte 2">
            <a:extLst>
              <a:ext uri="{FF2B5EF4-FFF2-40B4-BE49-F238E27FC236}">
                <a16:creationId xmlns:a16="http://schemas.microsoft.com/office/drawing/2014/main" id="{6706B90F-378D-47AF-A7D6-13AD4AA09742}"/>
              </a:ext>
            </a:extLst>
          </p:cNvPr>
          <p:cNvSpPr>
            <a:spLocks noGrp="1"/>
          </p:cNvSpPr>
          <p:nvPr>
            <p:ph type="body" sz="quarter" idx="14" hasCustomPrompt="1"/>
          </p:nvPr>
        </p:nvSpPr>
        <p:spPr>
          <a:xfrm>
            <a:off x="2485372" y="11599295"/>
            <a:ext cx="4782857" cy="847725"/>
          </a:xfrm>
          <a:prstGeom prst="rect">
            <a:avLst/>
          </a:prstGeom>
        </p:spPr>
        <p:txBody>
          <a:bodyPr/>
          <a:lstStyle>
            <a:lvl1pPr algn="l">
              <a:defRPr sz="2000" b="0">
                <a:latin typeface="Calibri" panose="020F0502020204030204" pitchFamily="34" charset="0"/>
                <a:cs typeface="Calibri" panose="020F0502020204030204" pitchFamily="34" charset="0"/>
              </a:defRPr>
            </a:lvl1pPr>
          </a:lstStyle>
          <a:p>
            <a:pPr lvl="0"/>
            <a:r>
              <a:rPr lang="fr-FR" dirty="0"/>
              <a:t>Key précision</a:t>
            </a:r>
          </a:p>
        </p:txBody>
      </p:sp>
      <p:sp>
        <p:nvSpPr>
          <p:cNvPr id="65" name="Espace réservé du texte 2">
            <a:extLst>
              <a:ext uri="{FF2B5EF4-FFF2-40B4-BE49-F238E27FC236}">
                <a16:creationId xmlns:a16="http://schemas.microsoft.com/office/drawing/2014/main" id="{9AF9B313-6C11-4386-BF91-6C34273949C4}"/>
              </a:ext>
            </a:extLst>
          </p:cNvPr>
          <p:cNvSpPr>
            <a:spLocks noGrp="1"/>
          </p:cNvSpPr>
          <p:nvPr>
            <p:ph type="body" sz="quarter" idx="15" hasCustomPrompt="1"/>
          </p:nvPr>
        </p:nvSpPr>
        <p:spPr>
          <a:xfrm>
            <a:off x="9669918" y="6084913"/>
            <a:ext cx="4782857" cy="847725"/>
          </a:xfrm>
          <a:prstGeom prst="rect">
            <a:avLst/>
          </a:prstGeom>
        </p:spPr>
        <p:txBody>
          <a:bodyPr/>
          <a:lstStyle>
            <a:lvl1pPr algn="l">
              <a:defRPr sz="3600" b="0">
                <a:latin typeface="Calibri" panose="020F0502020204030204" pitchFamily="34" charset="0"/>
                <a:cs typeface="Calibri" panose="020F0502020204030204" pitchFamily="34" charset="0"/>
              </a:defRPr>
            </a:lvl1pPr>
          </a:lstStyle>
          <a:p>
            <a:pPr lvl="0"/>
            <a:r>
              <a:rPr lang="fr-FR" dirty="0"/>
              <a:t>4 Key</a:t>
            </a:r>
          </a:p>
        </p:txBody>
      </p:sp>
      <p:sp>
        <p:nvSpPr>
          <p:cNvPr id="66" name="Espace réservé du texte 2">
            <a:extLst>
              <a:ext uri="{FF2B5EF4-FFF2-40B4-BE49-F238E27FC236}">
                <a16:creationId xmlns:a16="http://schemas.microsoft.com/office/drawing/2014/main" id="{DBA95D56-9DD1-41E2-A786-14AD1CA19A80}"/>
              </a:ext>
            </a:extLst>
          </p:cNvPr>
          <p:cNvSpPr>
            <a:spLocks noGrp="1"/>
          </p:cNvSpPr>
          <p:nvPr>
            <p:ph type="body" sz="quarter" idx="16" hasCustomPrompt="1"/>
          </p:nvPr>
        </p:nvSpPr>
        <p:spPr>
          <a:xfrm>
            <a:off x="9669917" y="6960104"/>
            <a:ext cx="4782857" cy="847725"/>
          </a:xfrm>
          <a:prstGeom prst="rect">
            <a:avLst/>
          </a:prstGeom>
        </p:spPr>
        <p:txBody>
          <a:bodyPr/>
          <a:lstStyle>
            <a:lvl1pPr algn="l">
              <a:defRPr sz="2000" b="0">
                <a:latin typeface="Calibri" panose="020F0502020204030204" pitchFamily="34" charset="0"/>
                <a:cs typeface="Calibri" panose="020F0502020204030204" pitchFamily="34" charset="0"/>
              </a:defRPr>
            </a:lvl1pPr>
          </a:lstStyle>
          <a:p>
            <a:pPr lvl="0"/>
            <a:r>
              <a:rPr lang="fr-FR" dirty="0"/>
              <a:t>Key précision</a:t>
            </a:r>
          </a:p>
        </p:txBody>
      </p:sp>
      <p:sp>
        <p:nvSpPr>
          <p:cNvPr id="67" name="Espace réservé du texte 2">
            <a:extLst>
              <a:ext uri="{FF2B5EF4-FFF2-40B4-BE49-F238E27FC236}">
                <a16:creationId xmlns:a16="http://schemas.microsoft.com/office/drawing/2014/main" id="{89B0926F-A79D-4210-A1BB-F9A87B1993A2}"/>
              </a:ext>
            </a:extLst>
          </p:cNvPr>
          <p:cNvSpPr>
            <a:spLocks noGrp="1"/>
          </p:cNvSpPr>
          <p:nvPr>
            <p:ph type="body" sz="quarter" idx="17" hasCustomPrompt="1"/>
          </p:nvPr>
        </p:nvSpPr>
        <p:spPr>
          <a:xfrm>
            <a:off x="9654678" y="8471643"/>
            <a:ext cx="4782857" cy="847725"/>
          </a:xfrm>
          <a:prstGeom prst="rect">
            <a:avLst/>
          </a:prstGeom>
        </p:spPr>
        <p:txBody>
          <a:bodyPr/>
          <a:lstStyle>
            <a:lvl1pPr algn="l">
              <a:defRPr sz="3600" b="0">
                <a:latin typeface="Calibri" panose="020F0502020204030204" pitchFamily="34" charset="0"/>
                <a:cs typeface="Calibri" panose="020F0502020204030204" pitchFamily="34" charset="0"/>
              </a:defRPr>
            </a:lvl1pPr>
          </a:lstStyle>
          <a:p>
            <a:pPr lvl="0"/>
            <a:r>
              <a:rPr lang="fr-FR" dirty="0"/>
              <a:t>5 Key</a:t>
            </a:r>
          </a:p>
        </p:txBody>
      </p:sp>
      <p:sp>
        <p:nvSpPr>
          <p:cNvPr id="68" name="Espace réservé du texte 2">
            <a:extLst>
              <a:ext uri="{FF2B5EF4-FFF2-40B4-BE49-F238E27FC236}">
                <a16:creationId xmlns:a16="http://schemas.microsoft.com/office/drawing/2014/main" id="{75AC11D1-44D6-402D-88AB-0DFFCAF9378A}"/>
              </a:ext>
            </a:extLst>
          </p:cNvPr>
          <p:cNvSpPr>
            <a:spLocks noGrp="1"/>
          </p:cNvSpPr>
          <p:nvPr>
            <p:ph type="body" sz="quarter" idx="18" hasCustomPrompt="1"/>
          </p:nvPr>
        </p:nvSpPr>
        <p:spPr>
          <a:xfrm>
            <a:off x="9654677" y="9346834"/>
            <a:ext cx="4782857" cy="847725"/>
          </a:xfrm>
          <a:prstGeom prst="rect">
            <a:avLst/>
          </a:prstGeom>
        </p:spPr>
        <p:txBody>
          <a:bodyPr/>
          <a:lstStyle>
            <a:lvl1pPr algn="l">
              <a:defRPr sz="2000" b="0">
                <a:latin typeface="Calibri" panose="020F0502020204030204" pitchFamily="34" charset="0"/>
                <a:cs typeface="Calibri" panose="020F0502020204030204" pitchFamily="34" charset="0"/>
              </a:defRPr>
            </a:lvl1pPr>
          </a:lstStyle>
          <a:p>
            <a:pPr lvl="0"/>
            <a:r>
              <a:rPr lang="fr-FR" dirty="0"/>
              <a:t>Key précision</a:t>
            </a:r>
          </a:p>
        </p:txBody>
      </p:sp>
      <p:sp>
        <p:nvSpPr>
          <p:cNvPr id="69" name="Espace réservé du texte 2">
            <a:extLst>
              <a:ext uri="{FF2B5EF4-FFF2-40B4-BE49-F238E27FC236}">
                <a16:creationId xmlns:a16="http://schemas.microsoft.com/office/drawing/2014/main" id="{93F1E441-9122-4903-B2F1-515272A4FAB8}"/>
              </a:ext>
            </a:extLst>
          </p:cNvPr>
          <p:cNvSpPr>
            <a:spLocks noGrp="1"/>
          </p:cNvSpPr>
          <p:nvPr>
            <p:ph type="body" sz="quarter" idx="19" hasCustomPrompt="1"/>
          </p:nvPr>
        </p:nvSpPr>
        <p:spPr>
          <a:xfrm>
            <a:off x="2460624" y="7019432"/>
            <a:ext cx="4782857" cy="847725"/>
          </a:xfrm>
          <a:prstGeom prst="rect">
            <a:avLst/>
          </a:prstGeom>
        </p:spPr>
        <p:txBody>
          <a:bodyPr/>
          <a:lstStyle>
            <a:lvl1pPr algn="l">
              <a:defRPr sz="2000" b="0">
                <a:latin typeface="Calibri" panose="020F0502020204030204" pitchFamily="34" charset="0"/>
                <a:cs typeface="Calibri" panose="020F0502020204030204" pitchFamily="34" charset="0"/>
              </a:defRPr>
            </a:lvl1pPr>
          </a:lstStyle>
          <a:p>
            <a:pPr lvl="0"/>
            <a:r>
              <a:rPr lang="fr-FR" dirty="0"/>
              <a:t>Key précision</a:t>
            </a:r>
          </a:p>
        </p:txBody>
      </p:sp>
      <p:sp>
        <p:nvSpPr>
          <p:cNvPr id="70" name="Espace réservé du texte 2">
            <a:extLst>
              <a:ext uri="{FF2B5EF4-FFF2-40B4-BE49-F238E27FC236}">
                <a16:creationId xmlns:a16="http://schemas.microsoft.com/office/drawing/2014/main" id="{636D63F8-4EB7-4B70-B664-EE75E2EB5D70}"/>
              </a:ext>
            </a:extLst>
          </p:cNvPr>
          <p:cNvSpPr>
            <a:spLocks noGrp="1"/>
          </p:cNvSpPr>
          <p:nvPr>
            <p:ph type="body" sz="quarter" idx="20" hasCustomPrompt="1"/>
          </p:nvPr>
        </p:nvSpPr>
        <p:spPr>
          <a:xfrm>
            <a:off x="9669917" y="10674313"/>
            <a:ext cx="4782857" cy="847725"/>
          </a:xfrm>
          <a:prstGeom prst="rect">
            <a:avLst/>
          </a:prstGeom>
        </p:spPr>
        <p:txBody>
          <a:bodyPr/>
          <a:lstStyle>
            <a:lvl1pPr algn="l">
              <a:defRPr lang="fr-FR" sz="3600" b="0" i="0" u="none" strike="noStrike" cap="none" spc="0" baseline="0" dirty="0">
                <a:ln>
                  <a:noFill/>
                </a:ln>
                <a:solidFill>
                  <a:srgbClr val="797979"/>
                </a:solidFill>
                <a:uFillTx/>
                <a:latin typeface="Calibri" panose="020F0502020204030204" pitchFamily="34" charset="0"/>
                <a:ea typeface="Exo 2 Light"/>
                <a:cs typeface="Calibri" panose="020F0502020204030204" pitchFamily="34" charset="0"/>
                <a:sym typeface="Exo 2 Light"/>
              </a:defRPr>
            </a:lvl1pPr>
          </a:lstStyle>
          <a:p>
            <a:pPr marL="0" marR="0" lvl="0" indent="0" algn="l" defTabSz="1087443" rtl="0" latinLnBrk="0">
              <a:lnSpc>
                <a:spcPct val="130000"/>
              </a:lnSpc>
              <a:spcBef>
                <a:spcPts val="500"/>
              </a:spcBef>
              <a:spcAft>
                <a:spcPts val="0"/>
              </a:spcAft>
              <a:buClrTx/>
              <a:buSzTx/>
              <a:buFontTx/>
              <a:buNone/>
              <a:tabLst/>
            </a:pPr>
            <a:r>
              <a:rPr lang="fr-FR" dirty="0"/>
              <a:t>Key</a:t>
            </a:r>
          </a:p>
        </p:txBody>
      </p:sp>
      <p:sp>
        <p:nvSpPr>
          <p:cNvPr id="71" name="Espace réservé du texte 2">
            <a:extLst>
              <a:ext uri="{FF2B5EF4-FFF2-40B4-BE49-F238E27FC236}">
                <a16:creationId xmlns:a16="http://schemas.microsoft.com/office/drawing/2014/main" id="{4C5D9A53-485E-4594-ACC0-642DE81FDF1E}"/>
              </a:ext>
            </a:extLst>
          </p:cNvPr>
          <p:cNvSpPr>
            <a:spLocks noGrp="1"/>
          </p:cNvSpPr>
          <p:nvPr>
            <p:ph type="body" sz="quarter" idx="21" hasCustomPrompt="1"/>
          </p:nvPr>
        </p:nvSpPr>
        <p:spPr>
          <a:xfrm>
            <a:off x="9669916" y="11571926"/>
            <a:ext cx="4782857" cy="847725"/>
          </a:xfrm>
          <a:prstGeom prst="rect">
            <a:avLst/>
          </a:prstGeom>
        </p:spPr>
        <p:txBody>
          <a:bodyPr/>
          <a:lstStyle>
            <a:lvl1pPr algn="l">
              <a:defRPr sz="2000" b="0">
                <a:latin typeface="Calibri" panose="020F0502020204030204" pitchFamily="34" charset="0"/>
                <a:cs typeface="Calibri" panose="020F0502020204030204" pitchFamily="34" charset="0"/>
              </a:defRPr>
            </a:lvl1pPr>
          </a:lstStyle>
          <a:p>
            <a:pPr lvl="0"/>
            <a:r>
              <a:rPr lang="fr-FR" dirty="0"/>
              <a:t>Key précision</a:t>
            </a:r>
          </a:p>
        </p:txBody>
      </p:sp>
      <p:sp>
        <p:nvSpPr>
          <p:cNvPr id="72" name="Espace réservé du texte 2">
            <a:extLst>
              <a:ext uri="{FF2B5EF4-FFF2-40B4-BE49-F238E27FC236}">
                <a16:creationId xmlns:a16="http://schemas.microsoft.com/office/drawing/2014/main" id="{84181D83-C13E-43A2-BC07-7A161FB0EAC2}"/>
              </a:ext>
            </a:extLst>
          </p:cNvPr>
          <p:cNvSpPr>
            <a:spLocks noGrp="1"/>
          </p:cNvSpPr>
          <p:nvPr>
            <p:ph type="body" sz="quarter" idx="22" hasCustomPrompt="1"/>
          </p:nvPr>
        </p:nvSpPr>
        <p:spPr>
          <a:xfrm>
            <a:off x="16945845" y="6125395"/>
            <a:ext cx="4782857" cy="847725"/>
          </a:xfrm>
          <a:prstGeom prst="rect">
            <a:avLst/>
          </a:prstGeom>
        </p:spPr>
        <p:txBody>
          <a:bodyPr/>
          <a:lstStyle>
            <a:lvl1pPr algn="l">
              <a:defRPr lang="fr-FR" sz="3600" b="0" i="0" u="none" strike="noStrike" cap="none" spc="0" baseline="0" dirty="0">
                <a:ln>
                  <a:noFill/>
                </a:ln>
                <a:solidFill>
                  <a:srgbClr val="797979"/>
                </a:solidFill>
                <a:uFillTx/>
                <a:latin typeface="Calibri" panose="020F0502020204030204" pitchFamily="34" charset="0"/>
                <a:ea typeface="Exo 2 Light"/>
                <a:cs typeface="Calibri" panose="020F0502020204030204" pitchFamily="34" charset="0"/>
                <a:sym typeface="Exo 2 Light"/>
              </a:defRPr>
            </a:lvl1pPr>
          </a:lstStyle>
          <a:p>
            <a:pPr marL="0" marR="0" lvl="0" indent="0" algn="l" defTabSz="1087443" rtl="0" latinLnBrk="0">
              <a:lnSpc>
                <a:spcPct val="130000"/>
              </a:lnSpc>
              <a:spcBef>
                <a:spcPts val="500"/>
              </a:spcBef>
              <a:spcAft>
                <a:spcPts val="0"/>
              </a:spcAft>
              <a:buClrTx/>
              <a:buSzTx/>
              <a:buFontTx/>
              <a:buNone/>
              <a:tabLst/>
            </a:pPr>
            <a:r>
              <a:rPr lang="fr-FR" dirty="0"/>
              <a:t>Key</a:t>
            </a:r>
          </a:p>
        </p:txBody>
      </p:sp>
      <p:sp>
        <p:nvSpPr>
          <p:cNvPr id="73" name="Espace réservé du texte 2">
            <a:extLst>
              <a:ext uri="{FF2B5EF4-FFF2-40B4-BE49-F238E27FC236}">
                <a16:creationId xmlns:a16="http://schemas.microsoft.com/office/drawing/2014/main" id="{4E626F63-22AC-4B6D-85E2-6334E781D7B2}"/>
              </a:ext>
            </a:extLst>
          </p:cNvPr>
          <p:cNvSpPr>
            <a:spLocks noGrp="1"/>
          </p:cNvSpPr>
          <p:nvPr>
            <p:ph type="body" sz="quarter" idx="23" hasCustomPrompt="1"/>
          </p:nvPr>
        </p:nvSpPr>
        <p:spPr>
          <a:xfrm>
            <a:off x="16945844" y="7023008"/>
            <a:ext cx="4782857" cy="847725"/>
          </a:xfrm>
          <a:prstGeom prst="rect">
            <a:avLst/>
          </a:prstGeom>
        </p:spPr>
        <p:txBody>
          <a:bodyPr/>
          <a:lstStyle>
            <a:lvl1pPr algn="l">
              <a:defRPr sz="2000" b="0">
                <a:latin typeface="Calibri" panose="020F0502020204030204" pitchFamily="34" charset="0"/>
                <a:cs typeface="Calibri" panose="020F0502020204030204" pitchFamily="34" charset="0"/>
              </a:defRPr>
            </a:lvl1pPr>
          </a:lstStyle>
          <a:p>
            <a:pPr lvl="0"/>
            <a:r>
              <a:rPr lang="fr-FR" dirty="0"/>
              <a:t>Key précision</a:t>
            </a:r>
          </a:p>
        </p:txBody>
      </p:sp>
      <p:sp>
        <p:nvSpPr>
          <p:cNvPr id="74" name="Espace réservé du texte 2">
            <a:extLst>
              <a:ext uri="{FF2B5EF4-FFF2-40B4-BE49-F238E27FC236}">
                <a16:creationId xmlns:a16="http://schemas.microsoft.com/office/drawing/2014/main" id="{78CFB465-8BDE-4993-B4F4-1B30CEBBF984}"/>
              </a:ext>
            </a:extLst>
          </p:cNvPr>
          <p:cNvSpPr>
            <a:spLocks noGrp="1"/>
          </p:cNvSpPr>
          <p:nvPr>
            <p:ph type="body" sz="quarter" idx="24" hasCustomPrompt="1"/>
          </p:nvPr>
        </p:nvSpPr>
        <p:spPr>
          <a:xfrm>
            <a:off x="16981240" y="8476158"/>
            <a:ext cx="4782857" cy="847725"/>
          </a:xfrm>
          <a:prstGeom prst="rect">
            <a:avLst/>
          </a:prstGeom>
        </p:spPr>
        <p:txBody>
          <a:bodyPr/>
          <a:lstStyle>
            <a:lvl1pPr algn="l">
              <a:defRPr lang="fr-FR" sz="3600" b="0" i="0" u="none" strike="noStrike" cap="none" spc="0" baseline="0" dirty="0">
                <a:ln>
                  <a:noFill/>
                </a:ln>
                <a:solidFill>
                  <a:srgbClr val="797979"/>
                </a:solidFill>
                <a:uFillTx/>
                <a:latin typeface="Calibri" panose="020F0502020204030204" pitchFamily="34" charset="0"/>
                <a:ea typeface="Exo 2 Light"/>
                <a:cs typeface="Calibri" panose="020F0502020204030204" pitchFamily="34" charset="0"/>
                <a:sym typeface="Exo 2 Light"/>
              </a:defRPr>
            </a:lvl1pPr>
          </a:lstStyle>
          <a:p>
            <a:pPr marL="0" marR="0" lvl="0" indent="0" algn="l" defTabSz="1087443" rtl="0" latinLnBrk="0">
              <a:lnSpc>
                <a:spcPct val="130000"/>
              </a:lnSpc>
              <a:spcBef>
                <a:spcPts val="500"/>
              </a:spcBef>
              <a:spcAft>
                <a:spcPts val="0"/>
              </a:spcAft>
              <a:buClrTx/>
              <a:buSzTx/>
              <a:buFontTx/>
              <a:buNone/>
              <a:tabLst/>
            </a:pPr>
            <a:r>
              <a:rPr lang="fr-FR" dirty="0"/>
              <a:t>Key</a:t>
            </a:r>
          </a:p>
        </p:txBody>
      </p:sp>
      <p:sp>
        <p:nvSpPr>
          <p:cNvPr id="75" name="Espace réservé du texte 2">
            <a:extLst>
              <a:ext uri="{FF2B5EF4-FFF2-40B4-BE49-F238E27FC236}">
                <a16:creationId xmlns:a16="http://schemas.microsoft.com/office/drawing/2014/main" id="{09B1DEDE-F04A-4898-94A2-527889E288B7}"/>
              </a:ext>
            </a:extLst>
          </p:cNvPr>
          <p:cNvSpPr>
            <a:spLocks noGrp="1"/>
          </p:cNvSpPr>
          <p:nvPr>
            <p:ph type="body" sz="quarter" idx="25" hasCustomPrompt="1"/>
          </p:nvPr>
        </p:nvSpPr>
        <p:spPr>
          <a:xfrm>
            <a:off x="16981239" y="9373771"/>
            <a:ext cx="4782857" cy="847725"/>
          </a:xfrm>
          <a:prstGeom prst="rect">
            <a:avLst/>
          </a:prstGeom>
        </p:spPr>
        <p:txBody>
          <a:bodyPr/>
          <a:lstStyle>
            <a:lvl1pPr algn="l">
              <a:defRPr sz="2000" b="0">
                <a:latin typeface="Calibri" panose="020F0502020204030204" pitchFamily="34" charset="0"/>
                <a:cs typeface="Calibri" panose="020F0502020204030204" pitchFamily="34" charset="0"/>
              </a:defRPr>
            </a:lvl1pPr>
          </a:lstStyle>
          <a:p>
            <a:pPr lvl="0"/>
            <a:r>
              <a:rPr lang="fr-FR" dirty="0"/>
              <a:t>Key précision</a:t>
            </a:r>
          </a:p>
        </p:txBody>
      </p:sp>
      <p:sp>
        <p:nvSpPr>
          <p:cNvPr id="76" name="Espace réservé du texte 2">
            <a:extLst>
              <a:ext uri="{FF2B5EF4-FFF2-40B4-BE49-F238E27FC236}">
                <a16:creationId xmlns:a16="http://schemas.microsoft.com/office/drawing/2014/main" id="{29ADC069-6CFF-43FE-8EEE-C45DA05BC9BB}"/>
              </a:ext>
            </a:extLst>
          </p:cNvPr>
          <p:cNvSpPr>
            <a:spLocks noGrp="1"/>
          </p:cNvSpPr>
          <p:nvPr>
            <p:ph type="body" sz="quarter" idx="26" hasCustomPrompt="1"/>
          </p:nvPr>
        </p:nvSpPr>
        <p:spPr>
          <a:xfrm>
            <a:off x="17036200" y="10701682"/>
            <a:ext cx="4782857" cy="847725"/>
          </a:xfrm>
          <a:prstGeom prst="rect">
            <a:avLst/>
          </a:prstGeom>
        </p:spPr>
        <p:txBody>
          <a:bodyPr/>
          <a:lstStyle>
            <a:lvl1pPr algn="l">
              <a:defRPr lang="fr-FR" sz="3600" b="0" i="0" u="none" strike="noStrike" cap="none" spc="0" baseline="0" dirty="0">
                <a:ln>
                  <a:noFill/>
                </a:ln>
                <a:solidFill>
                  <a:srgbClr val="797979"/>
                </a:solidFill>
                <a:uFillTx/>
                <a:latin typeface="Calibri" panose="020F0502020204030204" pitchFamily="34" charset="0"/>
                <a:ea typeface="Exo 2 Light"/>
                <a:cs typeface="Calibri" panose="020F0502020204030204" pitchFamily="34" charset="0"/>
                <a:sym typeface="Exo 2 Light"/>
              </a:defRPr>
            </a:lvl1pPr>
          </a:lstStyle>
          <a:p>
            <a:pPr marL="0" marR="0" lvl="0" indent="0" algn="l" defTabSz="1087443" rtl="0" latinLnBrk="0">
              <a:lnSpc>
                <a:spcPct val="130000"/>
              </a:lnSpc>
              <a:spcBef>
                <a:spcPts val="500"/>
              </a:spcBef>
              <a:spcAft>
                <a:spcPts val="0"/>
              </a:spcAft>
              <a:buClrTx/>
              <a:buSzTx/>
              <a:buFontTx/>
              <a:buNone/>
              <a:tabLst/>
            </a:pPr>
            <a:r>
              <a:rPr lang="fr-FR" dirty="0"/>
              <a:t>Key</a:t>
            </a:r>
          </a:p>
        </p:txBody>
      </p:sp>
      <p:sp>
        <p:nvSpPr>
          <p:cNvPr id="77" name="Espace réservé du texte 2">
            <a:extLst>
              <a:ext uri="{FF2B5EF4-FFF2-40B4-BE49-F238E27FC236}">
                <a16:creationId xmlns:a16="http://schemas.microsoft.com/office/drawing/2014/main" id="{B0D36960-E31B-4132-90EC-20C850C8289C}"/>
              </a:ext>
            </a:extLst>
          </p:cNvPr>
          <p:cNvSpPr>
            <a:spLocks noGrp="1"/>
          </p:cNvSpPr>
          <p:nvPr>
            <p:ph type="body" sz="quarter" idx="27" hasCustomPrompt="1"/>
          </p:nvPr>
        </p:nvSpPr>
        <p:spPr>
          <a:xfrm>
            <a:off x="17036199" y="11599295"/>
            <a:ext cx="4782857" cy="847725"/>
          </a:xfrm>
          <a:prstGeom prst="rect">
            <a:avLst/>
          </a:prstGeom>
        </p:spPr>
        <p:txBody>
          <a:bodyPr/>
          <a:lstStyle>
            <a:lvl1pPr algn="l">
              <a:defRPr sz="2000" b="0">
                <a:latin typeface="Calibri" panose="020F0502020204030204" pitchFamily="34" charset="0"/>
                <a:cs typeface="Calibri" panose="020F0502020204030204" pitchFamily="34" charset="0"/>
              </a:defRPr>
            </a:lvl1pPr>
          </a:lstStyle>
          <a:p>
            <a:pPr lvl="0"/>
            <a:r>
              <a:rPr lang="fr-FR" dirty="0"/>
              <a:t>Key précision</a:t>
            </a:r>
          </a:p>
        </p:txBody>
      </p:sp>
    </p:spTree>
    <p:extLst>
      <p:ext uri="{BB962C8B-B14F-4D97-AF65-F5344CB8AC3E}">
        <p14:creationId xmlns:p14="http://schemas.microsoft.com/office/powerpoint/2010/main" val="3400422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reaks">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90424C7E-C7E7-4BEC-A2A1-8AE71F9901E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12192"/>
            <a:ext cx="24384000" cy="13691616"/>
          </a:xfrm>
          <a:prstGeom prst="rect">
            <a:avLst/>
          </a:prstGeom>
        </p:spPr>
      </p:pic>
      <p:sp>
        <p:nvSpPr>
          <p:cNvPr id="11" name="Rectangle">
            <a:extLst>
              <a:ext uri="{FF2B5EF4-FFF2-40B4-BE49-F238E27FC236}">
                <a16:creationId xmlns:a16="http://schemas.microsoft.com/office/drawing/2014/main" id="{AD6C09DA-F3DA-42D4-B9EB-66059DE9A668}"/>
              </a:ext>
            </a:extLst>
          </p:cNvPr>
          <p:cNvSpPr/>
          <p:nvPr userDrawn="1"/>
        </p:nvSpPr>
        <p:spPr>
          <a:xfrm>
            <a:off x="-289223" y="-101005"/>
            <a:ext cx="24673223" cy="13918010"/>
          </a:xfrm>
          <a:prstGeom prst="rect">
            <a:avLst/>
          </a:prstGeom>
          <a:solidFill>
            <a:srgbClr val="1568AB">
              <a:alpha val="82265"/>
            </a:srgbClr>
          </a:solidFill>
          <a:ln w="25400">
            <a:solidFill>
              <a:schemeClr val="accent1">
                <a:alpha val="82265"/>
              </a:schemeClr>
            </a:solidFill>
            <a:bevel/>
          </a:ln>
        </p:spPr>
        <p:txBody>
          <a:bodyPr lIns="45719" rIns="45719" anchor="ctr"/>
          <a:lstStyle/>
          <a:p>
            <a:endParaRPr dirty="0"/>
          </a:p>
        </p:txBody>
      </p:sp>
      <p:pic>
        <p:nvPicPr>
          <p:cNvPr id="12" name="STMS2-BLANC.png" descr="STMS2-BLANC.png">
            <a:extLst>
              <a:ext uri="{FF2B5EF4-FFF2-40B4-BE49-F238E27FC236}">
                <a16:creationId xmlns:a16="http://schemas.microsoft.com/office/drawing/2014/main" id="{8945E75A-FB7E-42E6-BCF3-97ACBA39A169}"/>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a:xfrm>
            <a:off x="22757066" y="12107581"/>
            <a:ext cx="1108549" cy="892656"/>
          </a:xfrm>
          <a:prstGeom prst="rect">
            <a:avLst/>
          </a:prstGeom>
          <a:ln w="12700">
            <a:miter lim="400000"/>
          </a:ln>
        </p:spPr>
      </p:pic>
      <p:sp>
        <p:nvSpPr>
          <p:cNvPr id="13" name="Rectangle">
            <a:extLst>
              <a:ext uri="{FF2B5EF4-FFF2-40B4-BE49-F238E27FC236}">
                <a16:creationId xmlns:a16="http://schemas.microsoft.com/office/drawing/2014/main" id="{A73D0D7A-1E36-4781-A1A7-9D6F8FBA8475}"/>
              </a:ext>
            </a:extLst>
          </p:cNvPr>
          <p:cNvSpPr/>
          <p:nvPr userDrawn="1"/>
        </p:nvSpPr>
        <p:spPr>
          <a:xfrm>
            <a:off x="11396684" y="9134233"/>
            <a:ext cx="1553646" cy="128015"/>
          </a:xfrm>
          <a:prstGeom prst="rect">
            <a:avLst/>
          </a:prstGeom>
          <a:solidFill>
            <a:srgbClr val="FFB000"/>
          </a:solidFill>
          <a:ln w="12700">
            <a:miter lim="400000"/>
          </a:ln>
        </p:spPr>
        <p:txBody>
          <a:bodyPr lIns="45719" rIns="45719" anchor="ctr"/>
          <a:lstStyle/>
          <a:p>
            <a:pPr algn="ctr">
              <a:defRPr>
                <a:solidFill>
                  <a:schemeClr val="accent2"/>
                </a:solidFill>
                <a:latin typeface="Exo 2 Light"/>
                <a:ea typeface="Exo 2 Light"/>
                <a:cs typeface="Exo 2 Light"/>
                <a:sym typeface="Exo 2 Light"/>
              </a:defRPr>
            </a:pPr>
            <a:endParaRPr/>
          </a:p>
        </p:txBody>
      </p:sp>
      <p:sp>
        <p:nvSpPr>
          <p:cNvPr id="14" name="Figure">
            <a:extLst>
              <a:ext uri="{FF2B5EF4-FFF2-40B4-BE49-F238E27FC236}">
                <a16:creationId xmlns:a16="http://schemas.microsoft.com/office/drawing/2014/main" id="{F4CA56E9-1764-4B30-AAB5-A003F9612189}"/>
              </a:ext>
            </a:extLst>
          </p:cNvPr>
          <p:cNvSpPr/>
          <p:nvPr userDrawn="1"/>
        </p:nvSpPr>
        <p:spPr>
          <a:xfrm>
            <a:off x="11412893" y="4453752"/>
            <a:ext cx="1521227" cy="1631717"/>
          </a:xfrm>
          <a:custGeom>
            <a:avLst/>
            <a:gdLst/>
            <a:ahLst/>
            <a:cxnLst>
              <a:cxn ang="0">
                <a:pos x="wd2" y="hd2"/>
              </a:cxn>
              <a:cxn ang="5400000">
                <a:pos x="wd2" y="hd2"/>
              </a:cxn>
              <a:cxn ang="10800000">
                <a:pos x="wd2" y="hd2"/>
              </a:cxn>
              <a:cxn ang="16200000">
                <a:pos x="wd2" y="hd2"/>
              </a:cxn>
            </a:cxnLst>
            <a:rect l="0" t="0" r="r" b="b"/>
            <a:pathLst>
              <a:path w="21600" h="21600" extrusionOk="0">
                <a:moveTo>
                  <a:pt x="3598" y="2167"/>
                </a:moveTo>
                <a:cubicBezTo>
                  <a:pt x="3598" y="2549"/>
                  <a:pt x="3517" y="2902"/>
                  <a:pt x="3358" y="3213"/>
                </a:cubicBezTo>
                <a:cubicBezTo>
                  <a:pt x="3197" y="3525"/>
                  <a:pt x="2981" y="3792"/>
                  <a:pt x="2707" y="4006"/>
                </a:cubicBezTo>
                <a:lnTo>
                  <a:pt x="2707" y="21051"/>
                </a:lnTo>
                <a:cubicBezTo>
                  <a:pt x="2707" y="21204"/>
                  <a:pt x="2663" y="21330"/>
                  <a:pt x="2580" y="21439"/>
                </a:cubicBezTo>
                <a:cubicBezTo>
                  <a:pt x="2492" y="21548"/>
                  <a:pt x="2386" y="21600"/>
                  <a:pt x="2262" y="21600"/>
                </a:cubicBezTo>
                <a:lnTo>
                  <a:pt x="1348" y="21600"/>
                </a:lnTo>
                <a:cubicBezTo>
                  <a:pt x="1221" y="21600"/>
                  <a:pt x="1118" y="21545"/>
                  <a:pt x="1038" y="21439"/>
                </a:cubicBezTo>
                <a:cubicBezTo>
                  <a:pt x="954" y="21330"/>
                  <a:pt x="913" y="21204"/>
                  <a:pt x="913" y="21051"/>
                </a:cubicBezTo>
                <a:lnTo>
                  <a:pt x="913" y="4006"/>
                </a:lnTo>
                <a:cubicBezTo>
                  <a:pt x="641" y="3792"/>
                  <a:pt x="421" y="3525"/>
                  <a:pt x="252" y="3213"/>
                </a:cubicBezTo>
                <a:cubicBezTo>
                  <a:pt x="83" y="2902"/>
                  <a:pt x="0" y="2549"/>
                  <a:pt x="0" y="2167"/>
                </a:cubicBezTo>
                <a:cubicBezTo>
                  <a:pt x="0" y="1574"/>
                  <a:pt x="176" y="1069"/>
                  <a:pt x="528" y="640"/>
                </a:cubicBezTo>
                <a:cubicBezTo>
                  <a:pt x="878" y="211"/>
                  <a:pt x="1304" y="0"/>
                  <a:pt x="1804" y="0"/>
                </a:cubicBezTo>
                <a:cubicBezTo>
                  <a:pt x="2296" y="0"/>
                  <a:pt x="2719" y="211"/>
                  <a:pt x="3069" y="640"/>
                </a:cubicBezTo>
                <a:cubicBezTo>
                  <a:pt x="3422" y="1069"/>
                  <a:pt x="3598" y="1571"/>
                  <a:pt x="3598" y="2167"/>
                </a:cubicBezTo>
                <a:moveTo>
                  <a:pt x="20839" y="2476"/>
                </a:moveTo>
                <a:cubicBezTo>
                  <a:pt x="21064" y="2323"/>
                  <a:pt x="21248" y="2297"/>
                  <a:pt x="21390" y="2391"/>
                </a:cubicBezTo>
                <a:cubicBezTo>
                  <a:pt x="21530" y="2485"/>
                  <a:pt x="21600" y="2684"/>
                  <a:pt x="21600" y="2996"/>
                </a:cubicBezTo>
                <a:lnTo>
                  <a:pt x="21600" y="13516"/>
                </a:lnTo>
                <a:cubicBezTo>
                  <a:pt x="21600" y="13804"/>
                  <a:pt x="21527" y="14107"/>
                  <a:pt x="21383" y="14421"/>
                </a:cubicBezTo>
                <a:cubicBezTo>
                  <a:pt x="21238" y="14738"/>
                  <a:pt x="21057" y="14967"/>
                  <a:pt x="20839" y="15120"/>
                </a:cubicBezTo>
                <a:cubicBezTo>
                  <a:pt x="19955" y="15758"/>
                  <a:pt x="19147" y="16166"/>
                  <a:pt x="18413" y="16351"/>
                </a:cubicBezTo>
                <a:cubicBezTo>
                  <a:pt x="17679" y="16530"/>
                  <a:pt x="17037" y="16607"/>
                  <a:pt x="16491" y="16568"/>
                </a:cubicBezTo>
                <a:cubicBezTo>
                  <a:pt x="15850" y="16527"/>
                  <a:pt x="15282" y="16372"/>
                  <a:pt x="14792" y="16104"/>
                </a:cubicBezTo>
                <a:cubicBezTo>
                  <a:pt x="14393" y="15852"/>
                  <a:pt x="14004" y="15608"/>
                  <a:pt x="13624" y="15379"/>
                </a:cubicBezTo>
                <a:cubicBezTo>
                  <a:pt x="13245" y="15147"/>
                  <a:pt x="12858" y="14947"/>
                  <a:pt x="12459" y="14774"/>
                </a:cubicBezTo>
                <a:cubicBezTo>
                  <a:pt x="12060" y="14600"/>
                  <a:pt x="11641" y="14462"/>
                  <a:pt x="11198" y="14359"/>
                </a:cubicBezTo>
                <a:cubicBezTo>
                  <a:pt x="10757" y="14257"/>
                  <a:pt x="10269" y="14204"/>
                  <a:pt x="9738" y="14204"/>
                </a:cubicBezTo>
                <a:cubicBezTo>
                  <a:pt x="9310" y="14221"/>
                  <a:pt x="8825" y="14307"/>
                  <a:pt x="8286" y="14456"/>
                </a:cubicBezTo>
                <a:cubicBezTo>
                  <a:pt x="7824" y="14589"/>
                  <a:pt x="7266" y="14800"/>
                  <a:pt x="6605" y="15091"/>
                </a:cubicBezTo>
                <a:cubicBezTo>
                  <a:pt x="5944" y="15382"/>
                  <a:pt x="5207" y="15793"/>
                  <a:pt x="4394" y="16328"/>
                </a:cubicBezTo>
                <a:cubicBezTo>
                  <a:pt x="4169" y="16477"/>
                  <a:pt x="3978" y="16495"/>
                  <a:pt x="3826" y="16383"/>
                </a:cubicBezTo>
                <a:cubicBezTo>
                  <a:pt x="3674" y="16269"/>
                  <a:pt x="3598" y="16060"/>
                  <a:pt x="3598" y="15752"/>
                </a:cubicBezTo>
                <a:lnTo>
                  <a:pt x="3598" y="5273"/>
                </a:lnTo>
                <a:cubicBezTo>
                  <a:pt x="3598" y="4964"/>
                  <a:pt x="3674" y="4653"/>
                  <a:pt x="3826" y="4347"/>
                </a:cubicBezTo>
                <a:cubicBezTo>
                  <a:pt x="3978" y="4036"/>
                  <a:pt x="4169" y="3807"/>
                  <a:pt x="4394" y="3654"/>
                </a:cubicBezTo>
                <a:cubicBezTo>
                  <a:pt x="5207" y="3143"/>
                  <a:pt x="5941" y="2737"/>
                  <a:pt x="6597" y="2447"/>
                </a:cubicBezTo>
                <a:cubicBezTo>
                  <a:pt x="7253" y="2156"/>
                  <a:pt x="7816" y="1944"/>
                  <a:pt x="8286" y="1812"/>
                </a:cubicBezTo>
                <a:cubicBezTo>
                  <a:pt x="8832" y="1665"/>
                  <a:pt x="9317" y="1580"/>
                  <a:pt x="9738" y="1559"/>
                </a:cubicBezTo>
                <a:cubicBezTo>
                  <a:pt x="10269" y="1559"/>
                  <a:pt x="10757" y="1612"/>
                  <a:pt x="11198" y="1715"/>
                </a:cubicBezTo>
                <a:cubicBezTo>
                  <a:pt x="11641" y="1818"/>
                  <a:pt x="12060" y="1956"/>
                  <a:pt x="12459" y="2135"/>
                </a:cubicBezTo>
                <a:cubicBezTo>
                  <a:pt x="12858" y="2306"/>
                  <a:pt x="13243" y="2508"/>
                  <a:pt x="13620" y="2737"/>
                </a:cubicBezTo>
                <a:cubicBezTo>
                  <a:pt x="13994" y="2967"/>
                  <a:pt x="14386" y="3207"/>
                  <a:pt x="14792" y="3463"/>
                </a:cubicBezTo>
                <a:cubicBezTo>
                  <a:pt x="15282" y="3736"/>
                  <a:pt x="15850" y="3889"/>
                  <a:pt x="16491" y="3924"/>
                </a:cubicBezTo>
                <a:cubicBezTo>
                  <a:pt x="17037" y="3965"/>
                  <a:pt x="17679" y="3889"/>
                  <a:pt x="18413" y="3707"/>
                </a:cubicBezTo>
                <a:cubicBezTo>
                  <a:pt x="19147" y="3522"/>
                  <a:pt x="19958" y="3113"/>
                  <a:pt x="20839" y="2476"/>
                </a:cubicBezTo>
              </a:path>
            </a:pathLst>
          </a:custGeom>
          <a:solidFill>
            <a:srgbClr val="FFFFFF"/>
          </a:solidFill>
          <a:ln w="12700">
            <a:miter lim="400000"/>
          </a:ln>
        </p:spPr>
        <p:txBody>
          <a:bodyPr lIns="45719" rIns="45719" anchor="ctr"/>
          <a:lstStyle/>
          <a:p>
            <a:pPr defTabSz="342528">
              <a:defRPr sz="2100">
                <a:solidFill>
                  <a:srgbClr val="44CEB9"/>
                </a:solidFill>
                <a:effectLst>
                  <a:outerShdw blurRad="38100" dist="38100" dir="2700000" rotWithShape="0">
                    <a:srgbClr val="000000"/>
                  </a:outerShdw>
                </a:effectLst>
                <a:latin typeface="Gill Sans"/>
                <a:ea typeface="Gill Sans"/>
                <a:cs typeface="Gill Sans"/>
                <a:sym typeface="Gill Sans"/>
              </a:defRPr>
            </a:pPr>
            <a:endParaRPr/>
          </a:p>
        </p:txBody>
      </p:sp>
      <p:pic>
        <p:nvPicPr>
          <p:cNvPr id="15" name="STMS2-BLANC.png" descr="STMS2-BLANC.png">
            <a:extLst>
              <a:ext uri="{FF2B5EF4-FFF2-40B4-BE49-F238E27FC236}">
                <a16:creationId xmlns:a16="http://schemas.microsoft.com/office/drawing/2014/main" id="{3F86A6EA-5972-4F2D-B1C3-AE8E376E4289}"/>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a:xfrm>
            <a:off x="22757066" y="12107581"/>
            <a:ext cx="1108549" cy="892656"/>
          </a:xfrm>
          <a:prstGeom prst="rect">
            <a:avLst/>
          </a:prstGeom>
          <a:ln w="12700">
            <a:miter lim="400000"/>
          </a:ln>
        </p:spPr>
      </p:pic>
      <p:sp>
        <p:nvSpPr>
          <p:cNvPr id="19" name="Espace réservé du texte 18">
            <a:extLst>
              <a:ext uri="{FF2B5EF4-FFF2-40B4-BE49-F238E27FC236}">
                <a16:creationId xmlns:a16="http://schemas.microsoft.com/office/drawing/2014/main" id="{D8A95B3B-C3F4-4A7D-A57D-7ABEA41076AD}"/>
              </a:ext>
            </a:extLst>
          </p:cNvPr>
          <p:cNvSpPr>
            <a:spLocks noGrp="1"/>
          </p:cNvSpPr>
          <p:nvPr>
            <p:ph type="body" sz="quarter" idx="10" hasCustomPrompt="1"/>
          </p:nvPr>
        </p:nvSpPr>
        <p:spPr>
          <a:xfrm>
            <a:off x="484095" y="6400800"/>
            <a:ext cx="23595106" cy="1864659"/>
          </a:xfrm>
          <a:prstGeom prst="rect">
            <a:avLst/>
          </a:prstGeom>
        </p:spPr>
        <p:txBody>
          <a:bodyPr/>
          <a:lstStyle>
            <a:lvl1pPr marL="1371600" indent="-1371600">
              <a:buFont typeface="+mj-lt"/>
              <a:buAutoNum type="arabicPeriod"/>
              <a:defRPr sz="8800" b="1">
                <a:solidFill>
                  <a:schemeClr val="bg1"/>
                </a:solidFill>
                <a:latin typeface="Calibri" panose="020F0502020204030204" pitchFamily="34" charset="0"/>
                <a:cs typeface="Calibri" panose="020F0502020204030204" pitchFamily="34" charset="0"/>
              </a:defRPr>
            </a:lvl1pPr>
          </a:lstStyle>
          <a:p>
            <a:pPr lvl="0"/>
            <a:r>
              <a:rPr lang="fr-FR" dirty="0"/>
              <a:t>Slide de transition</a:t>
            </a:r>
          </a:p>
        </p:txBody>
      </p:sp>
    </p:spTree>
    <p:extLst>
      <p:ext uri="{BB962C8B-B14F-4D97-AF65-F5344CB8AC3E}">
        <p14:creationId xmlns:p14="http://schemas.microsoft.com/office/powerpoint/2010/main" val="2259144790"/>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Breaks">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90424C7E-C7E7-4BEC-A2A1-8AE71F9901E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12192"/>
            <a:ext cx="24384000" cy="13691616"/>
          </a:xfrm>
          <a:prstGeom prst="rect">
            <a:avLst/>
          </a:prstGeom>
        </p:spPr>
      </p:pic>
      <p:sp>
        <p:nvSpPr>
          <p:cNvPr id="2" name="Rectangle">
            <a:extLst>
              <a:ext uri="{FF2B5EF4-FFF2-40B4-BE49-F238E27FC236}">
                <a16:creationId xmlns:a16="http://schemas.microsoft.com/office/drawing/2014/main" id="{534BC3DD-8B82-44B2-8477-4A0E281391EE}"/>
              </a:ext>
            </a:extLst>
          </p:cNvPr>
          <p:cNvSpPr/>
          <p:nvPr userDrawn="1"/>
        </p:nvSpPr>
        <p:spPr>
          <a:xfrm>
            <a:off x="-50800" y="-25400"/>
            <a:ext cx="24673223" cy="13918010"/>
          </a:xfrm>
          <a:prstGeom prst="rect">
            <a:avLst/>
          </a:prstGeom>
          <a:solidFill>
            <a:srgbClr val="FFB000">
              <a:alpha val="81290"/>
            </a:srgbClr>
          </a:solidFill>
          <a:ln w="25400">
            <a:solidFill>
              <a:schemeClr val="accent1">
                <a:alpha val="81290"/>
              </a:schemeClr>
            </a:solidFill>
            <a:bevel/>
          </a:ln>
        </p:spPr>
        <p:txBody>
          <a:bodyPr lIns="45719" rIns="45719" anchor="ctr"/>
          <a:lstStyle/>
          <a:p>
            <a:endParaRPr/>
          </a:p>
        </p:txBody>
      </p:sp>
      <p:pic>
        <p:nvPicPr>
          <p:cNvPr id="12" name="STMS2-BLANC.png" descr="STMS2-BLANC.png">
            <a:extLst>
              <a:ext uri="{FF2B5EF4-FFF2-40B4-BE49-F238E27FC236}">
                <a16:creationId xmlns:a16="http://schemas.microsoft.com/office/drawing/2014/main" id="{8945E75A-FB7E-42E6-BCF3-97ACBA39A169}"/>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a:xfrm>
            <a:off x="22757066" y="12107581"/>
            <a:ext cx="1108549" cy="892656"/>
          </a:xfrm>
          <a:prstGeom prst="rect">
            <a:avLst/>
          </a:prstGeom>
          <a:ln w="12700">
            <a:miter lim="400000"/>
          </a:ln>
        </p:spPr>
      </p:pic>
      <p:sp>
        <p:nvSpPr>
          <p:cNvPr id="14" name="Figure">
            <a:extLst>
              <a:ext uri="{FF2B5EF4-FFF2-40B4-BE49-F238E27FC236}">
                <a16:creationId xmlns:a16="http://schemas.microsoft.com/office/drawing/2014/main" id="{F4CA56E9-1764-4B30-AAB5-A003F9612189}"/>
              </a:ext>
            </a:extLst>
          </p:cNvPr>
          <p:cNvSpPr/>
          <p:nvPr userDrawn="1"/>
        </p:nvSpPr>
        <p:spPr>
          <a:xfrm>
            <a:off x="11412893" y="4453752"/>
            <a:ext cx="1521227" cy="1631717"/>
          </a:xfrm>
          <a:custGeom>
            <a:avLst/>
            <a:gdLst/>
            <a:ahLst/>
            <a:cxnLst>
              <a:cxn ang="0">
                <a:pos x="wd2" y="hd2"/>
              </a:cxn>
              <a:cxn ang="5400000">
                <a:pos x="wd2" y="hd2"/>
              </a:cxn>
              <a:cxn ang="10800000">
                <a:pos x="wd2" y="hd2"/>
              </a:cxn>
              <a:cxn ang="16200000">
                <a:pos x="wd2" y="hd2"/>
              </a:cxn>
            </a:cxnLst>
            <a:rect l="0" t="0" r="r" b="b"/>
            <a:pathLst>
              <a:path w="21600" h="21600" extrusionOk="0">
                <a:moveTo>
                  <a:pt x="3598" y="2167"/>
                </a:moveTo>
                <a:cubicBezTo>
                  <a:pt x="3598" y="2549"/>
                  <a:pt x="3517" y="2902"/>
                  <a:pt x="3358" y="3213"/>
                </a:cubicBezTo>
                <a:cubicBezTo>
                  <a:pt x="3197" y="3525"/>
                  <a:pt x="2981" y="3792"/>
                  <a:pt x="2707" y="4006"/>
                </a:cubicBezTo>
                <a:lnTo>
                  <a:pt x="2707" y="21051"/>
                </a:lnTo>
                <a:cubicBezTo>
                  <a:pt x="2707" y="21204"/>
                  <a:pt x="2663" y="21330"/>
                  <a:pt x="2580" y="21439"/>
                </a:cubicBezTo>
                <a:cubicBezTo>
                  <a:pt x="2492" y="21548"/>
                  <a:pt x="2386" y="21600"/>
                  <a:pt x="2262" y="21600"/>
                </a:cubicBezTo>
                <a:lnTo>
                  <a:pt x="1348" y="21600"/>
                </a:lnTo>
                <a:cubicBezTo>
                  <a:pt x="1221" y="21600"/>
                  <a:pt x="1118" y="21545"/>
                  <a:pt x="1038" y="21439"/>
                </a:cubicBezTo>
                <a:cubicBezTo>
                  <a:pt x="954" y="21330"/>
                  <a:pt x="913" y="21204"/>
                  <a:pt x="913" y="21051"/>
                </a:cubicBezTo>
                <a:lnTo>
                  <a:pt x="913" y="4006"/>
                </a:lnTo>
                <a:cubicBezTo>
                  <a:pt x="641" y="3792"/>
                  <a:pt x="421" y="3525"/>
                  <a:pt x="252" y="3213"/>
                </a:cubicBezTo>
                <a:cubicBezTo>
                  <a:pt x="83" y="2902"/>
                  <a:pt x="0" y="2549"/>
                  <a:pt x="0" y="2167"/>
                </a:cubicBezTo>
                <a:cubicBezTo>
                  <a:pt x="0" y="1574"/>
                  <a:pt x="176" y="1069"/>
                  <a:pt x="528" y="640"/>
                </a:cubicBezTo>
                <a:cubicBezTo>
                  <a:pt x="878" y="211"/>
                  <a:pt x="1304" y="0"/>
                  <a:pt x="1804" y="0"/>
                </a:cubicBezTo>
                <a:cubicBezTo>
                  <a:pt x="2296" y="0"/>
                  <a:pt x="2719" y="211"/>
                  <a:pt x="3069" y="640"/>
                </a:cubicBezTo>
                <a:cubicBezTo>
                  <a:pt x="3422" y="1069"/>
                  <a:pt x="3598" y="1571"/>
                  <a:pt x="3598" y="2167"/>
                </a:cubicBezTo>
                <a:moveTo>
                  <a:pt x="20839" y="2476"/>
                </a:moveTo>
                <a:cubicBezTo>
                  <a:pt x="21064" y="2323"/>
                  <a:pt x="21248" y="2297"/>
                  <a:pt x="21390" y="2391"/>
                </a:cubicBezTo>
                <a:cubicBezTo>
                  <a:pt x="21530" y="2485"/>
                  <a:pt x="21600" y="2684"/>
                  <a:pt x="21600" y="2996"/>
                </a:cubicBezTo>
                <a:lnTo>
                  <a:pt x="21600" y="13516"/>
                </a:lnTo>
                <a:cubicBezTo>
                  <a:pt x="21600" y="13804"/>
                  <a:pt x="21527" y="14107"/>
                  <a:pt x="21383" y="14421"/>
                </a:cubicBezTo>
                <a:cubicBezTo>
                  <a:pt x="21238" y="14738"/>
                  <a:pt x="21057" y="14967"/>
                  <a:pt x="20839" y="15120"/>
                </a:cubicBezTo>
                <a:cubicBezTo>
                  <a:pt x="19955" y="15758"/>
                  <a:pt x="19147" y="16166"/>
                  <a:pt x="18413" y="16351"/>
                </a:cubicBezTo>
                <a:cubicBezTo>
                  <a:pt x="17679" y="16530"/>
                  <a:pt x="17037" y="16607"/>
                  <a:pt x="16491" y="16568"/>
                </a:cubicBezTo>
                <a:cubicBezTo>
                  <a:pt x="15850" y="16527"/>
                  <a:pt x="15282" y="16372"/>
                  <a:pt x="14792" y="16104"/>
                </a:cubicBezTo>
                <a:cubicBezTo>
                  <a:pt x="14393" y="15852"/>
                  <a:pt x="14004" y="15608"/>
                  <a:pt x="13624" y="15379"/>
                </a:cubicBezTo>
                <a:cubicBezTo>
                  <a:pt x="13245" y="15147"/>
                  <a:pt x="12858" y="14947"/>
                  <a:pt x="12459" y="14774"/>
                </a:cubicBezTo>
                <a:cubicBezTo>
                  <a:pt x="12060" y="14600"/>
                  <a:pt x="11641" y="14462"/>
                  <a:pt x="11198" y="14359"/>
                </a:cubicBezTo>
                <a:cubicBezTo>
                  <a:pt x="10757" y="14257"/>
                  <a:pt x="10269" y="14204"/>
                  <a:pt x="9738" y="14204"/>
                </a:cubicBezTo>
                <a:cubicBezTo>
                  <a:pt x="9310" y="14221"/>
                  <a:pt x="8825" y="14307"/>
                  <a:pt x="8286" y="14456"/>
                </a:cubicBezTo>
                <a:cubicBezTo>
                  <a:pt x="7824" y="14589"/>
                  <a:pt x="7266" y="14800"/>
                  <a:pt x="6605" y="15091"/>
                </a:cubicBezTo>
                <a:cubicBezTo>
                  <a:pt x="5944" y="15382"/>
                  <a:pt x="5207" y="15793"/>
                  <a:pt x="4394" y="16328"/>
                </a:cubicBezTo>
                <a:cubicBezTo>
                  <a:pt x="4169" y="16477"/>
                  <a:pt x="3978" y="16495"/>
                  <a:pt x="3826" y="16383"/>
                </a:cubicBezTo>
                <a:cubicBezTo>
                  <a:pt x="3674" y="16269"/>
                  <a:pt x="3598" y="16060"/>
                  <a:pt x="3598" y="15752"/>
                </a:cubicBezTo>
                <a:lnTo>
                  <a:pt x="3598" y="5273"/>
                </a:lnTo>
                <a:cubicBezTo>
                  <a:pt x="3598" y="4964"/>
                  <a:pt x="3674" y="4653"/>
                  <a:pt x="3826" y="4347"/>
                </a:cubicBezTo>
                <a:cubicBezTo>
                  <a:pt x="3978" y="4036"/>
                  <a:pt x="4169" y="3807"/>
                  <a:pt x="4394" y="3654"/>
                </a:cubicBezTo>
                <a:cubicBezTo>
                  <a:pt x="5207" y="3143"/>
                  <a:pt x="5941" y="2737"/>
                  <a:pt x="6597" y="2447"/>
                </a:cubicBezTo>
                <a:cubicBezTo>
                  <a:pt x="7253" y="2156"/>
                  <a:pt x="7816" y="1944"/>
                  <a:pt x="8286" y="1812"/>
                </a:cubicBezTo>
                <a:cubicBezTo>
                  <a:pt x="8832" y="1665"/>
                  <a:pt x="9317" y="1580"/>
                  <a:pt x="9738" y="1559"/>
                </a:cubicBezTo>
                <a:cubicBezTo>
                  <a:pt x="10269" y="1559"/>
                  <a:pt x="10757" y="1612"/>
                  <a:pt x="11198" y="1715"/>
                </a:cubicBezTo>
                <a:cubicBezTo>
                  <a:pt x="11641" y="1818"/>
                  <a:pt x="12060" y="1956"/>
                  <a:pt x="12459" y="2135"/>
                </a:cubicBezTo>
                <a:cubicBezTo>
                  <a:pt x="12858" y="2306"/>
                  <a:pt x="13243" y="2508"/>
                  <a:pt x="13620" y="2737"/>
                </a:cubicBezTo>
                <a:cubicBezTo>
                  <a:pt x="13994" y="2967"/>
                  <a:pt x="14386" y="3207"/>
                  <a:pt x="14792" y="3463"/>
                </a:cubicBezTo>
                <a:cubicBezTo>
                  <a:pt x="15282" y="3736"/>
                  <a:pt x="15850" y="3889"/>
                  <a:pt x="16491" y="3924"/>
                </a:cubicBezTo>
                <a:cubicBezTo>
                  <a:pt x="17037" y="3965"/>
                  <a:pt x="17679" y="3889"/>
                  <a:pt x="18413" y="3707"/>
                </a:cubicBezTo>
                <a:cubicBezTo>
                  <a:pt x="19147" y="3522"/>
                  <a:pt x="19958" y="3113"/>
                  <a:pt x="20839" y="2476"/>
                </a:cubicBezTo>
              </a:path>
            </a:pathLst>
          </a:custGeom>
          <a:solidFill>
            <a:srgbClr val="FFFFFF"/>
          </a:solidFill>
          <a:ln w="12700">
            <a:miter lim="400000"/>
          </a:ln>
        </p:spPr>
        <p:txBody>
          <a:bodyPr lIns="45719" rIns="45719" anchor="ctr"/>
          <a:lstStyle/>
          <a:p>
            <a:pPr defTabSz="342528">
              <a:defRPr sz="2100">
                <a:solidFill>
                  <a:srgbClr val="44CEB9"/>
                </a:solidFill>
                <a:effectLst>
                  <a:outerShdw blurRad="38100" dist="38100" dir="2700000" rotWithShape="0">
                    <a:srgbClr val="000000"/>
                  </a:outerShdw>
                </a:effectLst>
                <a:latin typeface="Gill Sans"/>
                <a:ea typeface="Gill Sans"/>
                <a:cs typeface="Gill Sans"/>
                <a:sym typeface="Gill Sans"/>
              </a:defRPr>
            </a:pPr>
            <a:endParaRPr/>
          </a:p>
        </p:txBody>
      </p:sp>
      <p:pic>
        <p:nvPicPr>
          <p:cNvPr id="15" name="STMS2-BLANC.png" descr="STMS2-BLANC.png">
            <a:extLst>
              <a:ext uri="{FF2B5EF4-FFF2-40B4-BE49-F238E27FC236}">
                <a16:creationId xmlns:a16="http://schemas.microsoft.com/office/drawing/2014/main" id="{3F86A6EA-5972-4F2D-B1C3-AE8E376E4289}"/>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a:xfrm>
            <a:off x="22757066" y="12107581"/>
            <a:ext cx="1108549" cy="892656"/>
          </a:xfrm>
          <a:prstGeom prst="rect">
            <a:avLst/>
          </a:prstGeom>
          <a:ln w="12700">
            <a:miter lim="400000"/>
          </a:ln>
        </p:spPr>
      </p:pic>
      <p:sp>
        <p:nvSpPr>
          <p:cNvPr id="19" name="Espace réservé du texte 18">
            <a:extLst>
              <a:ext uri="{FF2B5EF4-FFF2-40B4-BE49-F238E27FC236}">
                <a16:creationId xmlns:a16="http://schemas.microsoft.com/office/drawing/2014/main" id="{D8A95B3B-C3F4-4A7D-A57D-7ABEA41076AD}"/>
              </a:ext>
            </a:extLst>
          </p:cNvPr>
          <p:cNvSpPr>
            <a:spLocks noGrp="1"/>
          </p:cNvSpPr>
          <p:nvPr>
            <p:ph type="body" sz="quarter" idx="10" hasCustomPrompt="1"/>
          </p:nvPr>
        </p:nvSpPr>
        <p:spPr>
          <a:xfrm>
            <a:off x="484095" y="6400800"/>
            <a:ext cx="23595106" cy="1864659"/>
          </a:xfrm>
          <a:prstGeom prst="rect">
            <a:avLst/>
          </a:prstGeom>
        </p:spPr>
        <p:txBody>
          <a:bodyPr/>
          <a:lstStyle>
            <a:lvl1pPr marL="1371600" indent="-1371600">
              <a:buFont typeface="+mj-lt"/>
              <a:buAutoNum type="arabicPeriod"/>
              <a:defRPr sz="8800" b="1">
                <a:solidFill>
                  <a:schemeClr val="bg1"/>
                </a:solidFill>
                <a:latin typeface="Calibri" panose="020F0502020204030204" pitchFamily="34" charset="0"/>
                <a:cs typeface="Calibri" panose="020F0502020204030204" pitchFamily="34" charset="0"/>
              </a:defRPr>
            </a:lvl1pPr>
          </a:lstStyle>
          <a:p>
            <a:pPr lvl="0"/>
            <a:r>
              <a:rPr lang="fr-FR" dirty="0"/>
              <a:t>Slide de transition</a:t>
            </a:r>
          </a:p>
        </p:txBody>
      </p:sp>
      <p:sp>
        <p:nvSpPr>
          <p:cNvPr id="16" name="Rectangle">
            <a:extLst>
              <a:ext uri="{FF2B5EF4-FFF2-40B4-BE49-F238E27FC236}">
                <a16:creationId xmlns:a16="http://schemas.microsoft.com/office/drawing/2014/main" id="{BAE803E8-763F-4CB8-A2D4-14C8350B2EE3}"/>
              </a:ext>
            </a:extLst>
          </p:cNvPr>
          <p:cNvSpPr/>
          <p:nvPr userDrawn="1"/>
        </p:nvSpPr>
        <p:spPr>
          <a:xfrm>
            <a:off x="11378956" y="9134233"/>
            <a:ext cx="1553646" cy="128015"/>
          </a:xfrm>
          <a:prstGeom prst="rect">
            <a:avLst/>
          </a:prstGeom>
          <a:solidFill>
            <a:schemeClr val="accent5"/>
          </a:solidFill>
          <a:ln w="12700">
            <a:miter lim="400000"/>
          </a:ln>
        </p:spPr>
        <p:txBody>
          <a:bodyPr lIns="45719" rIns="45719" anchor="ctr"/>
          <a:lstStyle/>
          <a:p>
            <a:pPr algn="ctr">
              <a:defRPr>
                <a:solidFill>
                  <a:schemeClr val="accent2"/>
                </a:solidFill>
                <a:latin typeface="Exo 2 Light"/>
                <a:ea typeface="Exo 2 Light"/>
                <a:cs typeface="Exo 2 Light"/>
                <a:sym typeface="Exo 2 Light"/>
              </a:defRPr>
            </a:pPr>
            <a:endParaRPr/>
          </a:p>
        </p:txBody>
      </p:sp>
    </p:spTree>
    <p:extLst>
      <p:ext uri="{BB962C8B-B14F-4D97-AF65-F5344CB8AC3E}">
        <p14:creationId xmlns:p14="http://schemas.microsoft.com/office/powerpoint/2010/main" val="3638545482"/>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Breaks">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59BFDDD9-1BE6-421E-A5A4-56D8DCE809B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25501"/>
            <a:ext cx="24384000" cy="6744252"/>
          </a:xfrm>
          <a:prstGeom prst="rect">
            <a:avLst/>
          </a:prstGeom>
        </p:spPr>
      </p:pic>
      <p:sp>
        <p:nvSpPr>
          <p:cNvPr id="10" name="Rectangle">
            <a:extLst>
              <a:ext uri="{FF2B5EF4-FFF2-40B4-BE49-F238E27FC236}">
                <a16:creationId xmlns:a16="http://schemas.microsoft.com/office/drawing/2014/main" id="{C2E6167B-F8E6-494A-B1F5-E935FD7D932B}"/>
              </a:ext>
            </a:extLst>
          </p:cNvPr>
          <p:cNvSpPr/>
          <p:nvPr userDrawn="1"/>
        </p:nvSpPr>
        <p:spPr>
          <a:xfrm>
            <a:off x="6801742" y="3390552"/>
            <a:ext cx="10780516" cy="6934896"/>
          </a:xfrm>
          <a:prstGeom prst="rect">
            <a:avLst/>
          </a:prstGeom>
          <a:solidFill>
            <a:srgbClr val="1568AB"/>
          </a:solidFill>
          <a:ln w="12700">
            <a:miter lim="400000"/>
          </a:ln>
        </p:spPr>
        <p:txBody>
          <a:bodyPr lIns="45719" rIns="45719" anchor="ctr"/>
          <a:lstStyle/>
          <a:p>
            <a:endParaRPr/>
          </a:p>
        </p:txBody>
      </p:sp>
      <p:sp>
        <p:nvSpPr>
          <p:cNvPr id="13" name="Rectangle">
            <a:extLst>
              <a:ext uri="{FF2B5EF4-FFF2-40B4-BE49-F238E27FC236}">
                <a16:creationId xmlns:a16="http://schemas.microsoft.com/office/drawing/2014/main" id="{0991EF75-96C2-4414-81FC-5FB9FC8EF4D0}"/>
              </a:ext>
            </a:extLst>
          </p:cNvPr>
          <p:cNvSpPr/>
          <p:nvPr userDrawn="1"/>
        </p:nvSpPr>
        <p:spPr>
          <a:xfrm>
            <a:off x="11396684" y="9191071"/>
            <a:ext cx="1553646" cy="128015"/>
          </a:xfrm>
          <a:prstGeom prst="rect">
            <a:avLst/>
          </a:prstGeom>
          <a:solidFill>
            <a:srgbClr val="FFB000"/>
          </a:solidFill>
          <a:ln w="12700">
            <a:miter lim="400000"/>
          </a:ln>
        </p:spPr>
        <p:txBody>
          <a:bodyPr lIns="45719" rIns="45719" anchor="ctr"/>
          <a:lstStyle/>
          <a:p>
            <a:pPr algn="ctr">
              <a:defRPr>
                <a:solidFill>
                  <a:schemeClr val="accent2"/>
                </a:solidFill>
                <a:latin typeface="Exo 2 Light"/>
                <a:ea typeface="Exo 2 Light"/>
                <a:cs typeface="Exo 2 Light"/>
                <a:sym typeface="Exo 2 Light"/>
              </a:defRPr>
            </a:pPr>
            <a:endParaRPr/>
          </a:p>
        </p:txBody>
      </p:sp>
      <p:sp>
        <p:nvSpPr>
          <p:cNvPr id="17" name="Figure">
            <a:extLst>
              <a:ext uri="{FF2B5EF4-FFF2-40B4-BE49-F238E27FC236}">
                <a16:creationId xmlns:a16="http://schemas.microsoft.com/office/drawing/2014/main" id="{BC7EBD8B-5AAE-41DF-98F1-84A2547536CF}"/>
              </a:ext>
            </a:extLst>
          </p:cNvPr>
          <p:cNvSpPr/>
          <p:nvPr userDrawn="1"/>
        </p:nvSpPr>
        <p:spPr>
          <a:xfrm>
            <a:off x="11412893" y="4396914"/>
            <a:ext cx="1521227" cy="1631717"/>
          </a:xfrm>
          <a:custGeom>
            <a:avLst/>
            <a:gdLst/>
            <a:ahLst/>
            <a:cxnLst>
              <a:cxn ang="0">
                <a:pos x="wd2" y="hd2"/>
              </a:cxn>
              <a:cxn ang="5400000">
                <a:pos x="wd2" y="hd2"/>
              </a:cxn>
              <a:cxn ang="10800000">
                <a:pos x="wd2" y="hd2"/>
              </a:cxn>
              <a:cxn ang="16200000">
                <a:pos x="wd2" y="hd2"/>
              </a:cxn>
            </a:cxnLst>
            <a:rect l="0" t="0" r="r" b="b"/>
            <a:pathLst>
              <a:path w="21600" h="21600" extrusionOk="0">
                <a:moveTo>
                  <a:pt x="3598" y="2167"/>
                </a:moveTo>
                <a:cubicBezTo>
                  <a:pt x="3598" y="2549"/>
                  <a:pt x="3517" y="2902"/>
                  <a:pt x="3358" y="3213"/>
                </a:cubicBezTo>
                <a:cubicBezTo>
                  <a:pt x="3197" y="3525"/>
                  <a:pt x="2981" y="3792"/>
                  <a:pt x="2707" y="4006"/>
                </a:cubicBezTo>
                <a:lnTo>
                  <a:pt x="2707" y="21051"/>
                </a:lnTo>
                <a:cubicBezTo>
                  <a:pt x="2707" y="21204"/>
                  <a:pt x="2663" y="21330"/>
                  <a:pt x="2580" y="21439"/>
                </a:cubicBezTo>
                <a:cubicBezTo>
                  <a:pt x="2492" y="21548"/>
                  <a:pt x="2386" y="21600"/>
                  <a:pt x="2262" y="21600"/>
                </a:cubicBezTo>
                <a:lnTo>
                  <a:pt x="1348" y="21600"/>
                </a:lnTo>
                <a:cubicBezTo>
                  <a:pt x="1221" y="21600"/>
                  <a:pt x="1118" y="21545"/>
                  <a:pt x="1038" y="21439"/>
                </a:cubicBezTo>
                <a:cubicBezTo>
                  <a:pt x="954" y="21330"/>
                  <a:pt x="913" y="21204"/>
                  <a:pt x="913" y="21051"/>
                </a:cubicBezTo>
                <a:lnTo>
                  <a:pt x="913" y="4006"/>
                </a:lnTo>
                <a:cubicBezTo>
                  <a:pt x="641" y="3792"/>
                  <a:pt x="421" y="3525"/>
                  <a:pt x="252" y="3213"/>
                </a:cubicBezTo>
                <a:cubicBezTo>
                  <a:pt x="83" y="2902"/>
                  <a:pt x="0" y="2549"/>
                  <a:pt x="0" y="2167"/>
                </a:cubicBezTo>
                <a:cubicBezTo>
                  <a:pt x="0" y="1574"/>
                  <a:pt x="176" y="1069"/>
                  <a:pt x="528" y="640"/>
                </a:cubicBezTo>
                <a:cubicBezTo>
                  <a:pt x="878" y="211"/>
                  <a:pt x="1304" y="0"/>
                  <a:pt x="1804" y="0"/>
                </a:cubicBezTo>
                <a:cubicBezTo>
                  <a:pt x="2296" y="0"/>
                  <a:pt x="2719" y="211"/>
                  <a:pt x="3069" y="640"/>
                </a:cubicBezTo>
                <a:cubicBezTo>
                  <a:pt x="3422" y="1069"/>
                  <a:pt x="3598" y="1571"/>
                  <a:pt x="3598" y="2167"/>
                </a:cubicBezTo>
                <a:moveTo>
                  <a:pt x="20839" y="2476"/>
                </a:moveTo>
                <a:cubicBezTo>
                  <a:pt x="21064" y="2323"/>
                  <a:pt x="21248" y="2297"/>
                  <a:pt x="21390" y="2391"/>
                </a:cubicBezTo>
                <a:cubicBezTo>
                  <a:pt x="21530" y="2485"/>
                  <a:pt x="21600" y="2684"/>
                  <a:pt x="21600" y="2996"/>
                </a:cubicBezTo>
                <a:lnTo>
                  <a:pt x="21600" y="13516"/>
                </a:lnTo>
                <a:cubicBezTo>
                  <a:pt x="21600" y="13804"/>
                  <a:pt x="21527" y="14107"/>
                  <a:pt x="21383" y="14421"/>
                </a:cubicBezTo>
                <a:cubicBezTo>
                  <a:pt x="21238" y="14738"/>
                  <a:pt x="21057" y="14967"/>
                  <a:pt x="20839" y="15120"/>
                </a:cubicBezTo>
                <a:cubicBezTo>
                  <a:pt x="19955" y="15758"/>
                  <a:pt x="19147" y="16166"/>
                  <a:pt x="18413" y="16351"/>
                </a:cubicBezTo>
                <a:cubicBezTo>
                  <a:pt x="17679" y="16530"/>
                  <a:pt x="17037" y="16607"/>
                  <a:pt x="16491" y="16568"/>
                </a:cubicBezTo>
                <a:cubicBezTo>
                  <a:pt x="15850" y="16527"/>
                  <a:pt x="15282" y="16372"/>
                  <a:pt x="14792" y="16104"/>
                </a:cubicBezTo>
                <a:cubicBezTo>
                  <a:pt x="14393" y="15852"/>
                  <a:pt x="14004" y="15608"/>
                  <a:pt x="13624" y="15379"/>
                </a:cubicBezTo>
                <a:cubicBezTo>
                  <a:pt x="13245" y="15147"/>
                  <a:pt x="12858" y="14947"/>
                  <a:pt x="12459" y="14774"/>
                </a:cubicBezTo>
                <a:cubicBezTo>
                  <a:pt x="12060" y="14600"/>
                  <a:pt x="11641" y="14462"/>
                  <a:pt x="11198" y="14359"/>
                </a:cubicBezTo>
                <a:cubicBezTo>
                  <a:pt x="10757" y="14257"/>
                  <a:pt x="10269" y="14204"/>
                  <a:pt x="9738" y="14204"/>
                </a:cubicBezTo>
                <a:cubicBezTo>
                  <a:pt x="9310" y="14221"/>
                  <a:pt x="8825" y="14307"/>
                  <a:pt x="8286" y="14456"/>
                </a:cubicBezTo>
                <a:cubicBezTo>
                  <a:pt x="7824" y="14589"/>
                  <a:pt x="7266" y="14800"/>
                  <a:pt x="6605" y="15091"/>
                </a:cubicBezTo>
                <a:cubicBezTo>
                  <a:pt x="5944" y="15382"/>
                  <a:pt x="5207" y="15793"/>
                  <a:pt x="4394" y="16328"/>
                </a:cubicBezTo>
                <a:cubicBezTo>
                  <a:pt x="4169" y="16477"/>
                  <a:pt x="3978" y="16495"/>
                  <a:pt x="3826" y="16383"/>
                </a:cubicBezTo>
                <a:cubicBezTo>
                  <a:pt x="3674" y="16269"/>
                  <a:pt x="3598" y="16060"/>
                  <a:pt x="3598" y="15752"/>
                </a:cubicBezTo>
                <a:lnTo>
                  <a:pt x="3598" y="5273"/>
                </a:lnTo>
                <a:cubicBezTo>
                  <a:pt x="3598" y="4964"/>
                  <a:pt x="3674" y="4653"/>
                  <a:pt x="3826" y="4347"/>
                </a:cubicBezTo>
                <a:cubicBezTo>
                  <a:pt x="3978" y="4036"/>
                  <a:pt x="4169" y="3807"/>
                  <a:pt x="4394" y="3654"/>
                </a:cubicBezTo>
                <a:cubicBezTo>
                  <a:pt x="5207" y="3143"/>
                  <a:pt x="5941" y="2737"/>
                  <a:pt x="6597" y="2447"/>
                </a:cubicBezTo>
                <a:cubicBezTo>
                  <a:pt x="7253" y="2156"/>
                  <a:pt x="7816" y="1944"/>
                  <a:pt x="8286" y="1812"/>
                </a:cubicBezTo>
                <a:cubicBezTo>
                  <a:pt x="8832" y="1665"/>
                  <a:pt x="9317" y="1580"/>
                  <a:pt x="9738" y="1559"/>
                </a:cubicBezTo>
                <a:cubicBezTo>
                  <a:pt x="10269" y="1559"/>
                  <a:pt x="10757" y="1612"/>
                  <a:pt x="11198" y="1715"/>
                </a:cubicBezTo>
                <a:cubicBezTo>
                  <a:pt x="11641" y="1818"/>
                  <a:pt x="12060" y="1956"/>
                  <a:pt x="12459" y="2135"/>
                </a:cubicBezTo>
                <a:cubicBezTo>
                  <a:pt x="12858" y="2306"/>
                  <a:pt x="13243" y="2508"/>
                  <a:pt x="13620" y="2737"/>
                </a:cubicBezTo>
                <a:cubicBezTo>
                  <a:pt x="13994" y="2967"/>
                  <a:pt x="14386" y="3207"/>
                  <a:pt x="14792" y="3463"/>
                </a:cubicBezTo>
                <a:cubicBezTo>
                  <a:pt x="15282" y="3736"/>
                  <a:pt x="15850" y="3889"/>
                  <a:pt x="16491" y="3924"/>
                </a:cubicBezTo>
                <a:cubicBezTo>
                  <a:pt x="17037" y="3965"/>
                  <a:pt x="17679" y="3889"/>
                  <a:pt x="18413" y="3707"/>
                </a:cubicBezTo>
                <a:cubicBezTo>
                  <a:pt x="19147" y="3522"/>
                  <a:pt x="19958" y="3113"/>
                  <a:pt x="20839" y="2476"/>
                </a:cubicBezTo>
              </a:path>
            </a:pathLst>
          </a:custGeom>
          <a:solidFill>
            <a:srgbClr val="FFFFFF"/>
          </a:solidFill>
          <a:ln w="12700">
            <a:miter lim="400000"/>
          </a:ln>
        </p:spPr>
        <p:txBody>
          <a:bodyPr lIns="45719" rIns="45719" anchor="ctr"/>
          <a:lstStyle/>
          <a:p>
            <a:pPr defTabSz="342528">
              <a:defRPr sz="2100">
                <a:solidFill>
                  <a:srgbClr val="44CEB9"/>
                </a:solidFill>
                <a:effectLst>
                  <a:outerShdw blurRad="38100" dist="38100" dir="2700000" rotWithShape="0">
                    <a:srgbClr val="000000"/>
                  </a:outerShdw>
                </a:effectLst>
                <a:latin typeface="Gill Sans"/>
                <a:ea typeface="Gill Sans"/>
                <a:cs typeface="Gill Sans"/>
                <a:sym typeface="Gill Sans"/>
              </a:defRPr>
            </a:pPr>
            <a:endParaRPr/>
          </a:p>
        </p:txBody>
      </p:sp>
      <p:pic>
        <p:nvPicPr>
          <p:cNvPr id="3" name="STMS2-BLEU CLAIR.png" descr="STMS2-BLEU CLAIR.png">
            <a:extLst>
              <a:ext uri="{FF2B5EF4-FFF2-40B4-BE49-F238E27FC236}">
                <a16:creationId xmlns:a16="http://schemas.microsoft.com/office/drawing/2014/main" id="{D7AF797E-F214-440D-9332-DAF931AFB3DF}"/>
              </a:ext>
            </a:extLst>
          </p:cNvPr>
          <p:cNvPicPr>
            <a:picLocks noChangeAspect="1"/>
          </p:cNvPicPr>
          <p:nvPr userDrawn="1"/>
        </p:nvPicPr>
        <p:blipFill>
          <a:blip r:embed="rId3"/>
          <a:srcRect r="81389"/>
          <a:stretch>
            <a:fillRect/>
          </a:stretch>
        </p:blipFill>
        <p:spPr>
          <a:xfrm>
            <a:off x="23029909" y="12227368"/>
            <a:ext cx="1085975" cy="892656"/>
          </a:xfrm>
          <a:prstGeom prst="rect">
            <a:avLst/>
          </a:prstGeom>
          <a:ln w="12700">
            <a:miter lim="400000"/>
          </a:ln>
        </p:spPr>
      </p:pic>
      <p:sp>
        <p:nvSpPr>
          <p:cNvPr id="21" name="Espace réservé du texte 18">
            <a:extLst>
              <a:ext uri="{FF2B5EF4-FFF2-40B4-BE49-F238E27FC236}">
                <a16:creationId xmlns:a16="http://schemas.microsoft.com/office/drawing/2014/main" id="{57801B1D-DB21-4A8B-B8E0-A24DCAAE9C57}"/>
              </a:ext>
            </a:extLst>
          </p:cNvPr>
          <p:cNvSpPr>
            <a:spLocks noGrp="1"/>
          </p:cNvSpPr>
          <p:nvPr>
            <p:ph type="body" sz="quarter" idx="10" hasCustomPrompt="1"/>
          </p:nvPr>
        </p:nvSpPr>
        <p:spPr>
          <a:xfrm>
            <a:off x="6801743" y="6102663"/>
            <a:ext cx="10780516" cy="1864659"/>
          </a:xfrm>
          <a:prstGeom prst="rect">
            <a:avLst/>
          </a:prstGeom>
        </p:spPr>
        <p:txBody>
          <a:bodyPr/>
          <a:lstStyle>
            <a:lvl1pPr marL="1371600" indent="-1371600">
              <a:buFont typeface="+mj-lt"/>
              <a:buAutoNum type="arabicPeriod"/>
              <a:defRPr sz="8800" b="1">
                <a:solidFill>
                  <a:schemeClr val="bg1"/>
                </a:solidFill>
                <a:latin typeface="Calibri" panose="020F0502020204030204" pitchFamily="34" charset="0"/>
                <a:cs typeface="Calibri" panose="020F0502020204030204" pitchFamily="34" charset="0"/>
              </a:defRPr>
            </a:lvl1pPr>
          </a:lstStyle>
          <a:p>
            <a:pPr lvl="0"/>
            <a:r>
              <a:rPr lang="fr-FR" dirty="0"/>
              <a:t>Slide de transition</a:t>
            </a:r>
          </a:p>
        </p:txBody>
      </p:sp>
    </p:spTree>
    <p:extLst>
      <p:ext uri="{BB962C8B-B14F-4D97-AF65-F5344CB8AC3E}">
        <p14:creationId xmlns:p14="http://schemas.microsoft.com/office/powerpoint/2010/main" val="2257905970"/>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Breaks">
    <p:spTree>
      <p:nvGrpSpPr>
        <p:cNvPr id="1" name=""/>
        <p:cNvGrpSpPr/>
        <p:nvPr/>
      </p:nvGrpSpPr>
      <p:grpSpPr>
        <a:xfrm>
          <a:off x="0" y="0"/>
          <a:ext cx="0" cy="0"/>
          <a:chOff x="0" y="0"/>
          <a:chExt cx="0" cy="0"/>
        </a:xfrm>
      </p:grpSpPr>
      <p:pic>
        <p:nvPicPr>
          <p:cNvPr id="4" name="Image 3" descr="Une image contenant personne, homme, debout, femme&#10;&#10;Description générée automatiquement">
            <a:extLst>
              <a:ext uri="{FF2B5EF4-FFF2-40B4-BE49-F238E27FC236}">
                <a16:creationId xmlns:a16="http://schemas.microsoft.com/office/drawing/2014/main" id="{F60FE496-E47D-4C02-A9F9-8CF9BAB0D26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7573"/>
            <a:ext cx="24384000" cy="6744252"/>
          </a:xfrm>
          <a:prstGeom prst="rect">
            <a:avLst/>
          </a:prstGeom>
        </p:spPr>
      </p:pic>
      <p:sp>
        <p:nvSpPr>
          <p:cNvPr id="5" name="Rectangle">
            <a:extLst>
              <a:ext uri="{FF2B5EF4-FFF2-40B4-BE49-F238E27FC236}">
                <a16:creationId xmlns:a16="http://schemas.microsoft.com/office/drawing/2014/main" id="{53785357-EA0B-474C-9CE9-CB049FE3CAA3}"/>
              </a:ext>
            </a:extLst>
          </p:cNvPr>
          <p:cNvSpPr/>
          <p:nvPr userDrawn="1"/>
        </p:nvSpPr>
        <p:spPr>
          <a:xfrm>
            <a:off x="6801742" y="3390552"/>
            <a:ext cx="10780516" cy="6934896"/>
          </a:xfrm>
          <a:prstGeom prst="rect">
            <a:avLst/>
          </a:prstGeom>
          <a:solidFill>
            <a:srgbClr val="FFB000"/>
          </a:solidFill>
          <a:ln w="12700">
            <a:miter lim="400000"/>
          </a:ln>
        </p:spPr>
        <p:txBody>
          <a:bodyPr lIns="45719" rIns="45719" anchor="ctr"/>
          <a:lstStyle/>
          <a:p>
            <a:endParaRPr/>
          </a:p>
        </p:txBody>
      </p:sp>
      <p:sp>
        <p:nvSpPr>
          <p:cNvPr id="13" name="Rectangle">
            <a:extLst>
              <a:ext uri="{FF2B5EF4-FFF2-40B4-BE49-F238E27FC236}">
                <a16:creationId xmlns:a16="http://schemas.microsoft.com/office/drawing/2014/main" id="{0991EF75-96C2-4414-81FC-5FB9FC8EF4D0}"/>
              </a:ext>
            </a:extLst>
          </p:cNvPr>
          <p:cNvSpPr/>
          <p:nvPr userDrawn="1"/>
        </p:nvSpPr>
        <p:spPr>
          <a:xfrm>
            <a:off x="11396684" y="9191071"/>
            <a:ext cx="1553646" cy="128015"/>
          </a:xfrm>
          <a:prstGeom prst="rect">
            <a:avLst/>
          </a:prstGeom>
          <a:solidFill>
            <a:srgbClr val="FFB000"/>
          </a:solidFill>
          <a:ln w="12700">
            <a:miter lim="400000"/>
          </a:ln>
        </p:spPr>
        <p:txBody>
          <a:bodyPr lIns="45719" rIns="45719" anchor="ctr"/>
          <a:lstStyle/>
          <a:p>
            <a:pPr algn="ctr">
              <a:defRPr>
                <a:solidFill>
                  <a:schemeClr val="accent2"/>
                </a:solidFill>
                <a:latin typeface="Exo 2 Light"/>
                <a:ea typeface="Exo 2 Light"/>
                <a:cs typeface="Exo 2 Light"/>
                <a:sym typeface="Exo 2 Light"/>
              </a:defRPr>
            </a:pPr>
            <a:endParaRPr/>
          </a:p>
        </p:txBody>
      </p:sp>
      <p:sp>
        <p:nvSpPr>
          <p:cNvPr id="17" name="Figure">
            <a:extLst>
              <a:ext uri="{FF2B5EF4-FFF2-40B4-BE49-F238E27FC236}">
                <a16:creationId xmlns:a16="http://schemas.microsoft.com/office/drawing/2014/main" id="{BC7EBD8B-5AAE-41DF-98F1-84A2547536CF}"/>
              </a:ext>
            </a:extLst>
          </p:cNvPr>
          <p:cNvSpPr/>
          <p:nvPr userDrawn="1"/>
        </p:nvSpPr>
        <p:spPr>
          <a:xfrm>
            <a:off x="11412893" y="4396914"/>
            <a:ext cx="1521227" cy="1631717"/>
          </a:xfrm>
          <a:custGeom>
            <a:avLst/>
            <a:gdLst/>
            <a:ahLst/>
            <a:cxnLst>
              <a:cxn ang="0">
                <a:pos x="wd2" y="hd2"/>
              </a:cxn>
              <a:cxn ang="5400000">
                <a:pos x="wd2" y="hd2"/>
              </a:cxn>
              <a:cxn ang="10800000">
                <a:pos x="wd2" y="hd2"/>
              </a:cxn>
              <a:cxn ang="16200000">
                <a:pos x="wd2" y="hd2"/>
              </a:cxn>
            </a:cxnLst>
            <a:rect l="0" t="0" r="r" b="b"/>
            <a:pathLst>
              <a:path w="21600" h="21600" extrusionOk="0">
                <a:moveTo>
                  <a:pt x="3598" y="2167"/>
                </a:moveTo>
                <a:cubicBezTo>
                  <a:pt x="3598" y="2549"/>
                  <a:pt x="3517" y="2902"/>
                  <a:pt x="3358" y="3213"/>
                </a:cubicBezTo>
                <a:cubicBezTo>
                  <a:pt x="3197" y="3525"/>
                  <a:pt x="2981" y="3792"/>
                  <a:pt x="2707" y="4006"/>
                </a:cubicBezTo>
                <a:lnTo>
                  <a:pt x="2707" y="21051"/>
                </a:lnTo>
                <a:cubicBezTo>
                  <a:pt x="2707" y="21204"/>
                  <a:pt x="2663" y="21330"/>
                  <a:pt x="2580" y="21439"/>
                </a:cubicBezTo>
                <a:cubicBezTo>
                  <a:pt x="2492" y="21548"/>
                  <a:pt x="2386" y="21600"/>
                  <a:pt x="2262" y="21600"/>
                </a:cubicBezTo>
                <a:lnTo>
                  <a:pt x="1348" y="21600"/>
                </a:lnTo>
                <a:cubicBezTo>
                  <a:pt x="1221" y="21600"/>
                  <a:pt x="1118" y="21545"/>
                  <a:pt x="1038" y="21439"/>
                </a:cubicBezTo>
                <a:cubicBezTo>
                  <a:pt x="954" y="21330"/>
                  <a:pt x="913" y="21204"/>
                  <a:pt x="913" y="21051"/>
                </a:cubicBezTo>
                <a:lnTo>
                  <a:pt x="913" y="4006"/>
                </a:lnTo>
                <a:cubicBezTo>
                  <a:pt x="641" y="3792"/>
                  <a:pt x="421" y="3525"/>
                  <a:pt x="252" y="3213"/>
                </a:cubicBezTo>
                <a:cubicBezTo>
                  <a:pt x="83" y="2902"/>
                  <a:pt x="0" y="2549"/>
                  <a:pt x="0" y="2167"/>
                </a:cubicBezTo>
                <a:cubicBezTo>
                  <a:pt x="0" y="1574"/>
                  <a:pt x="176" y="1069"/>
                  <a:pt x="528" y="640"/>
                </a:cubicBezTo>
                <a:cubicBezTo>
                  <a:pt x="878" y="211"/>
                  <a:pt x="1304" y="0"/>
                  <a:pt x="1804" y="0"/>
                </a:cubicBezTo>
                <a:cubicBezTo>
                  <a:pt x="2296" y="0"/>
                  <a:pt x="2719" y="211"/>
                  <a:pt x="3069" y="640"/>
                </a:cubicBezTo>
                <a:cubicBezTo>
                  <a:pt x="3422" y="1069"/>
                  <a:pt x="3598" y="1571"/>
                  <a:pt x="3598" y="2167"/>
                </a:cubicBezTo>
                <a:moveTo>
                  <a:pt x="20839" y="2476"/>
                </a:moveTo>
                <a:cubicBezTo>
                  <a:pt x="21064" y="2323"/>
                  <a:pt x="21248" y="2297"/>
                  <a:pt x="21390" y="2391"/>
                </a:cubicBezTo>
                <a:cubicBezTo>
                  <a:pt x="21530" y="2485"/>
                  <a:pt x="21600" y="2684"/>
                  <a:pt x="21600" y="2996"/>
                </a:cubicBezTo>
                <a:lnTo>
                  <a:pt x="21600" y="13516"/>
                </a:lnTo>
                <a:cubicBezTo>
                  <a:pt x="21600" y="13804"/>
                  <a:pt x="21527" y="14107"/>
                  <a:pt x="21383" y="14421"/>
                </a:cubicBezTo>
                <a:cubicBezTo>
                  <a:pt x="21238" y="14738"/>
                  <a:pt x="21057" y="14967"/>
                  <a:pt x="20839" y="15120"/>
                </a:cubicBezTo>
                <a:cubicBezTo>
                  <a:pt x="19955" y="15758"/>
                  <a:pt x="19147" y="16166"/>
                  <a:pt x="18413" y="16351"/>
                </a:cubicBezTo>
                <a:cubicBezTo>
                  <a:pt x="17679" y="16530"/>
                  <a:pt x="17037" y="16607"/>
                  <a:pt x="16491" y="16568"/>
                </a:cubicBezTo>
                <a:cubicBezTo>
                  <a:pt x="15850" y="16527"/>
                  <a:pt x="15282" y="16372"/>
                  <a:pt x="14792" y="16104"/>
                </a:cubicBezTo>
                <a:cubicBezTo>
                  <a:pt x="14393" y="15852"/>
                  <a:pt x="14004" y="15608"/>
                  <a:pt x="13624" y="15379"/>
                </a:cubicBezTo>
                <a:cubicBezTo>
                  <a:pt x="13245" y="15147"/>
                  <a:pt x="12858" y="14947"/>
                  <a:pt x="12459" y="14774"/>
                </a:cubicBezTo>
                <a:cubicBezTo>
                  <a:pt x="12060" y="14600"/>
                  <a:pt x="11641" y="14462"/>
                  <a:pt x="11198" y="14359"/>
                </a:cubicBezTo>
                <a:cubicBezTo>
                  <a:pt x="10757" y="14257"/>
                  <a:pt x="10269" y="14204"/>
                  <a:pt x="9738" y="14204"/>
                </a:cubicBezTo>
                <a:cubicBezTo>
                  <a:pt x="9310" y="14221"/>
                  <a:pt x="8825" y="14307"/>
                  <a:pt x="8286" y="14456"/>
                </a:cubicBezTo>
                <a:cubicBezTo>
                  <a:pt x="7824" y="14589"/>
                  <a:pt x="7266" y="14800"/>
                  <a:pt x="6605" y="15091"/>
                </a:cubicBezTo>
                <a:cubicBezTo>
                  <a:pt x="5944" y="15382"/>
                  <a:pt x="5207" y="15793"/>
                  <a:pt x="4394" y="16328"/>
                </a:cubicBezTo>
                <a:cubicBezTo>
                  <a:pt x="4169" y="16477"/>
                  <a:pt x="3978" y="16495"/>
                  <a:pt x="3826" y="16383"/>
                </a:cubicBezTo>
                <a:cubicBezTo>
                  <a:pt x="3674" y="16269"/>
                  <a:pt x="3598" y="16060"/>
                  <a:pt x="3598" y="15752"/>
                </a:cubicBezTo>
                <a:lnTo>
                  <a:pt x="3598" y="5273"/>
                </a:lnTo>
                <a:cubicBezTo>
                  <a:pt x="3598" y="4964"/>
                  <a:pt x="3674" y="4653"/>
                  <a:pt x="3826" y="4347"/>
                </a:cubicBezTo>
                <a:cubicBezTo>
                  <a:pt x="3978" y="4036"/>
                  <a:pt x="4169" y="3807"/>
                  <a:pt x="4394" y="3654"/>
                </a:cubicBezTo>
                <a:cubicBezTo>
                  <a:pt x="5207" y="3143"/>
                  <a:pt x="5941" y="2737"/>
                  <a:pt x="6597" y="2447"/>
                </a:cubicBezTo>
                <a:cubicBezTo>
                  <a:pt x="7253" y="2156"/>
                  <a:pt x="7816" y="1944"/>
                  <a:pt x="8286" y="1812"/>
                </a:cubicBezTo>
                <a:cubicBezTo>
                  <a:pt x="8832" y="1665"/>
                  <a:pt x="9317" y="1580"/>
                  <a:pt x="9738" y="1559"/>
                </a:cubicBezTo>
                <a:cubicBezTo>
                  <a:pt x="10269" y="1559"/>
                  <a:pt x="10757" y="1612"/>
                  <a:pt x="11198" y="1715"/>
                </a:cubicBezTo>
                <a:cubicBezTo>
                  <a:pt x="11641" y="1818"/>
                  <a:pt x="12060" y="1956"/>
                  <a:pt x="12459" y="2135"/>
                </a:cubicBezTo>
                <a:cubicBezTo>
                  <a:pt x="12858" y="2306"/>
                  <a:pt x="13243" y="2508"/>
                  <a:pt x="13620" y="2737"/>
                </a:cubicBezTo>
                <a:cubicBezTo>
                  <a:pt x="13994" y="2967"/>
                  <a:pt x="14386" y="3207"/>
                  <a:pt x="14792" y="3463"/>
                </a:cubicBezTo>
                <a:cubicBezTo>
                  <a:pt x="15282" y="3736"/>
                  <a:pt x="15850" y="3889"/>
                  <a:pt x="16491" y="3924"/>
                </a:cubicBezTo>
                <a:cubicBezTo>
                  <a:pt x="17037" y="3965"/>
                  <a:pt x="17679" y="3889"/>
                  <a:pt x="18413" y="3707"/>
                </a:cubicBezTo>
                <a:cubicBezTo>
                  <a:pt x="19147" y="3522"/>
                  <a:pt x="19958" y="3113"/>
                  <a:pt x="20839" y="2476"/>
                </a:cubicBezTo>
              </a:path>
            </a:pathLst>
          </a:custGeom>
          <a:solidFill>
            <a:srgbClr val="FFFFFF"/>
          </a:solidFill>
          <a:ln w="12700">
            <a:miter lim="400000"/>
          </a:ln>
        </p:spPr>
        <p:txBody>
          <a:bodyPr lIns="45719" rIns="45719" anchor="ctr"/>
          <a:lstStyle/>
          <a:p>
            <a:pPr defTabSz="342528">
              <a:defRPr sz="2100">
                <a:solidFill>
                  <a:srgbClr val="44CEB9"/>
                </a:solidFill>
                <a:effectLst>
                  <a:outerShdw blurRad="38100" dist="38100" dir="2700000" rotWithShape="0">
                    <a:srgbClr val="000000"/>
                  </a:outerShdw>
                </a:effectLst>
                <a:latin typeface="Gill Sans"/>
                <a:ea typeface="Gill Sans"/>
                <a:cs typeface="Gill Sans"/>
                <a:sym typeface="Gill Sans"/>
              </a:defRPr>
            </a:pPr>
            <a:endParaRPr/>
          </a:p>
        </p:txBody>
      </p:sp>
      <p:pic>
        <p:nvPicPr>
          <p:cNvPr id="3" name="STMS2-BLEU CLAIR.png" descr="STMS2-BLEU CLAIR.png">
            <a:extLst>
              <a:ext uri="{FF2B5EF4-FFF2-40B4-BE49-F238E27FC236}">
                <a16:creationId xmlns:a16="http://schemas.microsoft.com/office/drawing/2014/main" id="{D7AF797E-F214-440D-9332-DAF931AFB3DF}"/>
              </a:ext>
            </a:extLst>
          </p:cNvPr>
          <p:cNvPicPr>
            <a:picLocks noChangeAspect="1"/>
          </p:cNvPicPr>
          <p:nvPr userDrawn="1"/>
        </p:nvPicPr>
        <p:blipFill>
          <a:blip r:embed="rId3"/>
          <a:srcRect r="81389"/>
          <a:stretch>
            <a:fillRect/>
          </a:stretch>
        </p:blipFill>
        <p:spPr>
          <a:xfrm>
            <a:off x="23029909" y="12227368"/>
            <a:ext cx="1085975" cy="892656"/>
          </a:xfrm>
          <a:prstGeom prst="rect">
            <a:avLst/>
          </a:prstGeom>
          <a:ln w="12700">
            <a:miter lim="400000"/>
          </a:ln>
        </p:spPr>
      </p:pic>
      <p:sp>
        <p:nvSpPr>
          <p:cNvPr id="21" name="Espace réservé du texte 18">
            <a:extLst>
              <a:ext uri="{FF2B5EF4-FFF2-40B4-BE49-F238E27FC236}">
                <a16:creationId xmlns:a16="http://schemas.microsoft.com/office/drawing/2014/main" id="{57801B1D-DB21-4A8B-B8E0-A24DCAAE9C57}"/>
              </a:ext>
            </a:extLst>
          </p:cNvPr>
          <p:cNvSpPr>
            <a:spLocks noGrp="1"/>
          </p:cNvSpPr>
          <p:nvPr>
            <p:ph type="body" sz="quarter" idx="10" hasCustomPrompt="1"/>
          </p:nvPr>
        </p:nvSpPr>
        <p:spPr>
          <a:xfrm>
            <a:off x="6801743" y="6102663"/>
            <a:ext cx="10780516" cy="1864659"/>
          </a:xfrm>
          <a:prstGeom prst="rect">
            <a:avLst/>
          </a:prstGeom>
        </p:spPr>
        <p:txBody>
          <a:bodyPr/>
          <a:lstStyle>
            <a:lvl1pPr marL="1371600" indent="-1371600">
              <a:buFont typeface="+mj-lt"/>
              <a:buAutoNum type="arabicPeriod"/>
              <a:defRPr sz="8800" b="1">
                <a:solidFill>
                  <a:schemeClr val="bg1"/>
                </a:solidFill>
                <a:latin typeface="Calibri" panose="020F0502020204030204" pitchFamily="34" charset="0"/>
                <a:cs typeface="Calibri" panose="020F0502020204030204" pitchFamily="34" charset="0"/>
              </a:defRPr>
            </a:lvl1pPr>
          </a:lstStyle>
          <a:p>
            <a:pPr lvl="0"/>
            <a:r>
              <a:rPr lang="fr-FR" dirty="0"/>
              <a:t>Slide de transition</a:t>
            </a:r>
          </a:p>
        </p:txBody>
      </p:sp>
    </p:spTree>
    <p:extLst>
      <p:ext uri="{BB962C8B-B14F-4D97-AF65-F5344CB8AC3E}">
        <p14:creationId xmlns:p14="http://schemas.microsoft.com/office/powerpoint/2010/main" val="4041298345"/>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Contenu">
    <p:spTree>
      <p:nvGrpSpPr>
        <p:cNvPr id="1" name=""/>
        <p:cNvGrpSpPr/>
        <p:nvPr/>
      </p:nvGrpSpPr>
      <p:grpSpPr>
        <a:xfrm>
          <a:off x="0" y="0"/>
          <a:ext cx="0" cy="0"/>
          <a:chOff x="0" y="0"/>
          <a:chExt cx="0" cy="0"/>
        </a:xfrm>
      </p:grpSpPr>
      <p:sp>
        <p:nvSpPr>
          <p:cNvPr id="23" name="Texte du titre"/>
          <p:cNvSpPr txBox="1">
            <a:spLocks noGrp="1"/>
          </p:cNvSpPr>
          <p:nvPr>
            <p:ph type="title" hasCustomPrompt="1"/>
          </p:nvPr>
        </p:nvSpPr>
        <p:spPr>
          <a:xfrm>
            <a:off x="0" y="0"/>
            <a:ext cx="24383999" cy="1857676"/>
          </a:xfrm>
          <a:prstGeom prst="rect">
            <a:avLst/>
          </a:prstGeom>
        </p:spPr>
        <p:txBody>
          <a:bodyPr anchor="ctr" anchorCtr="0"/>
          <a:lstStyle>
            <a:lvl1pPr>
              <a:defRPr>
                <a:latin typeface="Calibri" panose="020F0502020204030204" pitchFamily="34" charset="0"/>
                <a:cs typeface="Calibri" panose="020F0502020204030204" pitchFamily="34" charset="0"/>
              </a:defRPr>
            </a:lvl1pPr>
          </a:lstStyle>
          <a:p>
            <a:r>
              <a:rPr dirty="0" err="1"/>
              <a:t>Texte</a:t>
            </a:r>
            <a:r>
              <a:rPr dirty="0"/>
              <a:t> du </a:t>
            </a:r>
            <a:r>
              <a:rPr dirty="0" err="1"/>
              <a:t>titre</a:t>
            </a:r>
            <a:endParaRPr dirty="0"/>
          </a:p>
        </p:txBody>
      </p:sp>
      <p:grpSp>
        <p:nvGrpSpPr>
          <p:cNvPr id="11" name="Groupe">
            <a:extLst>
              <a:ext uri="{FF2B5EF4-FFF2-40B4-BE49-F238E27FC236}">
                <a16:creationId xmlns:a16="http://schemas.microsoft.com/office/drawing/2014/main" id="{D360B735-9C28-414B-83EF-B6F6B855D062}"/>
              </a:ext>
            </a:extLst>
          </p:cNvPr>
          <p:cNvGrpSpPr/>
          <p:nvPr userDrawn="1"/>
        </p:nvGrpSpPr>
        <p:grpSpPr>
          <a:xfrm>
            <a:off x="1" y="13523495"/>
            <a:ext cx="24384000" cy="192505"/>
            <a:chOff x="0" y="0"/>
            <a:chExt cx="24538662" cy="181429"/>
          </a:xfrm>
        </p:grpSpPr>
        <p:sp>
          <p:nvSpPr>
            <p:cNvPr id="12" name="Rectangle">
              <a:extLst>
                <a:ext uri="{FF2B5EF4-FFF2-40B4-BE49-F238E27FC236}">
                  <a16:creationId xmlns:a16="http://schemas.microsoft.com/office/drawing/2014/main" id="{7862649B-0C9A-4620-8E94-1D447F8AC7F1}"/>
                </a:ext>
              </a:extLst>
            </p:cNvPr>
            <p:cNvSpPr/>
            <p:nvPr/>
          </p:nvSpPr>
          <p:spPr>
            <a:xfrm>
              <a:off x="0" y="0"/>
              <a:ext cx="4907733" cy="181430"/>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a:p>
          </p:txBody>
        </p:sp>
        <p:sp>
          <p:nvSpPr>
            <p:cNvPr id="13" name="Rectangle">
              <a:extLst>
                <a:ext uri="{FF2B5EF4-FFF2-40B4-BE49-F238E27FC236}">
                  <a16:creationId xmlns:a16="http://schemas.microsoft.com/office/drawing/2014/main" id="{E0AB1A34-DECA-4767-95B7-BCA671F899C0}"/>
                </a:ext>
              </a:extLst>
            </p:cNvPr>
            <p:cNvSpPr/>
            <p:nvPr/>
          </p:nvSpPr>
          <p:spPr>
            <a:xfrm>
              <a:off x="4907732" y="0"/>
              <a:ext cx="4907734" cy="181430"/>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a:p>
          </p:txBody>
        </p:sp>
        <p:sp>
          <p:nvSpPr>
            <p:cNvPr id="14" name="Rectangle">
              <a:extLst>
                <a:ext uri="{FF2B5EF4-FFF2-40B4-BE49-F238E27FC236}">
                  <a16:creationId xmlns:a16="http://schemas.microsoft.com/office/drawing/2014/main" id="{DBFB4FB3-DC5A-4761-94B1-C447B526113C}"/>
                </a:ext>
              </a:extLst>
            </p:cNvPr>
            <p:cNvSpPr/>
            <p:nvPr/>
          </p:nvSpPr>
          <p:spPr>
            <a:xfrm>
              <a:off x="9815465" y="0"/>
              <a:ext cx="4907733" cy="181430"/>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a:p>
          </p:txBody>
        </p:sp>
        <p:sp>
          <p:nvSpPr>
            <p:cNvPr id="15" name="Rectangle">
              <a:extLst>
                <a:ext uri="{FF2B5EF4-FFF2-40B4-BE49-F238E27FC236}">
                  <a16:creationId xmlns:a16="http://schemas.microsoft.com/office/drawing/2014/main" id="{F9DBE7B5-8F35-4A3D-A42B-7ACE57287F13}"/>
                </a:ext>
              </a:extLst>
            </p:cNvPr>
            <p:cNvSpPr/>
            <p:nvPr/>
          </p:nvSpPr>
          <p:spPr>
            <a:xfrm>
              <a:off x="14723197" y="0"/>
              <a:ext cx="4907733" cy="181430"/>
            </a:xfrm>
            <a:prstGeom prst="rect">
              <a:avLst/>
            </a:prstGeom>
            <a:solidFill>
              <a:srgbClr val="FFB000"/>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a:p>
          </p:txBody>
        </p:sp>
        <p:sp>
          <p:nvSpPr>
            <p:cNvPr id="16" name="Rectangle">
              <a:extLst>
                <a:ext uri="{FF2B5EF4-FFF2-40B4-BE49-F238E27FC236}">
                  <a16:creationId xmlns:a16="http://schemas.microsoft.com/office/drawing/2014/main" id="{3B64FDDD-8CBC-40D4-A037-AC56BDCE095C}"/>
                </a:ext>
              </a:extLst>
            </p:cNvPr>
            <p:cNvSpPr/>
            <p:nvPr/>
          </p:nvSpPr>
          <p:spPr>
            <a:xfrm>
              <a:off x="19630930" y="0"/>
              <a:ext cx="4907733" cy="181430"/>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a:p>
          </p:txBody>
        </p:sp>
      </p:grpSp>
      <p:pic>
        <p:nvPicPr>
          <p:cNvPr id="26" name="STMS2-BLEU CLAIR.png" descr="STMS2-BLEU CLAIR.png">
            <a:extLst>
              <a:ext uri="{FF2B5EF4-FFF2-40B4-BE49-F238E27FC236}">
                <a16:creationId xmlns:a16="http://schemas.microsoft.com/office/drawing/2014/main" id="{3C45B415-D4A4-4F66-9638-AB5AA32F26B1}"/>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22895159" y="12246618"/>
            <a:ext cx="1085975" cy="892656"/>
          </a:xfrm>
          <a:prstGeom prst="rect">
            <a:avLst/>
          </a:prstGeom>
          <a:ln w="12700">
            <a:miter lim="400000"/>
          </a:ln>
        </p:spPr>
      </p:pic>
      <p:sp>
        <p:nvSpPr>
          <p:cNvPr id="27" name="Rectangle">
            <a:extLst>
              <a:ext uri="{FF2B5EF4-FFF2-40B4-BE49-F238E27FC236}">
                <a16:creationId xmlns:a16="http://schemas.microsoft.com/office/drawing/2014/main" id="{022756EF-C004-4457-8DC2-7AA9DC3549D1}"/>
              </a:ext>
            </a:extLst>
          </p:cNvPr>
          <p:cNvSpPr/>
          <p:nvPr userDrawn="1"/>
        </p:nvSpPr>
        <p:spPr>
          <a:xfrm>
            <a:off x="11415176" y="1793668"/>
            <a:ext cx="1553646" cy="128015"/>
          </a:xfrm>
          <a:prstGeom prst="rect">
            <a:avLst/>
          </a:prstGeom>
          <a:solidFill>
            <a:srgbClr val="FFB000"/>
          </a:solidFill>
          <a:ln w="12700">
            <a:miter lim="400000"/>
          </a:ln>
        </p:spPr>
        <p:txBody>
          <a:bodyPr lIns="45719" rIns="45719" anchor="ctr"/>
          <a:lstStyle/>
          <a:p>
            <a:pPr algn="ctr">
              <a:defRPr>
                <a:solidFill>
                  <a:schemeClr val="accent2"/>
                </a:solidFill>
                <a:latin typeface="Exo 2 Light"/>
                <a:ea typeface="Exo 2 Light"/>
                <a:cs typeface="Exo 2 Light"/>
                <a:sym typeface="Exo 2 Light"/>
              </a:defRPr>
            </a:pPr>
            <a:endParaRPr/>
          </a:p>
        </p:txBody>
      </p:sp>
      <p:sp>
        <p:nvSpPr>
          <p:cNvPr id="31" name="Texte niveau 1…">
            <a:extLst>
              <a:ext uri="{FF2B5EF4-FFF2-40B4-BE49-F238E27FC236}">
                <a16:creationId xmlns:a16="http://schemas.microsoft.com/office/drawing/2014/main" id="{43D1D4D7-C319-4BA5-95BA-344309BA5F47}"/>
              </a:ext>
            </a:extLst>
          </p:cNvPr>
          <p:cNvSpPr txBox="1">
            <a:spLocks noGrp="1"/>
          </p:cNvSpPr>
          <p:nvPr>
            <p:ph type="body" sz="half" idx="1" hasCustomPrompt="1"/>
          </p:nvPr>
        </p:nvSpPr>
        <p:spPr>
          <a:xfrm>
            <a:off x="1218088" y="3355030"/>
            <a:ext cx="22035612" cy="8113070"/>
          </a:xfrm>
          <a:prstGeom prst="rect">
            <a:avLst/>
          </a:prstGeom>
        </p:spPr>
        <p:txBody>
          <a:bodyPr lIns="288000" tIns="288000" rIns="288000" bIns="288000"/>
          <a:lstStyle>
            <a:lvl1pPr marL="530225" indent="-530225" algn="l">
              <a:lnSpc>
                <a:spcPct val="150000"/>
              </a:lnSpc>
              <a:buFont typeface="Wingdings" panose="05000000000000000000" pitchFamily="2" charset="2"/>
              <a:buChar char="§"/>
              <a:defRPr sz="4400">
                <a:latin typeface="Calibri" panose="020F0502020204030204" pitchFamily="34" charset="0"/>
                <a:cs typeface="Calibri" panose="020F0502020204030204" pitchFamily="34" charset="0"/>
              </a:defRPr>
            </a:lvl1pPr>
            <a:lvl2pPr marL="1262063" indent="-571500" algn="l">
              <a:lnSpc>
                <a:spcPct val="150000"/>
              </a:lnSpc>
              <a:buFont typeface="Wingdings" panose="05000000000000000000" pitchFamily="2" charset="2"/>
              <a:buChar char="§"/>
              <a:defRPr sz="4000">
                <a:latin typeface="Calibri" panose="020F0502020204030204" pitchFamily="34" charset="0"/>
                <a:cs typeface="Calibri" panose="020F0502020204030204" pitchFamily="34" charset="0"/>
              </a:defRPr>
            </a:lvl2pPr>
            <a:lvl3pPr marL="1974850" indent="-571500" algn="l">
              <a:lnSpc>
                <a:spcPct val="150000"/>
              </a:lnSpc>
              <a:buFont typeface="Wingdings" panose="05000000000000000000" pitchFamily="2" charset="2"/>
              <a:buChar char="§"/>
              <a:defRPr sz="4000">
                <a:latin typeface="Calibri" panose="020F0502020204030204" pitchFamily="34" charset="0"/>
                <a:cs typeface="Calibri" panose="020F0502020204030204" pitchFamily="34" charset="0"/>
              </a:defRPr>
            </a:lvl3pPr>
            <a:lvl4pPr marL="2687638" indent="-571500" algn="l">
              <a:lnSpc>
                <a:spcPct val="150000"/>
              </a:lnSpc>
              <a:buFont typeface="Wingdings" panose="05000000000000000000" pitchFamily="2" charset="2"/>
              <a:buChar char="§"/>
              <a:defRPr sz="4000">
                <a:latin typeface="Calibri" panose="020F0502020204030204" pitchFamily="34" charset="0"/>
                <a:cs typeface="Calibri" panose="020F0502020204030204" pitchFamily="34" charset="0"/>
              </a:defRPr>
            </a:lvl4pPr>
            <a:lvl5pPr marL="3492500" indent="-571500" algn="l">
              <a:lnSpc>
                <a:spcPct val="150000"/>
              </a:lnSpc>
              <a:buFont typeface="Wingdings" panose="05000000000000000000" pitchFamily="2" charset="2"/>
              <a:buChar char="§"/>
              <a:defRPr sz="4000">
                <a:latin typeface="Calibri" panose="020F0502020204030204" pitchFamily="34" charset="0"/>
                <a:cs typeface="Calibri" panose="020F0502020204030204" pitchFamily="34" charset="0"/>
              </a:defRPr>
            </a:lvl5pPr>
          </a:lstStyle>
          <a:p>
            <a:r>
              <a:rPr dirty="0" err="1"/>
              <a:t>Texte</a:t>
            </a:r>
            <a:r>
              <a:rPr dirty="0"/>
              <a:t> </a:t>
            </a:r>
            <a:r>
              <a:rPr dirty="0" err="1"/>
              <a:t>niveau</a:t>
            </a:r>
            <a:r>
              <a:rPr dirty="0"/>
              <a:t> 1</a:t>
            </a:r>
          </a:p>
          <a:p>
            <a:pPr lvl="1"/>
            <a:r>
              <a:rPr dirty="0" err="1"/>
              <a:t>Texte</a:t>
            </a:r>
            <a:r>
              <a:rPr dirty="0"/>
              <a:t> </a:t>
            </a:r>
            <a:r>
              <a:rPr dirty="0" err="1"/>
              <a:t>niveau</a:t>
            </a:r>
            <a:r>
              <a:rPr dirty="0"/>
              <a:t> 2</a:t>
            </a:r>
          </a:p>
          <a:p>
            <a:pPr lvl="2"/>
            <a:r>
              <a:rPr dirty="0" err="1"/>
              <a:t>Texte</a:t>
            </a:r>
            <a:r>
              <a:rPr dirty="0"/>
              <a:t> </a:t>
            </a:r>
            <a:r>
              <a:rPr dirty="0" err="1"/>
              <a:t>niveau</a:t>
            </a:r>
            <a:r>
              <a:rPr dirty="0"/>
              <a:t> 3</a:t>
            </a:r>
          </a:p>
          <a:p>
            <a:pPr lvl="3"/>
            <a:r>
              <a:rPr dirty="0" err="1"/>
              <a:t>Texte</a:t>
            </a:r>
            <a:r>
              <a:rPr dirty="0"/>
              <a:t> </a:t>
            </a:r>
            <a:r>
              <a:rPr dirty="0" err="1"/>
              <a:t>niveau</a:t>
            </a:r>
            <a:r>
              <a:rPr dirty="0"/>
              <a:t> 4</a:t>
            </a:r>
          </a:p>
          <a:p>
            <a:pPr lvl="4"/>
            <a:r>
              <a:rPr dirty="0" err="1"/>
              <a:t>Texte</a:t>
            </a:r>
            <a:r>
              <a:rPr dirty="0"/>
              <a:t> </a:t>
            </a:r>
            <a:r>
              <a:rPr dirty="0" err="1"/>
              <a:t>niveau</a:t>
            </a:r>
            <a:r>
              <a:rPr dirty="0"/>
              <a:t> 5</a:t>
            </a:r>
          </a:p>
        </p:txBody>
      </p:sp>
      <p:sp>
        <p:nvSpPr>
          <p:cNvPr id="2" name="Numéro de diapositive">
            <a:extLst>
              <a:ext uri="{FF2B5EF4-FFF2-40B4-BE49-F238E27FC236}">
                <a16:creationId xmlns:a16="http://schemas.microsoft.com/office/drawing/2014/main" id="{350E76D7-D8C4-4678-A211-E25E636C719D}"/>
              </a:ext>
            </a:extLst>
          </p:cNvPr>
          <p:cNvSpPr txBox="1">
            <a:spLocks/>
          </p:cNvSpPr>
          <p:nvPr userDrawn="1"/>
        </p:nvSpPr>
        <p:spPr>
          <a:xfrm>
            <a:off x="22948534" y="492822"/>
            <a:ext cx="824809" cy="304801"/>
          </a:xfrm>
          <a:prstGeom prst="rect">
            <a:avLst/>
          </a:prstGeom>
          <a:solidFill>
            <a:schemeClr val="accent3"/>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orm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1087443"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FFFFFF"/>
                </a:solidFill>
                <a:effectLst/>
                <a:uFillTx/>
                <a:latin typeface="Exo 2"/>
                <a:ea typeface="Exo 2"/>
                <a:cs typeface="Exo 2"/>
                <a:sym typeface="Exo 2"/>
              </a:defRPr>
            </a:lvl1pPr>
            <a:lvl2pPr marL="0" marR="0" indent="1087443"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2pPr>
            <a:lvl3pPr marL="0" marR="0" indent="2174887"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3pPr>
            <a:lvl4pPr marL="0" marR="0" indent="3262338"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4pPr>
            <a:lvl5pPr marL="0" marR="0" indent="4349779"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5pPr>
            <a:lvl6pPr marL="0" marR="0" indent="5437225"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6pPr>
            <a:lvl7pPr marL="0" marR="0" indent="6524670"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7pPr>
            <a:lvl8pPr marL="0" marR="0" indent="7612115"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8pPr>
            <a:lvl9pPr marL="0" marR="0" indent="8699558"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9pPr>
          </a:lstStyle>
          <a:p>
            <a:fld id="{86CB4B4D-7CA3-9044-876B-883B54F8677D}" type="slidenum">
              <a:rPr lang="fr-FR" smtClean="0"/>
              <a:pPr/>
              <a:t>‹N°›</a:t>
            </a:fld>
            <a:endParaRPr lang="fr-FR" dirty="0"/>
          </a:p>
        </p:txBody>
      </p:sp>
    </p:spTree>
    <p:extLst>
      <p:ext uri="{BB962C8B-B14F-4D97-AF65-F5344CB8AC3E}">
        <p14:creationId xmlns:p14="http://schemas.microsoft.com/office/powerpoint/2010/main" val="28552701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2_Contenu">
    <p:spTree>
      <p:nvGrpSpPr>
        <p:cNvPr id="1" name=""/>
        <p:cNvGrpSpPr/>
        <p:nvPr/>
      </p:nvGrpSpPr>
      <p:grpSpPr>
        <a:xfrm>
          <a:off x="0" y="0"/>
          <a:ext cx="0" cy="0"/>
          <a:chOff x="0" y="0"/>
          <a:chExt cx="0" cy="0"/>
        </a:xfrm>
      </p:grpSpPr>
      <p:sp>
        <p:nvSpPr>
          <p:cNvPr id="23" name="Texte du titre"/>
          <p:cNvSpPr txBox="1">
            <a:spLocks noGrp="1"/>
          </p:cNvSpPr>
          <p:nvPr>
            <p:ph type="title" hasCustomPrompt="1"/>
          </p:nvPr>
        </p:nvSpPr>
        <p:spPr>
          <a:xfrm>
            <a:off x="0" y="0"/>
            <a:ext cx="24383999" cy="1857676"/>
          </a:xfrm>
          <a:prstGeom prst="rect">
            <a:avLst/>
          </a:prstGeom>
        </p:spPr>
        <p:txBody>
          <a:bodyPr anchor="ctr" anchorCtr="0"/>
          <a:lstStyle>
            <a:lvl1pPr>
              <a:defRPr>
                <a:latin typeface="Calibri" panose="020F0502020204030204" pitchFamily="34" charset="0"/>
                <a:cs typeface="Calibri" panose="020F0502020204030204" pitchFamily="34" charset="0"/>
              </a:defRPr>
            </a:lvl1pPr>
          </a:lstStyle>
          <a:p>
            <a:r>
              <a:rPr dirty="0" err="1"/>
              <a:t>Texte</a:t>
            </a:r>
            <a:r>
              <a:rPr dirty="0"/>
              <a:t> du </a:t>
            </a:r>
            <a:r>
              <a:rPr dirty="0" err="1"/>
              <a:t>titre</a:t>
            </a:r>
            <a:endParaRPr dirty="0"/>
          </a:p>
        </p:txBody>
      </p:sp>
      <p:grpSp>
        <p:nvGrpSpPr>
          <p:cNvPr id="11" name="Groupe">
            <a:extLst>
              <a:ext uri="{FF2B5EF4-FFF2-40B4-BE49-F238E27FC236}">
                <a16:creationId xmlns:a16="http://schemas.microsoft.com/office/drawing/2014/main" id="{D360B735-9C28-414B-83EF-B6F6B855D062}"/>
              </a:ext>
            </a:extLst>
          </p:cNvPr>
          <p:cNvGrpSpPr/>
          <p:nvPr userDrawn="1"/>
        </p:nvGrpSpPr>
        <p:grpSpPr>
          <a:xfrm>
            <a:off x="1" y="13523495"/>
            <a:ext cx="24384000" cy="192505"/>
            <a:chOff x="0" y="0"/>
            <a:chExt cx="24538662" cy="181429"/>
          </a:xfrm>
        </p:grpSpPr>
        <p:sp>
          <p:nvSpPr>
            <p:cNvPr id="12" name="Rectangle">
              <a:extLst>
                <a:ext uri="{FF2B5EF4-FFF2-40B4-BE49-F238E27FC236}">
                  <a16:creationId xmlns:a16="http://schemas.microsoft.com/office/drawing/2014/main" id="{7862649B-0C9A-4620-8E94-1D447F8AC7F1}"/>
                </a:ext>
              </a:extLst>
            </p:cNvPr>
            <p:cNvSpPr/>
            <p:nvPr/>
          </p:nvSpPr>
          <p:spPr>
            <a:xfrm>
              <a:off x="0" y="0"/>
              <a:ext cx="4907733" cy="181430"/>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a:p>
          </p:txBody>
        </p:sp>
        <p:sp>
          <p:nvSpPr>
            <p:cNvPr id="13" name="Rectangle">
              <a:extLst>
                <a:ext uri="{FF2B5EF4-FFF2-40B4-BE49-F238E27FC236}">
                  <a16:creationId xmlns:a16="http://schemas.microsoft.com/office/drawing/2014/main" id="{E0AB1A34-DECA-4767-95B7-BCA671F899C0}"/>
                </a:ext>
              </a:extLst>
            </p:cNvPr>
            <p:cNvSpPr/>
            <p:nvPr/>
          </p:nvSpPr>
          <p:spPr>
            <a:xfrm>
              <a:off x="4907732" y="0"/>
              <a:ext cx="4907734" cy="181430"/>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a:p>
          </p:txBody>
        </p:sp>
        <p:sp>
          <p:nvSpPr>
            <p:cNvPr id="14" name="Rectangle">
              <a:extLst>
                <a:ext uri="{FF2B5EF4-FFF2-40B4-BE49-F238E27FC236}">
                  <a16:creationId xmlns:a16="http://schemas.microsoft.com/office/drawing/2014/main" id="{DBFB4FB3-DC5A-4761-94B1-C447B526113C}"/>
                </a:ext>
              </a:extLst>
            </p:cNvPr>
            <p:cNvSpPr/>
            <p:nvPr/>
          </p:nvSpPr>
          <p:spPr>
            <a:xfrm>
              <a:off x="9815465" y="0"/>
              <a:ext cx="4907733" cy="181430"/>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a:p>
          </p:txBody>
        </p:sp>
        <p:sp>
          <p:nvSpPr>
            <p:cNvPr id="15" name="Rectangle">
              <a:extLst>
                <a:ext uri="{FF2B5EF4-FFF2-40B4-BE49-F238E27FC236}">
                  <a16:creationId xmlns:a16="http://schemas.microsoft.com/office/drawing/2014/main" id="{F9DBE7B5-8F35-4A3D-A42B-7ACE57287F13}"/>
                </a:ext>
              </a:extLst>
            </p:cNvPr>
            <p:cNvSpPr/>
            <p:nvPr/>
          </p:nvSpPr>
          <p:spPr>
            <a:xfrm>
              <a:off x="14723197" y="0"/>
              <a:ext cx="4907733" cy="181430"/>
            </a:xfrm>
            <a:prstGeom prst="rect">
              <a:avLst/>
            </a:prstGeom>
            <a:solidFill>
              <a:srgbClr val="FFB000"/>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a:p>
          </p:txBody>
        </p:sp>
        <p:sp>
          <p:nvSpPr>
            <p:cNvPr id="16" name="Rectangle">
              <a:extLst>
                <a:ext uri="{FF2B5EF4-FFF2-40B4-BE49-F238E27FC236}">
                  <a16:creationId xmlns:a16="http://schemas.microsoft.com/office/drawing/2014/main" id="{3B64FDDD-8CBC-40D4-A037-AC56BDCE095C}"/>
                </a:ext>
              </a:extLst>
            </p:cNvPr>
            <p:cNvSpPr/>
            <p:nvPr/>
          </p:nvSpPr>
          <p:spPr>
            <a:xfrm>
              <a:off x="19630930" y="0"/>
              <a:ext cx="4907733" cy="181430"/>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a:p>
          </p:txBody>
        </p:sp>
      </p:grpSp>
      <p:pic>
        <p:nvPicPr>
          <p:cNvPr id="26" name="STMS2-BLEU CLAIR.png" descr="STMS2-BLEU CLAIR.png">
            <a:extLst>
              <a:ext uri="{FF2B5EF4-FFF2-40B4-BE49-F238E27FC236}">
                <a16:creationId xmlns:a16="http://schemas.microsoft.com/office/drawing/2014/main" id="{3C45B415-D4A4-4F66-9638-AB5AA32F26B1}"/>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22895159" y="12246618"/>
            <a:ext cx="1085975" cy="892656"/>
          </a:xfrm>
          <a:prstGeom prst="rect">
            <a:avLst/>
          </a:prstGeom>
          <a:ln w="12700">
            <a:miter lim="400000"/>
          </a:ln>
        </p:spPr>
      </p:pic>
      <p:sp>
        <p:nvSpPr>
          <p:cNvPr id="27" name="Rectangle">
            <a:extLst>
              <a:ext uri="{FF2B5EF4-FFF2-40B4-BE49-F238E27FC236}">
                <a16:creationId xmlns:a16="http://schemas.microsoft.com/office/drawing/2014/main" id="{022756EF-C004-4457-8DC2-7AA9DC3549D1}"/>
              </a:ext>
            </a:extLst>
          </p:cNvPr>
          <p:cNvSpPr/>
          <p:nvPr userDrawn="1"/>
        </p:nvSpPr>
        <p:spPr>
          <a:xfrm>
            <a:off x="11415176" y="1793668"/>
            <a:ext cx="1553646" cy="128015"/>
          </a:xfrm>
          <a:prstGeom prst="rect">
            <a:avLst/>
          </a:prstGeom>
          <a:solidFill>
            <a:srgbClr val="FFB000"/>
          </a:solidFill>
          <a:ln w="12700">
            <a:miter lim="400000"/>
          </a:ln>
        </p:spPr>
        <p:txBody>
          <a:bodyPr lIns="45719" rIns="45719" anchor="ctr"/>
          <a:lstStyle/>
          <a:p>
            <a:pPr algn="ctr">
              <a:defRPr>
                <a:solidFill>
                  <a:schemeClr val="accent2"/>
                </a:solidFill>
                <a:latin typeface="Exo 2 Light"/>
                <a:ea typeface="Exo 2 Light"/>
                <a:cs typeface="Exo 2 Light"/>
                <a:sym typeface="Exo 2 Light"/>
              </a:defRPr>
            </a:pPr>
            <a:endParaRPr/>
          </a:p>
        </p:txBody>
      </p:sp>
      <p:sp>
        <p:nvSpPr>
          <p:cNvPr id="30" name="Numéro de diapositive">
            <a:extLst>
              <a:ext uri="{FF2B5EF4-FFF2-40B4-BE49-F238E27FC236}">
                <a16:creationId xmlns:a16="http://schemas.microsoft.com/office/drawing/2014/main" id="{C5383E53-1A7E-4237-B837-1204FADA8E5E}"/>
              </a:ext>
            </a:extLst>
          </p:cNvPr>
          <p:cNvSpPr txBox="1">
            <a:spLocks/>
          </p:cNvSpPr>
          <p:nvPr userDrawn="1"/>
        </p:nvSpPr>
        <p:spPr>
          <a:xfrm>
            <a:off x="22948534" y="492822"/>
            <a:ext cx="824809" cy="304801"/>
          </a:xfrm>
          <a:prstGeom prst="rect">
            <a:avLst/>
          </a:prstGeom>
          <a:solidFill>
            <a:schemeClr val="accent3"/>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norm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1087443"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FFFFFF"/>
                </a:solidFill>
                <a:effectLst/>
                <a:uFillTx/>
                <a:latin typeface="Exo 2"/>
                <a:ea typeface="Exo 2"/>
                <a:cs typeface="Exo 2"/>
                <a:sym typeface="Exo 2"/>
              </a:defRPr>
            </a:lvl1pPr>
            <a:lvl2pPr marL="0" marR="0" indent="1087443"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2pPr>
            <a:lvl3pPr marL="0" marR="0" indent="2174887"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3pPr>
            <a:lvl4pPr marL="0" marR="0" indent="3262338"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4pPr>
            <a:lvl5pPr marL="0" marR="0" indent="4349779"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5pPr>
            <a:lvl6pPr marL="0" marR="0" indent="5437225"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6pPr>
            <a:lvl7pPr marL="0" marR="0" indent="6524670"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7pPr>
            <a:lvl8pPr marL="0" marR="0" indent="7612115"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8pPr>
            <a:lvl9pPr marL="0" marR="0" indent="8699558"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9pPr>
          </a:lstStyle>
          <a:p>
            <a:fld id="{86CB4B4D-7CA3-9044-876B-883B54F8677D}" type="slidenum">
              <a:rPr lang="fr-FR" smtClean="0"/>
              <a:pPr/>
              <a:t>‹N°›</a:t>
            </a:fld>
            <a:endParaRPr lang="fr-FR" dirty="0"/>
          </a:p>
        </p:txBody>
      </p:sp>
    </p:spTree>
    <p:extLst>
      <p:ext uri="{BB962C8B-B14F-4D97-AF65-F5344CB8AC3E}">
        <p14:creationId xmlns:p14="http://schemas.microsoft.com/office/powerpoint/2010/main" val="21087950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reserve="1">
  <p:cSld name="3_Contenu">
    <p:spTree>
      <p:nvGrpSpPr>
        <p:cNvPr id="1" name=""/>
        <p:cNvGrpSpPr/>
        <p:nvPr/>
      </p:nvGrpSpPr>
      <p:grpSpPr>
        <a:xfrm>
          <a:off x="0" y="0"/>
          <a:ext cx="0" cy="0"/>
          <a:chOff x="0" y="0"/>
          <a:chExt cx="0" cy="0"/>
        </a:xfrm>
      </p:grpSpPr>
      <p:sp>
        <p:nvSpPr>
          <p:cNvPr id="2" name="Numéro de diapositive">
            <a:extLst>
              <a:ext uri="{FF2B5EF4-FFF2-40B4-BE49-F238E27FC236}">
                <a16:creationId xmlns:a16="http://schemas.microsoft.com/office/drawing/2014/main" id="{DDEC95D1-BFAB-4840-A533-0A0E07B94517}"/>
              </a:ext>
            </a:extLst>
          </p:cNvPr>
          <p:cNvSpPr txBox="1">
            <a:spLocks/>
          </p:cNvSpPr>
          <p:nvPr userDrawn="1"/>
        </p:nvSpPr>
        <p:spPr>
          <a:xfrm>
            <a:off x="22948534" y="492822"/>
            <a:ext cx="824809" cy="304801"/>
          </a:xfrm>
          <a:prstGeom prst="rect">
            <a:avLst/>
          </a:prstGeom>
          <a:solidFill>
            <a:schemeClr val="accent3"/>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orm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1087443"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FFFFFF"/>
                </a:solidFill>
                <a:effectLst/>
                <a:uFillTx/>
                <a:latin typeface="Exo 2"/>
                <a:ea typeface="Exo 2"/>
                <a:cs typeface="Exo 2"/>
                <a:sym typeface="Exo 2"/>
              </a:defRPr>
            </a:lvl1pPr>
            <a:lvl2pPr marL="0" marR="0" indent="1087443"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2pPr>
            <a:lvl3pPr marL="0" marR="0" indent="2174887"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3pPr>
            <a:lvl4pPr marL="0" marR="0" indent="3262338"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4pPr>
            <a:lvl5pPr marL="0" marR="0" indent="4349779"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5pPr>
            <a:lvl6pPr marL="0" marR="0" indent="5437225"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6pPr>
            <a:lvl7pPr marL="0" marR="0" indent="6524670"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7pPr>
            <a:lvl8pPr marL="0" marR="0" indent="7612115"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8pPr>
            <a:lvl9pPr marL="0" marR="0" indent="8699558"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9pPr>
          </a:lstStyle>
          <a:p>
            <a:fld id="{86CB4B4D-7CA3-9044-876B-883B54F8677D}" type="slidenum">
              <a:rPr lang="fr-FR" smtClean="0"/>
              <a:pPr/>
              <a:t>‹N°›</a:t>
            </a:fld>
            <a:endParaRPr lang="fr-FR" dirty="0"/>
          </a:p>
        </p:txBody>
      </p:sp>
      <p:pic>
        <p:nvPicPr>
          <p:cNvPr id="4" name="STMS2-BLEU CLAIR.png" descr="STMS2-BLEU CLAIR.png">
            <a:extLst>
              <a:ext uri="{FF2B5EF4-FFF2-40B4-BE49-F238E27FC236}">
                <a16:creationId xmlns:a16="http://schemas.microsoft.com/office/drawing/2014/main" id="{D6A79D77-BD71-4BE8-B71A-1A0F70B5217D}"/>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22895159" y="12246618"/>
            <a:ext cx="1085975" cy="892656"/>
          </a:xfrm>
          <a:prstGeom prst="rect">
            <a:avLst/>
          </a:prstGeom>
          <a:ln w="12700">
            <a:miter lim="400000"/>
          </a:ln>
        </p:spPr>
      </p:pic>
    </p:spTree>
    <p:extLst>
      <p:ext uri="{BB962C8B-B14F-4D97-AF65-F5344CB8AC3E}">
        <p14:creationId xmlns:p14="http://schemas.microsoft.com/office/powerpoint/2010/main" val="1162634275"/>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4_Contenu">
    <p:spTree>
      <p:nvGrpSpPr>
        <p:cNvPr id="1" name=""/>
        <p:cNvGrpSpPr/>
        <p:nvPr/>
      </p:nvGrpSpPr>
      <p:grpSpPr>
        <a:xfrm>
          <a:off x="0" y="0"/>
          <a:ext cx="0" cy="0"/>
          <a:chOff x="0" y="0"/>
          <a:chExt cx="0" cy="0"/>
        </a:xfrm>
      </p:grpSpPr>
      <p:grpSp>
        <p:nvGrpSpPr>
          <p:cNvPr id="11" name="Groupe">
            <a:extLst>
              <a:ext uri="{FF2B5EF4-FFF2-40B4-BE49-F238E27FC236}">
                <a16:creationId xmlns:a16="http://schemas.microsoft.com/office/drawing/2014/main" id="{D360B735-9C28-414B-83EF-B6F6B855D062}"/>
              </a:ext>
            </a:extLst>
          </p:cNvPr>
          <p:cNvGrpSpPr/>
          <p:nvPr userDrawn="1"/>
        </p:nvGrpSpPr>
        <p:grpSpPr>
          <a:xfrm>
            <a:off x="1" y="13523495"/>
            <a:ext cx="24384000" cy="192505"/>
            <a:chOff x="0" y="0"/>
            <a:chExt cx="24538662" cy="181429"/>
          </a:xfrm>
        </p:grpSpPr>
        <p:sp>
          <p:nvSpPr>
            <p:cNvPr id="12" name="Rectangle">
              <a:extLst>
                <a:ext uri="{FF2B5EF4-FFF2-40B4-BE49-F238E27FC236}">
                  <a16:creationId xmlns:a16="http://schemas.microsoft.com/office/drawing/2014/main" id="{7862649B-0C9A-4620-8E94-1D447F8AC7F1}"/>
                </a:ext>
              </a:extLst>
            </p:cNvPr>
            <p:cNvSpPr/>
            <p:nvPr/>
          </p:nvSpPr>
          <p:spPr>
            <a:xfrm>
              <a:off x="0" y="0"/>
              <a:ext cx="4907733" cy="181430"/>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a:p>
          </p:txBody>
        </p:sp>
        <p:sp>
          <p:nvSpPr>
            <p:cNvPr id="13" name="Rectangle">
              <a:extLst>
                <a:ext uri="{FF2B5EF4-FFF2-40B4-BE49-F238E27FC236}">
                  <a16:creationId xmlns:a16="http://schemas.microsoft.com/office/drawing/2014/main" id="{E0AB1A34-DECA-4767-95B7-BCA671F899C0}"/>
                </a:ext>
              </a:extLst>
            </p:cNvPr>
            <p:cNvSpPr/>
            <p:nvPr/>
          </p:nvSpPr>
          <p:spPr>
            <a:xfrm>
              <a:off x="4907732" y="0"/>
              <a:ext cx="4907734" cy="181430"/>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a:p>
          </p:txBody>
        </p:sp>
        <p:sp>
          <p:nvSpPr>
            <p:cNvPr id="14" name="Rectangle">
              <a:extLst>
                <a:ext uri="{FF2B5EF4-FFF2-40B4-BE49-F238E27FC236}">
                  <a16:creationId xmlns:a16="http://schemas.microsoft.com/office/drawing/2014/main" id="{DBFB4FB3-DC5A-4761-94B1-C447B526113C}"/>
                </a:ext>
              </a:extLst>
            </p:cNvPr>
            <p:cNvSpPr/>
            <p:nvPr/>
          </p:nvSpPr>
          <p:spPr>
            <a:xfrm>
              <a:off x="9815465" y="0"/>
              <a:ext cx="4907733" cy="181430"/>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a:p>
          </p:txBody>
        </p:sp>
        <p:sp>
          <p:nvSpPr>
            <p:cNvPr id="15" name="Rectangle">
              <a:extLst>
                <a:ext uri="{FF2B5EF4-FFF2-40B4-BE49-F238E27FC236}">
                  <a16:creationId xmlns:a16="http://schemas.microsoft.com/office/drawing/2014/main" id="{F9DBE7B5-8F35-4A3D-A42B-7ACE57287F13}"/>
                </a:ext>
              </a:extLst>
            </p:cNvPr>
            <p:cNvSpPr/>
            <p:nvPr/>
          </p:nvSpPr>
          <p:spPr>
            <a:xfrm>
              <a:off x="14723197" y="0"/>
              <a:ext cx="4907733" cy="181430"/>
            </a:xfrm>
            <a:prstGeom prst="rect">
              <a:avLst/>
            </a:prstGeom>
            <a:solidFill>
              <a:srgbClr val="FFB000"/>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a:p>
          </p:txBody>
        </p:sp>
        <p:sp>
          <p:nvSpPr>
            <p:cNvPr id="16" name="Rectangle">
              <a:extLst>
                <a:ext uri="{FF2B5EF4-FFF2-40B4-BE49-F238E27FC236}">
                  <a16:creationId xmlns:a16="http://schemas.microsoft.com/office/drawing/2014/main" id="{3B64FDDD-8CBC-40D4-A037-AC56BDCE095C}"/>
                </a:ext>
              </a:extLst>
            </p:cNvPr>
            <p:cNvSpPr/>
            <p:nvPr/>
          </p:nvSpPr>
          <p:spPr>
            <a:xfrm>
              <a:off x="19630930" y="0"/>
              <a:ext cx="4907733" cy="181430"/>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a:p>
          </p:txBody>
        </p:sp>
      </p:grpSp>
      <p:pic>
        <p:nvPicPr>
          <p:cNvPr id="26" name="STMS2-BLEU CLAIR.png" descr="STMS2-BLEU CLAIR.png">
            <a:extLst>
              <a:ext uri="{FF2B5EF4-FFF2-40B4-BE49-F238E27FC236}">
                <a16:creationId xmlns:a16="http://schemas.microsoft.com/office/drawing/2014/main" id="{3C45B415-D4A4-4F66-9638-AB5AA32F26B1}"/>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22895159" y="12246618"/>
            <a:ext cx="1085975" cy="892656"/>
          </a:xfrm>
          <a:prstGeom prst="rect">
            <a:avLst/>
          </a:prstGeom>
          <a:ln w="12700">
            <a:miter lim="400000"/>
          </a:ln>
        </p:spPr>
      </p:pic>
      <p:sp>
        <p:nvSpPr>
          <p:cNvPr id="27" name="Rectangle">
            <a:extLst>
              <a:ext uri="{FF2B5EF4-FFF2-40B4-BE49-F238E27FC236}">
                <a16:creationId xmlns:a16="http://schemas.microsoft.com/office/drawing/2014/main" id="{022756EF-C004-4457-8DC2-7AA9DC3549D1}"/>
              </a:ext>
            </a:extLst>
          </p:cNvPr>
          <p:cNvSpPr/>
          <p:nvPr userDrawn="1"/>
        </p:nvSpPr>
        <p:spPr>
          <a:xfrm>
            <a:off x="11415176" y="1793668"/>
            <a:ext cx="1553646" cy="128015"/>
          </a:xfrm>
          <a:prstGeom prst="rect">
            <a:avLst/>
          </a:prstGeom>
          <a:solidFill>
            <a:srgbClr val="FFB000"/>
          </a:solidFill>
          <a:ln w="12700">
            <a:miter lim="400000"/>
          </a:ln>
        </p:spPr>
        <p:txBody>
          <a:bodyPr lIns="45719" rIns="45719" anchor="ctr"/>
          <a:lstStyle/>
          <a:p>
            <a:pPr algn="ctr">
              <a:defRPr>
                <a:solidFill>
                  <a:schemeClr val="accent2"/>
                </a:solidFill>
                <a:latin typeface="Exo 2 Light"/>
                <a:ea typeface="Exo 2 Light"/>
                <a:cs typeface="Exo 2 Light"/>
                <a:sym typeface="Exo 2 Light"/>
              </a:defRPr>
            </a:pPr>
            <a:endParaRPr/>
          </a:p>
        </p:txBody>
      </p:sp>
      <p:sp>
        <p:nvSpPr>
          <p:cNvPr id="30" name="Numéro de diapositive">
            <a:extLst>
              <a:ext uri="{FF2B5EF4-FFF2-40B4-BE49-F238E27FC236}">
                <a16:creationId xmlns:a16="http://schemas.microsoft.com/office/drawing/2014/main" id="{C5383E53-1A7E-4237-B837-1204FADA8E5E}"/>
              </a:ext>
            </a:extLst>
          </p:cNvPr>
          <p:cNvSpPr txBox="1">
            <a:spLocks/>
          </p:cNvSpPr>
          <p:nvPr userDrawn="1"/>
        </p:nvSpPr>
        <p:spPr>
          <a:xfrm>
            <a:off x="22948534" y="492822"/>
            <a:ext cx="824809" cy="304801"/>
          </a:xfrm>
          <a:prstGeom prst="rect">
            <a:avLst/>
          </a:prstGeom>
          <a:solidFill>
            <a:schemeClr val="accent3"/>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norm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1087443"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FFFFFF"/>
                </a:solidFill>
                <a:effectLst/>
                <a:uFillTx/>
                <a:latin typeface="Exo 2"/>
                <a:ea typeface="Exo 2"/>
                <a:cs typeface="Exo 2"/>
                <a:sym typeface="Exo 2"/>
              </a:defRPr>
            </a:lvl1pPr>
            <a:lvl2pPr marL="0" marR="0" indent="1087443"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2pPr>
            <a:lvl3pPr marL="0" marR="0" indent="2174887"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3pPr>
            <a:lvl4pPr marL="0" marR="0" indent="3262338"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4pPr>
            <a:lvl5pPr marL="0" marR="0" indent="4349779"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5pPr>
            <a:lvl6pPr marL="0" marR="0" indent="5437225"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6pPr>
            <a:lvl7pPr marL="0" marR="0" indent="6524670"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7pPr>
            <a:lvl8pPr marL="0" marR="0" indent="7612115"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8pPr>
            <a:lvl9pPr marL="0" marR="0" indent="8699558"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9pPr>
          </a:lstStyle>
          <a:p>
            <a:fld id="{86CB4B4D-7CA3-9044-876B-883B54F8677D}" type="slidenum">
              <a:rPr lang="fr-FR" smtClean="0"/>
              <a:pPr/>
              <a:t>‹N°›</a:t>
            </a:fld>
            <a:endParaRPr lang="fr-FR" dirty="0"/>
          </a:p>
        </p:txBody>
      </p:sp>
      <p:sp>
        <p:nvSpPr>
          <p:cNvPr id="3" name="Espace réservé pour une image  2">
            <a:extLst>
              <a:ext uri="{FF2B5EF4-FFF2-40B4-BE49-F238E27FC236}">
                <a16:creationId xmlns:a16="http://schemas.microsoft.com/office/drawing/2014/main" id="{14AE301F-CB11-4C2B-891C-2C877F30A5D6}"/>
              </a:ext>
            </a:extLst>
          </p:cNvPr>
          <p:cNvSpPr>
            <a:spLocks noGrp="1"/>
          </p:cNvSpPr>
          <p:nvPr>
            <p:ph type="pic" sz="quarter" idx="10"/>
          </p:nvPr>
        </p:nvSpPr>
        <p:spPr>
          <a:xfrm>
            <a:off x="402866" y="2743200"/>
            <a:ext cx="9404509" cy="9340850"/>
          </a:xfrm>
          <a:prstGeom prst="rect">
            <a:avLst/>
          </a:prstGeom>
        </p:spPr>
        <p:txBody>
          <a:bodyPr/>
          <a:lstStyle/>
          <a:p>
            <a:endParaRPr lang="fr-FR"/>
          </a:p>
        </p:txBody>
      </p:sp>
      <p:sp>
        <p:nvSpPr>
          <p:cNvPr id="18" name="Ligne">
            <a:extLst>
              <a:ext uri="{FF2B5EF4-FFF2-40B4-BE49-F238E27FC236}">
                <a16:creationId xmlns:a16="http://schemas.microsoft.com/office/drawing/2014/main" id="{683C7707-DA96-4FA3-8B9D-B421E18BCCF5}"/>
              </a:ext>
            </a:extLst>
          </p:cNvPr>
          <p:cNvSpPr/>
          <p:nvPr userDrawn="1"/>
        </p:nvSpPr>
        <p:spPr>
          <a:xfrm flipV="1">
            <a:off x="10363198" y="3800123"/>
            <a:ext cx="1" cy="7780925"/>
          </a:xfrm>
          <a:prstGeom prst="line">
            <a:avLst/>
          </a:prstGeom>
          <a:ln w="25400">
            <a:solidFill>
              <a:srgbClr val="D9D9D9"/>
            </a:solidFill>
            <a:prstDash val="dash"/>
            <a:bevel/>
          </a:ln>
          <a:effectLst>
            <a:outerShdw blurRad="38100" dist="20000" dir="6111101" rotWithShape="0">
              <a:srgbClr val="000000">
                <a:alpha val="38000"/>
              </a:srgbClr>
            </a:outerShdw>
          </a:effectLst>
        </p:spPr>
        <p:txBody>
          <a:bodyPr lIns="45719" rIns="45719"/>
          <a:lstStyle/>
          <a:p>
            <a:pPr defTabSz="457200">
              <a:defRPr sz="1200">
                <a:latin typeface="+mj-lt"/>
                <a:ea typeface="+mj-ea"/>
                <a:cs typeface="+mj-cs"/>
                <a:sym typeface="Helvetica"/>
              </a:defRPr>
            </a:pPr>
            <a:endParaRPr/>
          </a:p>
        </p:txBody>
      </p:sp>
      <p:sp>
        <p:nvSpPr>
          <p:cNvPr id="6" name="Espace réservé du texte 5">
            <a:extLst>
              <a:ext uri="{FF2B5EF4-FFF2-40B4-BE49-F238E27FC236}">
                <a16:creationId xmlns:a16="http://schemas.microsoft.com/office/drawing/2014/main" id="{275F25F8-E03B-4C80-8C59-1C4B039BEDB6}"/>
              </a:ext>
            </a:extLst>
          </p:cNvPr>
          <p:cNvSpPr>
            <a:spLocks noGrp="1"/>
          </p:cNvSpPr>
          <p:nvPr>
            <p:ph type="body" sz="quarter" idx="11"/>
          </p:nvPr>
        </p:nvSpPr>
        <p:spPr>
          <a:xfrm>
            <a:off x="10919018" y="2743200"/>
            <a:ext cx="13061758" cy="9340850"/>
          </a:xfrm>
          <a:prstGeom prst="rect">
            <a:avLst/>
          </a:prstGeom>
        </p:spPr>
        <p:txBody>
          <a:bodyPr lIns="288000" tIns="288000" rIns="288000" bIns="288000"/>
          <a:lstStyle>
            <a:lvl1pPr>
              <a:defRPr lang="fr-FR" sz="4400" dirty="0" smtClean="0">
                <a:latin typeface="Calibri" panose="020F0502020204030204" pitchFamily="34" charset="0"/>
                <a:cs typeface="Calibri" panose="020F0502020204030204" pitchFamily="34" charset="0"/>
              </a:defRPr>
            </a:lvl1pPr>
            <a:lvl2pPr>
              <a:defRPr lang="fr-FR" sz="4000" dirty="0" smtClean="0">
                <a:latin typeface="Calibri" panose="020F0502020204030204" pitchFamily="34" charset="0"/>
                <a:cs typeface="Calibri" panose="020F0502020204030204" pitchFamily="34" charset="0"/>
              </a:defRPr>
            </a:lvl2pPr>
            <a:lvl3pPr>
              <a:defRPr lang="fr-FR" sz="4000" dirty="0" smtClean="0">
                <a:latin typeface="Calibri" panose="020F0502020204030204" pitchFamily="34" charset="0"/>
                <a:cs typeface="Calibri" panose="020F0502020204030204" pitchFamily="34" charset="0"/>
              </a:defRPr>
            </a:lvl3pPr>
            <a:lvl4pPr>
              <a:defRPr lang="fr-FR" sz="4000" dirty="0" smtClean="0">
                <a:latin typeface="Calibri" panose="020F0502020204030204" pitchFamily="34" charset="0"/>
                <a:cs typeface="Calibri" panose="020F0502020204030204" pitchFamily="34" charset="0"/>
              </a:defRPr>
            </a:lvl4pPr>
            <a:lvl5pPr>
              <a:defRPr lang="fr-FR" sz="4000" dirty="0">
                <a:latin typeface="Calibri" panose="020F0502020204030204" pitchFamily="34" charset="0"/>
                <a:cs typeface="Calibri" panose="020F0502020204030204" pitchFamily="34" charset="0"/>
              </a:defRPr>
            </a:lvl5pPr>
          </a:lstStyle>
          <a:p>
            <a:pPr marL="530225" lvl="0" indent="-530225" algn="l">
              <a:lnSpc>
                <a:spcPct val="150000"/>
              </a:lnSpc>
              <a:buFont typeface="Wingdings" panose="05000000000000000000" pitchFamily="2" charset="2"/>
              <a:buChar char="§"/>
            </a:pPr>
            <a:r>
              <a:rPr lang="fr-FR" dirty="0"/>
              <a:t>Cliquez pour modifier les styles du texte du masque</a:t>
            </a:r>
          </a:p>
          <a:p>
            <a:pPr marL="1262063" lvl="1" indent="-571500" algn="l">
              <a:lnSpc>
                <a:spcPct val="150000"/>
              </a:lnSpc>
              <a:buFont typeface="Wingdings" panose="05000000000000000000" pitchFamily="2" charset="2"/>
              <a:buChar char="§"/>
            </a:pPr>
            <a:r>
              <a:rPr lang="fr-FR" dirty="0"/>
              <a:t>Deuxième niveau</a:t>
            </a:r>
          </a:p>
          <a:p>
            <a:pPr marL="1974850" lvl="2" indent="-571500" algn="l">
              <a:lnSpc>
                <a:spcPct val="150000"/>
              </a:lnSpc>
              <a:buFont typeface="Wingdings" panose="05000000000000000000" pitchFamily="2" charset="2"/>
              <a:buChar char="§"/>
            </a:pPr>
            <a:r>
              <a:rPr lang="fr-FR" dirty="0"/>
              <a:t>Troisième niveau</a:t>
            </a:r>
          </a:p>
          <a:p>
            <a:pPr marL="2687638" lvl="3" indent="-571500" algn="l">
              <a:lnSpc>
                <a:spcPct val="150000"/>
              </a:lnSpc>
              <a:buFont typeface="Wingdings" panose="05000000000000000000" pitchFamily="2" charset="2"/>
              <a:buChar char="§"/>
            </a:pPr>
            <a:r>
              <a:rPr lang="fr-FR" dirty="0"/>
              <a:t>Quatrième niveau</a:t>
            </a:r>
          </a:p>
          <a:p>
            <a:pPr marL="3492500" lvl="4" indent="-571500" algn="l">
              <a:lnSpc>
                <a:spcPct val="150000"/>
              </a:lnSpc>
              <a:buFont typeface="Wingdings" panose="05000000000000000000" pitchFamily="2" charset="2"/>
              <a:buChar char="§"/>
            </a:pPr>
            <a:r>
              <a:rPr lang="fr-FR" dirty="0"/>
              <a:t>Cinquième niveau</a:t>
            </a:r>
          </a:p>
        </p:txBody>
      </p:sp>
      <p:sp>
        <p:nvSpPr>
          <p:cNvPr id="17" name="Texte du titre">
            <a:extLst>
              <a:ext uri="{FF2B5EF4-FFF2-40B4-BE49-F238E27FC236}">
                <a16:creationId xmlns:a16="http://schemas.microsoft.com/office/drawing/2014/main" id="{343A6781-2DD8-4E71-B983-38F0F7111D23}"/>
              </a:ext>
            </a:extLst>
          </p:cNvPr>
          <p:cNvSpPr txBox="1">
            <a:spLocks noGrp="1"/>
          </p:cNvSpPr>
          <p:nvPr>
            <p:ph type="title" hasCustomPrompt="1"/>
          </p:nvPr>
        </p:nvSpPr>
        <p:spPr>
          <a:xfrm>
            <a:off x="0" y="0"/>
            <a:ext cx="24383999" cy="1857676"/>
          </a:xfrm>
          <a:prstGeom prst="rect">
            <a:avLst/>
          </a:prstGeom>
        </p:spPr>
        <p:txBody>
          <a:bodyPr anchor="ctr" anchorCtr="0"/>
          <a:lstStyle>
            <a:lvl1pPr>
              <a:defRPr>
                <a:latin typeface="Calibri" panose="020F0502020204030204" pitchFamily="34" charset="0"/>
                <a:cs typeface="Calibri" panose="020F0502020204030204" pitchFamily="34" charset="0"/>
              </a:defRPr>
            </a:lvl1pPr>
          </a:lstStyle>
          <a:p>
            <a:r>
              <a:rPr dirty="0" err="1"/>
              <a:t>Texte</a:t>
            </a:r>
            <a:r>
              <a:rPr dirty="0"/>
              <a:t> du </a:t>
            </a:r>
            <a:r>
              <a:rPr dirty="0" err="1"/>
              <a:t>titre</a:t>
            </a:r>
            <a:endParaRPr dirty="0"/>
          </a:p>
        </p:txBody>
      </p:sp>
    </p:spTree>
    <p:extLst>
      <p:ext uri="{BB962C8B-B14F-4D97-AF65-F5344CB8AC3E}">
        <p14:creationId xmlns:p14="http://schemas.microsoft.com/office/powerpoint/2010/main" val="11205828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5_Contenu">
    <p:spTree>
      <p:nvGrpSpPr>
        <p:cNvPr id="1" name=""/>
        <p:cNvGrpSpPr/>
        <p:nvPr/>
      </p:nvGrpSpPr>
      <p:grpSpPr>
        <a:xfrm>
          <a:off x="0" y="0"/>
          <a:ext cx="0" cy="0"/>
          <a:chOff x="0" y="0"/>
          <a:chExt cx="0" cy="0"/>
        </a:xfrm>
      </p:grpSpPr>
      <p:grpSp>
        <p:nvGrpSpPr>
          <p:cNvPr id="11" name="Groupe">
            <a:extLst>
              <a:ext uri="{FF2B5EF4-FFF2-40B4-BE49-F238E27FC236}">
                <a16:creationId xmlns:a16="http://schemas.microsoft.com/office/drawing/2014/main" id="{D360B735-9C28-414B-83EF-B6F6B855D062}"/>
              </a:ext>
            </a:extLst>
          </p:cNvPr>
          <p:cNvGrpSpPr/>
          <p:nvPr userDrawn="1"/>
        </p:nvGrpSpPr>
        <p:grpSpPr>
          <a:xfrm>
            <a:off x="1" y="13523495"/>
            <a:ext cx="24384000" cy="192505"/>
            <a:chOff x="0" y="0"/>
            <a:chExt cx="24538662" cy="181429"/>
          </a:xfrm>
        </p:grpSpPr>
        <p:sp>
          <p:nvSpPr>
            <p:cNvPr id="12" name="Rectangle">
              <a:extLst>
                <a:ext uri="{FF2B5EF4-FFF2-40B4-BE49-F238E27FC236}">
                  <a16:creationId xmlns:a16="http://schemas.microsoft.com/office/drawing/2014/main" id="{7862649B-0C9A-4620-8E94-1D447F8AC7F1}"/>
                </a:ext>
              </a:extLst>
            </p:cNvPr>
            <p:cNvSpPr/>
            <p:nvPr/>
          </p:nvSpPr>
          <p:spPr>
            <a:xfrm>
              <a:off x="0" y="0"/>
              <a:ext cx="4907733" cy="181430"/>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a:p>
          </p:txBody>
        </p:sp>
        <p:sp>
          <p:nvSpPr>
            <p:cNvPr id="13" name="Rectangle">
              <a:extLst>
                <a:ext uri="{FF2B5EF4-FFF2-40B4-BE49-F238E27FC236}">
                  <a16:creationId xmlns:a16="http://schemas.microsoft.com/office/drawing/2014/main" id="{E0AB1A34-DECA-4767-95B7-BCA671F899C0}"/>
                </a:ext>
              </a:extLst>
            </p:cNvPr>
            <p:cNvSpPr/>
            <p:nvPr/>
          </p:nvSpPr>
          <p:spPr>
            <a:xfrm>
              <a:off x="4907732" y="0"/>
              <a:ext cx="4907734" cy="181430"/>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a:p>
          </p:txBody>
        </p:sp>
        <p:sp>
          <p:nvSpPr>
            <p:cNvPr id="14" name="Rectangle">
              <a:extLst>
                <a:ext uri="{FF2B5EF4-FFF2-40B4-BE49-F238E27FC236}">
                  <a16:creationId xmlns:a16="http://schemas.microsoft.com/office/drawing/2014/main" id="{DBFB4FB3-DC5A-4761-94B1-C447B526113C}"/>
                </a:ext>
              </a:extLst>
            </p:cNvPr>
            <p:cNvSpPr/>
            <p:nvPr/>
          </p:nvSpPr>
          <p:spPr>
            <a:xfrm>
              <a:off x="9815465" y="0"/>
              <a:ext cx="4907733" cy="181430"/>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a:p>
          </p:txBody>
        </p:sp>
        <p:sp>
          <p:nvSpPr>
            <p:cNvPr id="15" name="Rectangle">
              <a:extLst>
                <a:ext uri="{FF2B5EF4-FFF2-40B4-BE49-F238E27FC236}">
                  <a16:creationId xmlns:a16="http://schemas.microsoft.com/office/drawing/2014/main" id="{F9DBE7B5-8F35-4A3D-A42B-7ACE57287F13}"/>
                </a:ext>
              </a:extLst>
            </p:cNvPr>
            <p:cNvSpPr/>
            <p:nvPr/>
          </p:nvSpPr>
          <p:spPr>
            <a:xfrm>
              <a:off x="14723197" y="0"/>
              <a:ext cx="4907733" cy="181430"/>
            </a:xfrm>
            <a:prstGeom prst="rect">
              <a:avLst/>
            </a:prstGeom>
            <a:solidFill>
              <a:srgbClr val="FFB000"/>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a:p>
          </p:txBody>
        </p:sp>
        <p:sp>
          <p:nvSpPr>
            <p:cNvPr id="16" name="Rectangle">
              <a:extLst>
                <a:ext uri="{FF2B5EF4-FFF2-40B4-BE49-F238E27FC236}">
                  <a16:creationId xmlns:a16="http://schemas.microsoft.com/office/drawing/2014/main" id="{3B64FDDD-8CBC-40D4-A037-AC56BDCE095C}"/>
                </a:ext>
              </a:extLst>
            </p:cNvPr>
            <p:cNvSpPr/>
            <p:nvPr/>
          </p:nvSpPr>
          <p:spPr>
            <a:xfrm>
              <a:off x="19630930" y="0"/>
              <a:ext cx="4907733" cy="181430"/>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a:p>
          </p:txBody>
        </p:sp>
      </p:grpSp>
      <p:pic>
        <p:nvPicPr>
          <p:cNvPr id="26" name="STMS2-BLEU CLAIR.png" descr="STMS2-BLEU CLAIR.png">
            <a:extLst>
              <a:ext uri="{FF2B5EF4-FFF2-40B4-BE49-F238E27FC236}">
                <a16:creationId xmlns:a16="http://schemas.microsoft.com/office/drawing/2014/main" id="{3C45B415-D4A4-4F66-9638-AB5AA32F26B1}"/>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22895159" y="12246618"/>
            <a:ext cx="1085975" cy="892656"/>
          </a:xfrm>
          <a:prstGeom prst="rect">
            <a:avLst/>
          </a:prstGeom>
          <a:ln w="12700">
            <a:miter lim="400000"/>
          </a:ln>
        </p:spPr>
      </p:pic>
      <p:sp>
        <p:nvSpPr>
          <p:cNvPr id="27" name="Rectangle">
            <a:extLst>
              <a:ext uri="{FF2B5EF4-FFF2-40B4-BE49-F238E27FC236}">
                <a16:creationId xmlns:a16="http://schemas.microsoft.com/office/drawing/2014/main" id="{022756EF-C004-4457-8DC2-7AA9DC3549D1}"/>
              </a:ext>
            </a:extLst>
          </p:cNvPr>
          <p:cNvSpPr/>
          <p:nvPr userDrawn="1"/>
        </p:nvSpPr>
        <p:spPr>
          <a:xfrm>
            <a:off x="11415176" y="1793668"/>
            <a:ext cx="1553646" cy="128015"/>
          </a:xfrm>
          <a:prstGeom prst="rect">
            <a:avLst/>
          </a:prstGeom>
          <a:solidFill>
            <a:srgbClr val="FFB000"/>
          </a:solidFill>
          <a:ln w="12700">
            <a:miter lim="400000"/>
          </a:ln>
        </p:spPr>
        <p:txBody>
          <a:bodyPr lIns="45719" rIns="45719" anchor="ctr"/>
          <a:lstStyle/>
          <a:p>
            <a:pPr algn="ctr">
              <a:defRPr>
                <a:solidFill>
                  <a:schemeClr val="accent2"/>
                </a:solidFill>
                <a:latin typeface="Exo 2 Light"/>
                <a:ea typeface="Exo 2 Light"/>
                <a:cs typeface="Exo 2 Light"/>
                <a:sym typeface="Exo 2 Light"/>
              </a:defRPr>
            </a:pPr>
            <a:endParaRPr/>
          </a:p>
        </p:txBody>
      </p:sp>
      <p:sp>
        <p:nvSpPr>
          <p:cNvPr id="30" name="Numéro de diapositive">
            <a:extLst>
              <a:ext uri="{FF2B5EF4-FFF2-40B4-BE49-F238E27FC236}">
                <a16:creationId xmlns:a16="http://schemas.microsoft.com/office/drawing/2014/main" id="{C5383E53-1A7E-4237-B837-1204FADA8E5E}"/>
              </a:ext>
            </a:extLst>
          </p:cNvPr>
          <p:cNvSpPr txBox="1">
            <a:spLocks/>
          </p:cNvSpPr>
          <p:nvPr userDrawn="1"/>
        </p:nvSpPr>
        <p:spPr>
          <a:xfrm>
            <a:off x="22948534" y="492822"/>
            <a:ext cx="824809" cy="304801"/>
          </a:xfrm>
          <a:prstGeom prst="rect">
            <a:avLst/>
          </a:prstGeom>
          <a:solidFill>
            <a:schemeClr val="accent3"/>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norm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1087443"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FFFFFF"/>
                </a:solidFill>
                <a:effectLst/>
                <a:uFillTx/>
                <a:latin typeface="Exo 2"/>
                <a:ea typeface="Exo 2"/>
                <a:cs typeface="Exo 2"/>
                <a:sym typeface="Exo 2"/>
              </a:defRPr>
            </a:lvl1pPr>
            <a:lvl2pPr marL="0" marR="0" indent="1087443"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2pPr>
            <a:lvl3pPr marL="0" marR="0" indent="2174887"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3pPr>
            <a:lvl4pPr marL="0" marR="0" indent="3262338"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4pPr>
            <a:lvl5pPr marL="0" marR="0" indent="4349779"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5pPr>
            <a:lvl6pPr marL="0" marR="0" indent="5437225"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6pPr>
            <a:lvl7pPr marL="0" marR="0" indent="6524670"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7pPr>
            <a:lvl8pPr marL="0" marR="0" indent="7612115"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8pPr>
            <a:lvl9pPr marL="0" marR="0" indent="8699558"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9pPr>
          </a:lstStyle>
          <a:p>
            <a:fld id="{86CB4B4D-7CA3-9044-876B-883B54F8677D}" type="slidenum">
              <a:rPr lang="fr-FR" smtClean="0"/>
              <a:pPr/>
              <a:t>‹N°›</a:t>
            </a:fld>
            <a:endParaRPr lang="fr-FR" dirty="0"/>
          </a:p>
        </p:txBody>
      </p:sp>
      <p:sp>
        <p:nvSpPr>
          <p:cNvPr id="3" name="Espace réservé pour une image  2">
            <a:extLst>
              <a:ext uri="{FF2B5EF4-FFF2-40B4-BE49-F238E27FC236}">
                <a16:creationId xmlns:a16="http://schemas.microsoft.com/office/drawing/2014/main" id="{14AE301F-CB11-4C2B-891C-2C877F30A5D6}"/>
              </a:ext>
            </a:extLst>
          </p:cNvPr>
          <p:cNvSpPr>
            <a:spLocks noGrp="1"/>
          </p:cNvSpPr>
          <p:nvPr>
            <p:ph type="pic" sz="quarter" idx="10"/>
          </p:nvPr>
        </p:nvSpPr>
        <p:spPr>
          <a:xfrm>
            <a:off x="16351621" y="2477374"/>
            <a:ext cx="6625105" cy="4031003"/>
          </a:xfrm>
          <a:prstGeom prst="rect">
            <a:avLst/>
          </a:prstGeom>
        </p:spPr>
        <p:txBody>
          <a:bodyPr/>
          <a:lstStyle/>
          <a:p>
            <a:endParaRPr lang="fr-FR"/>
          </a:p>
        </p:txBody>
      </p:sp>
      <p:sp>
        <p:nvSpPr>
          <p:cNvPr id="6" name="Espace réservé du texte 5">
            <a:extLst>
              <a:ext uri="{FF2B5EF4-FFF2-40B4-BE49-F238E27FC236}">
                <a16:creationId xmlns:a16="http://schemas.microsoft.com/office/drawing/2014/main" id="{275F25F8-E03B-4C80-8C59-1C4B039BEDB6}"/>
              </a:ext>
            </a:extLst>
          </p:cNvPr>
          <p:cNvSpPr>
            <a:spLocks noGrp="1"/>
          </p:cNvSpPr>
          <p:nvPr>
            <p:ph type="body" sz="quarter" idx="11"/>
          </p:nvPr>
        </p:nvSpPr>
        <p:spPr>
          <a:xfrm>
            <a:off x="16351621" y="7064189"/>
            <a:ext cx="6625105" cy="5503956"/>
          </a:xfrm>
          <a:prstGeom prst="rect">
            <a:avLst/>
          </a:prstGeom>
        </p:spPr>
        <p:txBody>
          <a:bodyPr lIns="288000" tIns="288000" rIns="288000" bIns="288000"/>
          <a:lstStyle>
            <a:lvl1pPr>
              <a:defRPr lang="fr-FR" sz="3000" dirty="0" smtClean="0">
                <a:latin typeface="Calibri" panose="020F0502020204030204" pitchFamily="34" charset="0"/>
                <a:cs typeface="Calibri" panose="020F0502020204030204" pitchFamily="34" charset="0"/>
              </a:defRPr>
            </a:lvl1pPr>
            <a:lvl2pPr>
              <a:defRPr lang="fr-FR" sz="3000" dirty="0" smtClean="0">
                <a:latin typeface="Calibri" panose="020F0502020204030204" pitchFamily="34" charset="0"/>
                <a:cs typeface="Calibri" panose="020F0502020204030204" pitchFamily="34" charset="0"/>
              </a:defRPr>
            </a:lvl2pPr>
            <a:lvl3pPr>
              <a:defRPr lang="fr-FR" sz="3000" dirty="0" smtClean="0">
                <a:latin typeface="Calibri" panose="020F0502020204030204" pitchFamily="34" charset="0"/>
                <a:cs typeface="Calibri" panose="020F0502020204030204" pitchFamily="34" charset="0"/>
              </a:defRPr>
            </a:lvl3pPr>
            <a:lvl4pPr>
              <a:defRPr lang="fr-FR" sz="3000" dirty="0" smtClean="0">
                <a:latin typeface="Calibri" panose="020F0502020204030204" pitchFamily="34" charset="0"/>
                <a:cs typeface="Calibri" panose="020F0502020204030204" pitchFamily="34" charset="0"/>
              </a:defRPr>
            </a:lvl4pPr>
            <a:lvl5pPr>
              <a:defRPr lang="fr-FR" sz="3000" dirty="0">
                <a:latin typeface="Calibri" panose="020F0502020204030204" pitchFamily="34" charset="0"/>
                <a:cs typeface="Calibri" panose="020F0502020204030204" pitchFamily="34" charset="0"/>
              </a:defRPr>
            </a:lvl5pPr>
          </a:lstStyle>
          <a:p>
            <a:pPr marL="530225" lvl="0" indent="-530225" algn="l">
              <a:lnSpc>
                <a:spcPct val="150000"/>
              </a:lnSpc>
              <a:buFont typeface="Wingdings" panose="05000000000000000000" pitchFamily="2" charset="2"/>
              <a:buChar char="§"/>
            </a:pPr>
            <a:r>
              <a:rPr lang="fr-FR" dirty="0"/>
              <a:t>Cliquez pour modifier les styles du texte du masque</a:t>
            </a:r>
          </a:p>
          <a:p>
            <a:pPr marL="1262063" lvl="1" indent="-571500" algn="l">
              <a:lnSpc>
                <a:spcPct val="150000"/>
              </a:lnSpc>
              <a:buFont typeface="Wingdings" panose="05000000000000000000" pitchFamily="2" charset="2"/>
              <a:buChar char="§"/>
            </a:pPr>
            <a:r>
              <a:rPr lang="fr-FR" dirty="0"/>
              <a:t>Deuxième niveau</a:t>
            </a:r>
          </a:p>
          <a:p>
            <a:pPr marL="1974850" lvl="2" indent="-571500" algn="l">
              <a:lnSpc>
                <a:spcPct val="150000"/>
              </a:lnSpc>
              <a:buFont typeface="Wingdings" panose="05000000000000000000" pitchFamily="2" charset="2"/>
              <a:buChar char="§"/>
            </a:pPr>
            <a:r>
              <a:rPr lang="fr-FR" dirty="0"/>
              <a:t>Troisième niveau</a:t>
            </a:r>
          </a:p>
          <a:p>
            <a:pPr marL="2687638" lvl="3" indent="-571500" algn="l">
              <a:lnSpc>
                <a:spcPct val="150000"/>
              </a:lnSpc>
              <a:buFont typeface="Wingdings" panose="05000000000000000000" pitchFamily="2" charset="2"/>
              <a:buChar char="§"/>
            </a:pPr>
            <a:r>
              <a:rPr lang="fr-FR" dirty="0"/>
              <a:t>Quatrième niveau</a:t>
            </a:r>
          </a:p>
          <a:p>
            <a:pPr marL="3492500" lvl="4" indent="-571500" algn="l">
              <a:lnSpc>
                <a:spcPct val="150000"/>
              </a:lnSpc>
              <a:buFont typeface="Wingdings" panose="05000000000000000000" pitchFamily="2" charset="2"/>
              <a:buChar char="§"/>
            </a:pPr>
            <a:r>
              <a:rPr lang="fr-FR" dirty="0"/>
              <a:t>Cinquième niveau</a:t>
            </a:r>
          </a:p>
        </p:txBody>
      </p:sp>
      <p:sp>
        <p:nvSpPr>
          <p:cNvPr id="17" name="Espace réservé pour une image  2">
            <a:extLst>
              <a:ext uri="{FF2B5EF4-FFF2-40B4-BE49-F238E27FC236}">
                <a16:creationId xmlns:a16="http://schemas.microsoft.com/office/drawing/2014/main" id="{671614BA-3149-415E-A144-80EB024B856C}"/>
              </a:ext>
            </a:extLst>
          </p:cNvPr>
          <p:cNvSpPr>
            <a:spLocks noGrp="1"/>
          </p:cNvSpPr>
          <p:nvPr>
            <p:ph type="pic" sz="quarter" idx="12"/>
          </p:nvPr>
        </p:nvSpPr>
        <p:spPr>
          <a:xfrm>
            <a:off x="8722108" y="2477374"/>
            <a:ext cx="6625105" cy="4031003"/>
          </a:xfrm>
          <a:prstGeom prst="rect">
            <a:avLst/>
          </a:prstGeom>
        </p:spPr>
        <p:txBody>
          <a:bodyPr/>
          <a:lstStyle/>
          <a:p>
            <a:endParaRPr lang="fr-FR"/>
          </a:p>
        </p:txBody>
      </p:sp>
      <p:sp>
        <p:nvSpPr>
          <p:cNvPr id="19" name="Espace réservé du texte 5">
            <a:extLst>
              <a:ext uri="{FF2B5EF4-FFF2-40B4-BE49-F238E27FC236}">
                <a16:creationId xmlns:a16="http://schemas.microsoft.com/office/drawing/2014/main" id="{52AD5B0A-0B46-49D0-98A3-30A266AE546C}"/>
              </a:ext>
            </a:extLst>
          </p:cNvPr>
          <p:cNvSpPr>
            <a:spLocks noGrp="1"/>
          </p:cNvSpPr>
          <p:nvPr>
            <p:ph type="body" sz="quarter" idx="13"/>
          </p:nvPr>
        </p:nvSpPr>
        <p:spPr>
          <a:xfrm>
            <a:off x="8722108" y="7064189"/>
            <a:ext cx="6625105" cy="5503956"/>
          </a:xfrm>
          <a:prstGeom prst="rect">
            <a:avLst/>
          </a:prstGeom>
        </p:spPr>
        <p:txBody>
          <a:bodyPr lIns="288000" tIns="288000" rIns="288000" bIns="288000"/>
          <a:lstStyle>
            <a:lvl1pPr>
              <a:defRPr lang="fr-FR" sz="3000" dirty="0" smtClean="0">
                <a:latin typeface="Calibri" panose="020F0502020204030204" pitchFamily="34" charset="0"/>
                <a:cs typeface="Calibri" panose="020F0502020204030204" pitchFamily="34" charset="0"/>
              </a:defRPr>
            </a:lvl1pPr>
            <a:lvl2pPr>
              <a:defRPr lang="fr-FR" sz="3000" dirty="0" smtClean="0">
                <a:latin typeface="Calibri" panose="020F0502020204030204" pitchFamily="34" charset="0"/>
                <a:cs typeface="Calibri" panose="020F0502020204030204" pitchFamily="34" charset="0"/>
              </a:defRPr>
            </a:lvl2pPr>
            <a:lvl3pPr>
              <a:defRPr lang="fr-FR" sz="3000" dirty="0" smtClean="0">
                <a:latin typeface="Calibri" panose="020F0502020204030204" pitchFamily="34" charset="0"/>
                <a:cs typeface="Calibri" panose="020F0502020204030204" pitchFamily="34" charset="0"/>
              </a:defRPr>
            </a:lvl3pPr>
            <a:lvl4pPr>
              <a:defRPr lang="fr-FR" sz="3000" dirty="0" smtClean="0">
                <a:latin typeface="Calibri" panose="020F0502020204030204" pitchFamily="34" charset="0"/>
                <a:cs typeface="Calibri" panose="020F0502020204030204" pitchFamily="34" charset="0"/>
              </a:defRPr>
            </a:lvl4pPr>
            <a:lvl5pPr>
              <a:defRPr lang="fr-FR" sz="3000" dirty="0">
                <a:latin typeface="Calibri" panose="020F0502020204030204" pitchFamily="34" charset="0"/>
                <a:cs typeface="Calibri" panose="020F0502020204030204" pitchFamily="34" charset="0"/>
              </a:defRPr>
            </a:lvl5pPr>
          </a:lstStyle>
          <a:p>
            <a:pPr marL="530225" lvl="0" indent="-530225" algn="l">
              <a:lnSpc>
                <a:spcPct val="150000"/>
              </a:lnSpc>
              <a:buFont typeface="Wingdings" panose="05000000000000000000" pitchFamily="2" charset="2"/>
              <a:buChar char="§"/>
            </a:pPr>
            <a:r>
              <a:rPr lang="fr-FR" dirty="0"/>
              <a:t>Cliquez pour modifier les styles du texte du masque</a:t>
            </a:r>
          </a:p>
          <a:p>
            <a:pPr marL="1262063" lvl="1" indent="-571500" algn="l">
              <a:lnSpc>
                <a:spcPct val="150000"/>
              </a:lnSpc>
              <a:buFont typeface="Wingdings" panose="05000000000000000000" pitchFamily="2" charset="2"/>
              <a:buChar char="§"/>
            </a:pPr>
            <a:r>
              <a:rPr lang="fr-FR" dirty="0"/>
              <a:t>Deuxième niveau</a:t>
            </a:r>
          </a:p>
          <a:p>
            <a:pPr marL="1974850" lvl="2" indent="-571500" algn="l">
              <a:lnSpc>
                <a:spcPct val="150000"/>
              </a:lnSpc>
              <a:buFont typeface="Wingdings" panose="05000000000000000000" pitchFamily="2" charset="2"/>
              <a:buChar char="§"/>
            </a:pPr>
            <a:r>
              <a:rPr lang="fr-FR" dirty="0"/>
              <a:t>Troisième niveau</a:t>
            </a:r>
          </a:p>
          <a:p>
            <a:pPr marL="2687638" lvl="3" indent="-571500" algn="l">
              <a:lnSpc>
                <a:spcPct val="150000"/>
              </a:lnSpc>
              <a:buFont typeface="Wingdings" panose="05000000000000000000" pitchFamily="2" charset="2"/>
              <a:buChar char="§"/>
            </a:pPr>
            <a:r>
              <a:rPr lang="fr-FR" dirty="0"/>
              <a:t>Quatrième niveau</a:t>
            </a:r>
          </a:p>
          <a:p>
            <a:pPr marL="3492500" lvl="4" indent="-571500" algn="l">
              <a:lnSpc>
                <a:spcPct val="150000"/>
              </a:lnSpc>
              <a:buFont typeface="Wingdings" panose="05000000000000000000" pitchFamily="2" charset="2"/>
              <a:buChar char="§"/>
            </a:pPr>
            <a:r>
              <a:rPr lang="fr-FR" dirty="0"/>
              <a:t>Cinquième niveau</a:t>
            </a:r>
          </a:p>
        </p:txBody>
      </p:sp>
      <p:sp>
        <p:nvSpPr>
          <p:cNvPr id="20" name="Espace réservé pour une image  2">
            <a:extLst>
              <a:ext uri="{FF2B5EF4-FFF2-40B4-BE49-F238E27FC236}">
                <a16:creationId xmlns:a16="http://schemas.microsoft.com/office/drawing/2014/main" id="{0EC7F2C0-24D3-485D-BF54-7E95CA9D6AED}"/>
              </a:ext>
            </a:extLst>
          </p:cNvPr>
          <p:cNvSpPr>
            <a:spLocks noGrp="1"/>
          </p:cNvSpPr>
          <p:nvPr>
            <p:ph type="pic" sz="quarter" idx="14"/>
          </p:nvPr>
        </p:nvSpPr>
        <p:spPr>
          <a:xfrm>
            <a:off x="1092595" y="2477374"/>
            <a:ext cx="6625105" cy="4031003"/>
          </a:xfrm>
          <a:prstGeom prst="rect">
            <a:avLst/>
          </a:prstGeom>
        </p:spPr>
        <p:txBody>
          <a:bodyPr/>
          <a:lstStyle/>
          <a:p>
            <a:endParaRPr lang="fr-FR"/>
          </a:p>
        </p:txBody>
      </p:sp>
      <p:sp>
        <p:nvSpPr>
          <p:cNvPr id="21" name="Espace réservé du texte 5">
            <a:extLst>
              <a:ext uri="{FF2B5EF4-FFF2-40B4-BE49-F238E27FC236}">
                <a16:creationId xmlns:a16="http://schemas.microsoft.com/office/drawing/2014/main" id="{6BF98D1F-A164-447C-9E8E-E33145760548}"/>
              </a:ext>
            </a:extLst>
          </p:cNvPr>
          <p:cNvSpPr>
            <a:spLocks noGrp="1"/>
          </p:cNvSpPr>
          <p:nvPr>
            <p:ph type="body" sz="quarter" idx="15"/>
          </p:nvPr>
        </p:nvSpPr>
        <p:spPr>
          <a:xfrm>
            <a:off x="1092595" y="7064189"/>
            <a:ext cx="6625105" cy="5503956"/>
          </a:xfrm>
          <a:prstGeom prst="rect">
            <a:avLst/>
          </a:prstGeom>
        </p:spPr>
        <p:txBody>
          <a:bodyPr lIns="288000" tIns="288000" rIns="288000" bIns="288000"/>
          <a:lstStyle>
            <a:lvl1pPr>
              <a:defRPr lang="fr-FR" sz="3000" dirty="0" smtClean="0">
                <a:latin typeface="Calibri" panose="020F0502020204030204" pitchFamily="34" charset="0"/>
                <a:cs typeface="Calibri" panose="020F0502020204030204" pitchFamily="34" charset="0"/>
              </a:defRPr>
            </a:lvl1pPr>
            <a:lvl2pPr>
              <a:defRPr lang="fr-FR" sz="3000" dirty="0" smtClean="0">
                <a:latin typeface="Calibri" panose="020F0502020204030204" pitchFamily="34" charset="0"/>
                <a:cs typeface="Calibri" panose="020F0502020204030204" pitchFamily="34" charset="0"/>
              </a:defRPr>
            </a:lvl2pPr>
            <a:lvl3pPr>
              <a:defRPr lang="fr-FR" sz="3000" dirty="0" smtClean="0">
                <a:latin typeface="Calibri" panose="020F0502020204030204" pitchFamily="34" charset="0"/>
                <a:cs typeface="Calibri" panose="020F0502020204030204" pitchFamily="34" charset="0"/>
              </a:defRPr>
            </a:lvl3pPr>
            <a:lvl4pPr>
              <a:defRPr lang="fr-FR" sz="3000" dirty="0" smtClean="0">
                <a:latin typeface="Calibri" panose="020F0502020204030204" pitchFamily="34" charset="0"/>
                <a:cs typeface="Calibri" panose="020F0502020204030204" pitchFamily="34" charset="0"/>
              </a:defRPr>
            </a:lvl4pPr>
            <a:lvl5pPr>
              <a:defRPr lang="fr-FR" sz="3000" dirty="0">
                <a:latin typeface="Calibri" panose="020F0502020204030204" pitchFamily="34" charset="0"/>
                <a:cs typeface="Calibri" panose="020F0502020204030204" pitchFamily="34" charset="0"/>
              </a:defRPr>
            </a:lvl5pPr>
          </a:lstStyle>
          <a:p>
            <a:pPr marL="530225" lvl="0" indent="-530225" algn="l">
              <a:lnSpc>
                <a:spcPct val="150000"/>
              </a:lnSpc>
              <a:buFont typeface="Wingdings" panose="05000000000000000000" pitchFamily="2" charset="2"/>
              <a:buChar char="§"/>
            </a:pPr>
            <a:r>
              <a:rPr lang="fr-FR" dirty="0"/>
              <a:t>Cliquez pour modifier les styles du texte du masque</a:t>
            </a:r>
          </a:p>
          <a:p>
            <a:pPr marL="1262063" lvl="1" indent="-571500" algn="l">
              <a:lnSpc>
                <a:spcPct val="150000"/>
              </a:lnSpc>
              <a:buFont typeface="Wingdings" panose="05000000000000000000" pitchFamily="2" charset="2"/>
              <a:buChar char="§"/>
            </a:pPr>
            <a:r>
              <a:rPr lang="fr-FR" dirty="0"/>
              <a:t>Deuxième niveau</a:t>
            </a:r>
          </a:p>
          <a:p>
            <a:pPr marL="1974850" lvl="2" indent="-571500" algn="l">
              <a:lnSpc>
                <a:spcPct val="150000"/>
              </a:lnSpc>
              <a:buFont typeface="Wingdings" panose="05000000000000000000" pitchFamily="2" charset="2"/>
              <a:buChar char="§"/>
            </a:pPr>
            <a:r>
              <a:rPr lang="fr-FR" dirty="0"/>
              <a:t>Troisième niveau</a:t>
            </a:r>
          </a:p>
          <a:p>
            <a:pPr marL="2687638" lvl="3" indent="-571500" algn="l">
              <a:lnSpc>
                <a:spcPct val="150000"/>
              </a:lnSpc>
              <a:buFont typeface="Wingdings" panose="05000000000000000000" pitchFamily="2" charset="2"/>
              <a:buChar char="§"/>
            </a:pPr>
            <a:r>
              <a:rPr lang="fr-FR" dirty="0"/>
              <a:t>Quatrième niveau</a:t>
            </a:r>
          </a:p>
          <a:p>
            <a:pPr marL="3492500" lvl="4" indent="-571500" algn="l">
              <a:lnSpc>
                <a:spcPct val="150000"/>
              </a:lnSpc>
              <a:buFont typeface="Wingdings" panose="05000000000000000000" pitchFamily="2" charset="2"/>
              <a:buChar char="§"/>
            </a:pPr>
            <a:r>
              <a:rPr lang="fr-FR" dirty="0"/>
              <a:t>Cinquième niveau</a:t>
            </a:r>
          </a:p>
        </p:txBody>
      </p:sp>
      <p:sp>
        <p:nvSpPr>
          <p:cNvPr id="18" name="Texte du titre">
            <a:extLst>
              <a:ext uri="{FF2B5EF4-FFF2-40B4-BE49-F238E27FC236}">
                <a16:creationId xmlns:a16="http://schemas.microsoft.com/office/drawing/2014/main" id="{2ADA8B97-A2E7-4955-9BE7-574DDD0B9719}"/>
              </a:ext>
            </a:extLst>
          </p:cNvPr>
          <p:cNvSpPr txBox="1">
            <a:spLocks noGrp="1"/>
          </p:cNvSpPr>
          <p:nvPr>
            <p:ph type="title" hasCustomPrompt="1"/>
          </p:nvPr>
        </p:nvSpPr>
        <p:spPr>
          <a:xfrm>
            <a:off x="0" y="0"/>
            <a:ext cx="24383999" cy="1857676"/>
          </a:xfrm>
          <a:prstGeom prst="rect">
            <a:avLst/>
          </a:prstGeom>
        </p:spPr>
        <p:txBody>
          <a:bodyPr anchor="ctr" anchorCtr="0"/>
          <a:lstStyle>
            <a:lvl1pPr>
              <a:defRPr>
                <a:latin typeface="Calibri" panose="020F0502020204030204" pitchFamily="34" charset="0"/>
                <a:cs typeface="Calibri" panose="020F0502020204030204" pitchFamily="34" charset="0"/>
              </a:defRPr>
            </a:lvl1pPr>
          </a:lstStyle>
          <a:p>
            <a:r>
              <a:rPr dirty="0" err="1"/>
              <a:t>Texte</a:t>
            </a:r>
            <a:r>
              <a:rPr dirty="0"/>
              <a:t> du </a:t>
            </a:r>
            <a:r>
              <a:rPr dirty="0" err="1"/>
              <a:t>titre</a:t>
            </a:r>
            <a:endParaRPr dirty="0"/>
          </a:p>
        </p:txBody>
      </p:sp>
    </p:spTree>
    <p:extLst>
      <p:ext uri="{BB962C8B-B14F-4D97-AF65-F5344CB8AC3E}">
        <p14:creationId xmlns:p14="http://schemas.microsoft.com/office/powerpoint/2010/main" val="3659019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TMS">
    <p:spTree>
      <p:nvGrpSpPr>
        <p:cNvPr id="1" name=""/>
        <p:cNvGrpSpPr/>
        <p:nvPr/>
      </p:nvGrpSpPr>
      <p:grpSpPr>
        <a:xfrm>
          <a:off x="0" y="0"/>
          <a:ext cx="0" cy="0"/>
          <a:chOff x="0" y="0"/>
          <a:chExt cx="0" cy="0"/>
        </a:xfrm>
      </p:grpSpPr>
      <p:sp>
        <p:nvSpPr>
          <p:cNvPr id="9" name="Titre 1">
            <a:extLst>
              <a:ext uri="{FF2B5EF4-FFF2-40B4-BE49-F238E27FC236}">
                <a16:creationId xmlns:a16="http://schemas.microsoft.com/office/drawing/2014/main" id="{19070825-39F4-4E0D-BFD9-128923437A6F}"/>
              </a:ext>
            </a:extLst>
          </p:cNvPr>
          <p:cNvSpPr>
            <a:spLocks noGrp="1"/>
          </p:cNvSpPr>
          <p:nvPr>
            <p:ph type="ctrTitle"/>
          </p:nvPr>
        </p:nvSpPr>
        <p:spPr>
          <a:xfrm>
            <a:off x="3048000" y="5317057"/>
            <a:ext cx="18288000" cy="1508713"/>
          </a:xfrm>
          <a:prstGeom prst="rect">
            <a:avLst/>
          </a:prstGeom>
        </p:spPr>
        <p:txBody>
          <a:bodyPr anchor="ctr"/>
          <a:lstStyle>
            <a:lvl1pPr marL="0" marR="0" indent="0" algn="ctr" defTabSz="1043946" rtl="0" fontAlgn="auto" latinLnBrk="0" hangingPunct="1">
              <a:lnSpc>
                <a:spcPct val="100000"/>
              </a:lnSpc>
              <a:spcBef>
                <a:spcPts val="0"/>
              </a:spcBef>
              <a:spcAft>
                <a:spcPts val="0"/>
              </a:spcAft>
              <a:buClrTx/>
              <a:buSzTx/>
              <a:buFontTx/>
              <a:buNone/>
              <a:tabLst/>
              <a:defRPr kumimoji="0" lang="en-US" sz="8448" b="1" i="0" u="none" strike="noStrike" cap="none" spc="0" normalizeH="0" baseline="0" dirty="0">
                <a:ln>
                  <a:noFill/>
                </a:ln>
                <a:solidFill>
                  <a:schemeClr val="accent3"/>
                </a:solidFill>
                <a:effectLst/>
                <a:uFillTx/>
                <a:latin typeface="Calibri" panose="020F0502020204030204" pitchFamily="34" charset="0"/>
                <a:ea typeface="Calibri" panose="020F0502020204030204" pitchFamily="34" charset="0"/>
                <a:cs typeface="Calibri" panose="020F0502020204030204" pitchFamily="34" charset="0"/>
                <a:sym typeface="Exo 2"/>
              </a:defRPr>
            </a:lvl1pPr>
          </a:lstStyle>
          <a:p>
            <a:r>
              <a:rPr lang="fr-FR" dirty="0"/>
              <a:t>Modifiez le style du titre</a:t>
            </a:r>
            <a:endParaRPr lang="en-US" dirty="0"/>
          </a:p>
        </p:txBody>
      </p:sp>
      <p:sp>
        <p:nvSpPr>
          <p:cNvPr id="10" name="Sous-titre 2">
            <a:extLst>
              <a:ext uri="{FF2B5EF4-FFF2-40B4-BE49-F238E27FC236}">
                <a16:creationId xmlns:a16="http://schemas.microsoft.com/office/drawing/2014/main" id="{08FDE9C5-0814-4C13-A365-346EFA1104D2}"/>
              </a:ext>
            </a:extLst>
          </p:cNvPr>
          <p:cNvSpPr>
            <a:spLocks noGrp="1"/>
          </p:cNvSpPr>
          <p:nvPr>
            <p:ph type="subTitle" idx="1"/>
          </p:nvPr>
        </p:nvSpPr>
        <p:spPr>
          <a:xfrm>
            <a:off x="3035300" y="7047685"/>
            <a:ext cx="18288000" cy="1116866"/>
          </a:xfrm>
          <a:prstGeom prst="rect">
            <a:avLst/>
          </a:prstGeom>
        </p:spPr>
        <p:txBody>
          <a:bodyPr anchor="ctr"/>
          <a:lstStyle>
            <a:lvl1pPr marL="0" indent="0" algn="ctr">
              <a:buNone/>
              <a:defRPr kumimoji="0" lang="en-US" sz="4000" b="0" i="0" u="none" strike="noStrike" cap="none" spc="0" normalizeH="0" baseline="0" dirty="0">
                <a:ln>
                  <a:noFill/>
                </a:ln>
                <a:solidFill>
                  <a:srgbClr val="A6A6A6"/>
                </a:solidFill>
                <a:effectLst/>
                <a:uFillTx/>
                <a:latin typeface="Calibri" panose="020F0502020204030204" pitchFamily="34" charset="0"/>
                <a:ea typeface="Calibri" panose="020F0502020204030204" pitchFamily="34" charset="0"/>
                <a:cs typeface="Calibri" panose="020F0502020204030204" pitchFamily="34" charset="0"/>
                <a:sym typeface="Exo 2 Ligh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Modifiez le style des sous-titres du masque</a:t>
            </a:r>
            <a:endParaRPr lang="en-US" dirty="0"/>
          </a:p>
        </p:txBody>
      </p:sp>
      <p:pic>
        <p:nvPicPr>
          <p:cNvPr id="11" name="STMS1-couleur.png" descr="STMS1-couleur.png">
            <a:extLst>
              <a:ext uri="{FF2B5EF4-FFF2-40B4-BE49-F238E27FC236}">
                <a16:creationId xmlns:a16="http://schemas.microsoft.com/office/drawing/2014/main" id="{D3CDC397-12DF-4B55-A011-9146A8ED2D0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7810453" y="11955181"/>
            <a:ext cx="5517863" cy="892656"/>
          </a:xfrm>
          <a:prstGeom prst="rect">
            <a:avLst/>
          </a:prstGeom>
          <a:ln w="12700">
            <a:miter lim="400000"/>
          </a:ln>
        </p:spPr>
      </p:pic>
      <p:sp>
        <p:nvSpPr>
          <p:cNvPr id="2" name="Rectangle 1">
            <a:extLst>
              <a:ext uri="{FF2B5EF4-FFF2-40B4-BE49-F238E27FC236}">
                <a16:creationId xmlns:a16="http://schemas.microsoft.com/office/drawing/2014/main" id="{5BDB5952-A396-4606-9336-E69C5F60ED0A}"/>
              </a:ext>
            </a:extLst>
          </p:cNvPr>
          <p:cNvSpPr/>
          <p:nvPr userDrawn="1"/>
        </p:nvSpPr>
        <p:spPr>
          <a:xfrm>
            <a:off x="10185918" y="1586203"/>
            <a:ext cx="4012163" cy="1508713"/>
          </a:xfrm>
          <a:prstGeom prst="rect">
            <a:avLst/>
          </a:prstGeom>
          <a:solidFill>
            <a:schemeClr val="bg1"/>
          </a:solidFill>
          <a:ln w="25400" cap="flat">
            <a:noFill/>
            <a:prstDash val="solid"/>
            <a:bevel/>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087443" rtl="0" fontAlgn="auto" latinLnBrk="0" hangingPunct="0">
              <a:lnSpc>
                <a:spcPct val="100000"/>
              </a:lnSpc>
              <a:spcBef>
                <a:spcPts val="0"/>
              </a:spcBef>
              <a:spcAft>
                <a:spcPts val="0"/>
              </a:spcAft>
              <a:buClrTx/>
              <a:buSzTx/>
              <a:buFontTx/>
              <a:buNone/>
              <a:tabLst/>
            </a:pPr>
            <a:endParaRPr kumimoji="0" lang="en-US" sz="4300" b="0" i="0" u="none" strike="noStrike" cap="none" spc="0" normalizeH="0" baseline="0">
              <a:ln>
                <a:noFill/>
              </a:ln>
              <a:solidFill>
                <a:srgbClr val="000000"/>
              </a:solidFill>
              <a:effectLst/>
              <a:uFillTx/>
              <a:latin typeface="Calibri"/>
              <a:ea typeface="Calibri"/>
              <a:cs typeface="Calibri"/>
              <a:sym typeface="Calibri"/>
            </a:endParaRPr>
          </a:p>
        </p:txBody>
      </p:sp>
      <p:sp>
        <p:nvSpPr>
          <p:cNvPr id="13" name="Rectangle">
            <a:extLst>
              <a:ext uri="{FF2B5EF4-FFF2-40B4-BE49-F238E27FC236}">
                <a16:creationId xmlns:a16="http://schemas.microsoft.com/office/drawing/2014/main" id="{17B22B8E-6781-4C8F-9505-0394E6924C4D}"/>
              </a:ext>
            </a:extLst>
          </p:cNvPr>
          <p:cNvSpPr/>
          <p:nvPr userDrawn="1"/>
        </p:nvSpPr>
        <p:spPr>
          <a:xfrm>
            <a:off x="11402477" y="6919670"/>
            <a:ext cx="1553646" cy="128015"/>
          </a:xfrm>
          <a:prstGeom prst="rect">
            <a:avLst/>
          </a:prstGeom>
          <a:solidFill>
            <a:schemeClr val="accent5"/>
          </a:solidFill>
          <a:ln w="12700">
            <a:miter lim="400000"/>
          </a:ln>
        </p:spPr>
        <p:txBody>
          <a:bodyPr lIns="45719" rIns="45719" anchor="ctr"/>
          <a:lstStyle/>
          <a:p>
            <a:pPr algn="ctr">
              <a:defRPr>
                <a:solidFill>
                  <a:schemeClr val="accent2"/>
                </a:solidFill>
                <a:latin typeface="Exo 2 Light"/>
                <a:ea typeface="Exo 2 Light"/>
                <a:cs typeface="Exo 2 Light"/>
                <a:sym typeface="Exo 2 Light"/>
              </a:defRPr>
            </a:pPr>
            <a:endParaRPr/>
          </a:p>
        </p:txBody>
      </p:sp>
    </p:spTree>
    <p:extLst>
      <p:ext uri="{BB962C8B-B14F-4D97-AF65-F5344CB8AC3E}">
        <p14:creationId xmlns:p14="http://schemas.microsoft.com/office/powerpoint/2010/main" val="2002413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6_Contenu">
    <p:spTree>
      <p:nvGrpSpPr>
        <p:cNvPr id="1" name=""/>
        <p:cNvGrpSpPr/>
        <p:nvPr/>
      </p:nvGrpSpPr>
      <p:grpSpPr>
        <a:xfrm>
          <a:off x="0" y="0"/>
          <a:ext cx="0" cy="0"/>
          <a:chOff x="0" y="0"/>
          <a:chExt cx="0" cy="0"/>
        </a:xfrm>
      </p:grpSpPr>
      <p:grpSp>
        <p:nvGrpSpPr>
          <p:cNvPr id="11" name="Groupe">
            <a:extLst>
              <a:ext uri="{FF2B5EF4-FFF2-40B4-BE49-F238E27FC236}">
                <a16:creationId xmlns:a16="http://schemas.microsoft.com/office/drawing/2014/main" id="{D360B735-9C28-414B-83EF-B6F6B855D062}"/>
              </a:ext>
            </a:extLst>
          </p:cNvPr>
          <p:cNvGrpSpPr/>
          <p:nvPr userDrawn="1"/>
        </p:nvGrpSpPr>
        <p:grpSpPr>
          <a:xfrm>
            <a:off x="1" y="13523495"/>
            <a:ext cx="24384000" cy="192505"/>
            <a:chOff x="0" y="0"/>
            <a:chExt cx="24538662" cy="181429"/>
          </a:xfrm>
        </p:grpSpPr>
        <p:sp>
          <p:nvSpPr>
            <p:cNvPr id="12" name="Rectangle">
              <a:extLst>
                <a:ext uri="{FF2B5EF4-FFF2-40B4-BE49-F238E27FC236}">
                  <a16:creationId xmlns:a16="http://schemas.microsoft.com/office/drawing/2014/main" id="{7862649B-0C9A-4620-8E94-1D447F8AC7F1}"/>
                </a:ext>
              </a:extLst>
            </p:cNvPr>
            <p:cNvSpPr/>
            <p:nvPr/>
          </p:nvSpPr>
          <p:spPr>
            <a:xfrm>
              <a:off x="0" y="0"/>
              <a:ext cx="4907733" cy="181430"/>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a:p>
          </p:txBody>
        </p:sp>
        <p:sp>
          <p:nvSpPr>
            <p:cNvPr id="13" name="Rectangle">
              <a:extLst>
                <a:ext uri="{FF2B5EF4-FFF2-40B4-BE49-F238E27FC236}">
                  <a16:creationId xmlns:a16="http://schemas.microsoft.com/office/drawing/2014/main" id="{E0AB1A34-DECA-4767-95B7-BCA671F899C0}"/>
                </a:ext>
              </a:extLst>
            </p:cNvPr>
            <p:cNvSpPr/>
            <p:nvPr/>
          </p:nvSpPr>
          <p:spPr>
            <a:xfrm>
              <a:off x="4907732" y="0"/>
              <a:ext cx="4907734" cy="181430"/>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a:p>
          </p:txBody>
        </p:sp>
        <p:sp>
          <p:nvSpPr>
            <p:cNvPr id="14" name="Rectangle">
              <a:extLst>
                <a:ext uri="{FF2B5EF4-FFF2-40B4-BE49-F238E27FC236}">
                  <a16:creationId xmlns:a16="http://schemas.microsoft.com/office/drawing/2014/main" id="{DBFB4FB3-DC5A-4761-94B1-C447B526113C}"/>
                </a:ext>
              </a:extLst>
            </p:cNvPr>
            <p:cNvSpPr/>
            <p:nvPr/>
          </p:nvSpPr>
          <p:spPr>
            <a:xfrm>
              <a:off x="9815465" y="0"/>
              <a:ext cx="4907733" cy="181430"/>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a:p>
          </p:txBody>
        </p:sp>
        <p:sp>
          <p:nvSpPr>
            <p:cNvPr id="15" name="Rectangle">
              <a:extLst>
                <a:ext uri="{FF2B5EF4-FFF2-40B4-BE49-F238E27FC236}">
                  <a16:creationId xmlns:a16="http://schemas.microsoft.com/office/drawing/2014/main" id="{F9DBE7B5-8F35-4A3D-A42B-7ACE57287F13}"/>
                </a:ext>
              </a:extLst>
            </p:cNvPr>
            <p:cNvSpPr/>
            <p:nvPr/>
          </p:nvSpPr>
          <p:spPr>
            <a:xfrm>
              <a:off x="14723197" y="0"/>
              <a:ext cx="4907733" cy="181430"/>
            </a:xfrm>
            <a:prstGeom prst="rect">
              <a:avLst/>
            </a:prstGeom>
            <a:solidFill>
              <a:srgbClr val="FFB000"/>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a:p>
          </p:txBody>
        </p:sp>
        <p:sp>
          <p:nvSpPr>
            <p:cNvPr id="16" name="Rectangle">
              <a:extLst>
                <a:ext uri="{FF2B5EF4-FFF2-40B4-BE49-F238E27FC236}">
                  <a16:creationId xmlns:a16="http://schemas.microsoft.com/office/drawing/2014/main" id="{3B64FDDD-8CBC-40D4-A037-AC56BDCE095C}"/>
                </a:ext>
              </a:extLst>
            </p:cNvPr>
            <p:cNvSpPr/>
            <p:nvPr/>
          </p:nvSpPr>
          <p:spPr>
            <a:xfrm>
              <a:off x="19630930" y="0"/>
              <a:ext cx="4907733" cy="181430"/>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a:p>
          </p:txBody>
        </p:sp>
      </p:grpSp>
      <p:pic>
        <p:nvPicPr>
          <p:cNvPr id="26" name="STMS2-BLEU CLAIR.png" descr="STMS2-BLEU CLAIR.png">
            <a:extLst>
              <a:ext uri="{FF2B5EF4-FFF2-40B4-BE49-F238E27FC236}">
                <a16:creationId xmlns:a16="http://schemas.microsoft.com/office/drawing/2014/main" id="{3C45B415-D4A4-4F66-9638-AB5AA32F26B1}"/>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22895159" y="12246618"/>
            <a:ext cx="1085975" cy="892656"/>
          </a:xfrm>
          <a:prstGeom prst="rect">
            <a:avLst/>
          </a:prstGeom>
          <a:ln w="12700">
            <a:miter lim="400000"/>
          </a:ln>
        </p:spPr>
      </p:pic>
      <p:sp>
        <p:nvSpPr>
          <p:cNvPr id="30" name="Numéro de diapositive">
            <a:extLst>
              <a:ext uri="{FF2B5EF4-FFF2-40B4-BE49-F238E27FC236}">
                <a16:creationId xmlns:a16="http://schemas.microsoft.com/office/drawing/2014/main" id="{C5383E53-1A7E-4237-B837-1204FADA8E5E}"/>
              </a:ext>
            </a:extLst>
          </p:cNvPr>
          <p:cNvSpPr txBox="1">
            <a:spLocks/>
          </p:cNvSpPr>
          <p:nvPr userDrawn="1"/>
        </p:nvSpPr>
        <p:spPr>
          <a:xfrm>
            <a:off x="22948534" y="492822"/>
            <a:ext cx="824809" cy="304801"/>
          </a:xfrm>
          <a:prstGeom prst="rect">
            <a:avLst/>
          </a:prstGeom>
          <a:solidFill>
            <a:schemeClr val="accent3"/>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norm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1087443"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FFFFFF"/>
                </a:solidFill>
                <a:effectLst/>
                <a:uFillTx/>
                <a:latin typeface="Exo 2"/>
                <a:ea typeface="Exo 2"/>
                <a:cs typeface="Exo 2"/>
                <a:sym typeface="Exo 2"/>
              </a:defRPr>
            </a:lvl1pPr>
            <a:lvl2pPr marL="0" marR="0" indent="1087443"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2pPr>
            <a:lvl3pPr marL="0" marR="0" indent="2174887"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3pPr>
            <a:lvl4pPr marL="0" marR="0" indent="3262338"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4pPr>
            <a:lvl5pPr marL="0" marR="0" indent="4349779"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5pPr>
            <a:lvl6pPr marL="0" marR="0" indent="5437225"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6pPr>
            <a:lvl7pPr marL="0" marR="0" indent="6524670"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7pPr>
            <a:lvl8pPr marL="0" marR="0" indent="7612115"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8pPr>
            <a:lvl9pPr marL="0" marR="0" indent="8699558"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9pPr>
          </a:lstStyle>
          <a:p>
            <a:fld id="{86CB4B4D-7CA3-9044-876B-883B54F8677D}" type="slidenum">
              <a:rPr lang="fr-FR" smtClean="0"/>
              <a:pPr/>
              <a:t>‹N°›</a:t>
            </a:fld>
            <a:endParaRPr lang="fr-FR" dirty="0"/>
          </a:p>
        </p:txBody>
      </p:sp>
      <p:sp>
        <p:nvSpPr>
          <p:cNvPr id="6" name="Espace réservé du texte 5">
            <a:extLst>
              <a:ext uri="{FF2B5EF4-FFF2-40B4-BE49-F238E27FC236}">
                <a16:creationId xmlns:a16="http://schemas.microsoft.com/office/drawing/2014/main" id="{275F25F8-E03B-4C80-8C59-1C4B039BEDB6}"/>
              </a:ext>
            </a:extLst>
          </p:cNvPr>
          <p:cNvSpPr>
            <a:spLocks noGrp="1"/>
          </p:cNvSpPr>
          <p:nvPr>
            <p:ph type="body" sz="quarter" idx="11"/>
          </p:nvPr>
        </p:nvSpPr>
        <p:spPr>
          <a:xfrm>
            <a:off x="16351621" y="8211671"/>
            <a:ext cx="6625105" cy="4356474"/>
          </a:xfrm>
          <a:prstGeom prst="rect">
            <a:avLst/>
          </a:prstGeom>
        </p:spPr>
        <p:txBody>
          <a:bodyPr lIns="288000" tIns="288000" rIns="288000" bIns="288000"/>
          <a:lstStyle>
            <a:lvl1pPr>
              <a:defRPr lang="fr-FR" sz="3000" dirty="0" smtClean="0">
                <a:latin typeface="Calibri" panose="020F0502020204030204" pitchFamily="34" charset="0"/>
                <a:cs typeface="Calibri" panose="020F0502020204030204" pitchFamily="34" charset="0"/>
              </a:defRPr>
            </a:lvl1pPr>
            <a:lvl2pPr>
              <a:defRPr lang="fr-FR" sz="3000" dirty="0" smtClean="0">
                <a:latin typeface="Calibri" panose="020F0502020204030204" pitchFamily="34" charset="0"/>
                <a:cs typeface="Calibri" panose="020F0502020204030204" pitchFamily="34" charset="0"/>
              </a:defRPr>
            </a:lvl2pPr>
            <a:lvl3pPr>
              <a:defRPr lang="fr-FR" sz="3000" dirty="0" smtClean="0">
                <a:latin typeface="Calibri" panose="020F0502020204030204" pitchFamily="34" charset="0"/>
                <a:cs typeface="Calibri" panose="020F0502020204030204" pitchFamily="34" charset="0"/>
              </a:defRPr>
            </a:lvl3pPr>
            <a:lvl4pPr>
              <a:defRPr lang="fr-FR" sz="3000" dirty="0" smtClean="0">
                <a:latin typeface="Calibri" panose="020F0502020204030204" pitchFamily="34" charset="0"/>
                <a:cs typeface="Calibri" panose="020F0502020204030204" pitchFamily="34" charset="0"/>
              </a:defRPr>
            </a:lvl4pPr>
            <a:lvl5pPr>
              <a:defRPr lang="fr-FR" sz="3000" dirty="0">
                <a:latin typeface="Calibri" panose="020F0502020204030204" pitchFamily="34" charset="0"/>
                <a:cs typeface="Calibri" panose="020F0502020204030204" pitchFamily="34" charset="0"/>
              </a:defRPr>
            </a:lvl5pPr>
          </a:lstStyle>
          <a:p>
            <a:pPr marL="530225" lvl="0" indent="-530225" algn="l">
              <a:lnSpc>
                <a:spcPct val="150000"/>
              </a:lnSpc>
              <a:buFont typeface="Wingdings" panose="05000000000000000000" pitchFamily="2" charset="2"/>
              <a:buChar char="§"/>
            </a:pPr>
            <a:r>
              <a:rPr lang="fr-FR" dirty="0"/>
              <a:t>Cliquez pour modifier les styles du texte du masque</a:t>
            </a:r>
          </a:p>
          <a:p>
            <a:pPr marL="1262063" lvl="1" indent="-571500" algn="l">
              <a:lnSpc>
                <a:spcPct val="150000"/>
              </a:lnSpc>
              <a:buFont typeface="Wingdings" panose="05000000000000000000" pitchFamily="2" charset="2"/>
              <a:buChar char="§"/>
            </a:pPr>
            <a:r>
              <a:rPr lang="fr-FR" dirty="0"/>
              <a:t>Deuxième niveau</a:t>
            </a:r>
          </a:p>
          <a:p>
            <a:pPr marL="1974850" lvl="2" indent="-571500" algn="l">
              <a:lnSpc>
                <a:spcPct val="150000"/>
              </a:lnSpc>
              <a:buFont typeface="Wingdings" panose="05000000000000000000" pitchFamily="2" charset="2"/>
              <a:buChar char="§"/>
            </a:pPr>
            <a:r>
              <a:rPr lang="fr-FR" dirty="0"/>
              <a:t>Troisième niveau</a:t>
            </a:r>
          </a:p>
          <a:p>
            <a:pPr marL="2687638" lvl="3" indent="-571500" algn="l">
              <a:lnSpc>
                <a:spcPct val="150000"/>
              </a:lnSpc>
              <a:buFont typeface="Wingdings" panose="05000000000000000000" pitchFamily="2" charset="2"/>
              <a:buChar char="§"/>
            </a:pPr>
            <a:r>
              <a:rPr lang="fr-FR" dirty="0"/>
              <a:t>Quatrième niveau</a:t>
            </a:r>
          </a:p>
          <a:p>
            <a:pPr marL="3492500" lvl="4" indent="-571500" algn="l">
              <a:lnSpc>
                <a:spcPct val="150000"/>
              </a:lnSpc>
              <a:buFont typeface="Wingdings" panose="05000000000000000000" pitchFamily="2" charset="2"/>
              <a:buChar char="§"/>
            </a:pPr>
            <a:r>
              <a:rPr lang="fr-FR" dirty="0"/>
              <a:t>Cinquième niveau</a:t>
            </a:r>
          </a:p>
        </p:txBody>
      </p:sp>
      <p:sp>
        <p:nvSpPr>
          <p:cNvPr id="19" name="Espace réservé du texte 5">
            <a:extLst>
              <a:ext uri="{FF2B5EF4-FFF2-40B4-BE49-F238E27FC236}">
                <a16:creationId xmlns:a16="http://schemas.microsoft.com/office/drawing/2014/main" id="{52AD5B0A-0B46-49D0-98A3-30A266AE546C}"/>
              </a:ext>
            </a:extLst>
          </p:cNvPr>
          <p:cNvSpPr>
            <a:spLocks noGrp="1"/>
          </p:cNvSpPr>
          <p:nvPr>
            <p:ph type="body" sz="quarter" idx="13"/>
          </p:nvPr>
        </p:nvSpPr>
        <p:spPr>
          <a:xfrm>
            <a:off x="8722108" y="8211671"/>
            <a:ext cx="6625105" cy="4356474"/>
          </a:xfrm>
          <a:prstGeom prst="rect">
            <a:avLst/>
          </a:prstGeom>
        </p:spPr>
        <p:txBody>
          <a:bodyPr lIns="288000" tIns="288000" rIns="288000" bIns="288000"/>
          <a:lstStyle>
            <a:lvl1pPr>
              <a:defRPr lang="fr-FR" sz="3000" dirty="0" smtClean="0">
                <a:latin typeface="Calibri" panose="020F0502020204030204" pitchFamily="34" charset="0"/>
                <a:cs typeface="Calibri" panose="020F0502020204030204" pitchFamily="34" charset="0"/>
              </a:defRPr>
            </a:lvl1pPr>
            <a:lvl2pPr>
              <a:defRPr lang="fr-FR" sz="3000" dirty="0" smtClean="0">
                <a:latin typeface="Calibri" panose="020F0502020204030204" pitchFamily="34" charset="0"/>
                <a:cs typeface="Calibri" panose="020F0502020204030204" pitchFamily="34" charset="0"/>
              </a:defRPr>
            </a:lvl2pPr>
            <a:lvl3pPr>
              <a:defRPr lang="fr-FR" sz="3000" dirty="0" smtClean="0">
                <a:latin typeface="Calibri" panose="020F0502020204030204" pitchFamily="34" charset="0"/>
                <a:cs typeface="Calibri" panose="020F0502020204030204" pitchFamily="34" charset="0"/>
              </a:defRPr>
            </a:lvl3pPr>
            <a:lvl4pPr>
              <a:defRPr lang="fr-FR" sz="3000" dirty="0" smtClean="0">
                <a:latin typeface="Calibri" panose="020F0502020204030204" pitchFamily="34" charset="0"/>
                <a:cs typeface="Calibri" panose="020F0502020204030204" pitchFamily="34" charset="0"/>
              </a:defRPr>
            </a:lvl4pPr>
            <a:lvl5pPr>
              <a:defRPr lang="fr-FR" sz="3000" dirty="0">
                <a:latin typeface="Calibri" panose="020F0502020204030204" pitchFamily="34" charset="0"/>
                <a:cs typeface="Calibri" panose="020F0502020204030204" pitchFamily="34" charset="0"/>
              </a:defRPr>
            </a:lvl5pPr>
          </a:lstStyle>
          <a:p>
            <a:pPr marL="530225" lvl="0" indent="-530225" algn="l">
              <a:lnSpc>
                <a:spcPct val="150000"/>
              </a:lnSpc>
              <a:buFont typeface="Wingdings" panose="05000000000000000000" pitchFamily="2" charset="2"/>
              <a:buChar char="§"/>
            </a:pPr>
            <a:r>
              <a:rPr lang="fr-FR" dirty="0"/>
              <a:t>Cliquez pour modifier les styles du texte du masque</a:t>
            </a:r>
          </a:p>
          <a:p>
            <a:pPr marL="1262063" lvl="1" indent="-571500" algn="l">
              <a:lnSpc>
                <a:spcPct val="150000"/>
              </a:lnSpc>
              <a:buFont typeface="Wingdings" panose="05000000000000000000" pitchFamily="2" charset="2"/>
              <a:buChar char="§"/>
            </a:pPr>
            <a:r>
              <a:rPr lang="fr-FR" dirty="0"/>
              <a:t>Deuxième niveau</a:t>
            </a:r>
          </a:p>
          <a:p>
            <a:pPr marL="1974850" lvl="2" indent="-571500" algn="l">
              <a:lnSpc>
                <a:spcPct val="150000"/>
              </a:lnSpc>
              <a:buFont typeface="Wingdings" panose="05000000000000000000" pitchFamily="2" charset="2"/>
              <a:buChar char="§"/>
            </a:pPr>
            <a:r>
              <a:rPr lang="fr-FR" dirty="0"/>
              <a:t>Troisième niveau</a:t>
            </a:r>
          </a:p>
          <a:p>
            <a:pPr marL="2687638" lvl="3" indent="-571500" algn="l">
              <a:lnSpc>
                <a:spcPct val="150000"/>
              </a:lnSpc>
              <a:buFont typeface="Wingdings" panose="05000000000000000000" pitchFamily="2" charset="2"/>
              <a:buChar char="§"/>
            </a:pPr>
            <a:r>
              <a:rPr lang="fr-FR" dirty="0"/>
              <a:t>Quatrième niveau</a:t>
            </a:r>
          </a:p>
          <a:p>
            <a:pPr marL="3492500" lvl="4" indent="-571500" algn="l">
              <a:lnSpc>
                <a:spcPct val="150000"/>
              </a:lnSpc>
              <a:buFont typeface="Wingdings" panose="05000000000000000000" pitchFamily="2" charset="2"/>
              <a:buChar char="§"/>
            </a:pPr>
            <a:r>
              <a:rPr lang="fr-FR" dirty="0"/>
              <a:t>Cinquième niveau</a:t>
            </a:r>
          </a:p>
        </p:txBody>
      </p:sp>
      <p:sp>
        <p:nvSpPr>
          <p:cNvPr id="21" name="Espace réservé du texte 5">
            <a:extLst>
              <a:ext uri="{FF2B5EF4-FFF2-40B4-BE49-F238E27FC236}">
                <a16:creationId xmlns:a16="http://schemas.microsoft.com/office/drawing/2014/main" id="{6BF98D1F-A164-447C-9E8E-E33145760548}"/>
              </a:ext>
            </a:extLst>
          </p:cNvPr>
          <p:cNvSpPr>
            <a:spLocks noGrp="1"/>
          </p:cNvSpPr>
          <p:nvPr>
            <p:ph type="body" sz="quarter" idx="15"/>
          </p:nvPr>
        </p:nvSpPr>
        <p:spPr>
          <a:xfrm>
            <a:off x="1092595" y="8211671"/>
            <a:ext cx="6625105" cy="4356474"/>
          </a:xfrm>
          <a:prstGeom prst="rect">
            <a:avLst/>
          </a:prstGeom>
        </p:spPr>
        <p:txBody>
          <a:bodyPr lIns="288000" tIns="288000" rIns="288000" bIns="288000"/>
          <a:lstStyle>
            <a:lvl1pPr>
              <a:defRPr lang="fr-FR" sz="3000" dirty="0" smtClean="0">
                <a:latin typeface="Calibri" panose="020F0502020204030204" pitchFamily="34" charset="0"/>
                <a:cs typeface="Calibri" panose="020F0502020204030204" pitchFamily="34" charset="0"/>
              </a:defRPr>
            </a:lvl1pPr>
            <a:lvl2pPr>
              <a:defRPr lang="fr-FR" sz="3000" dirty="0" smtClean="0">
                <a:latin typeface="Calibri" panose="020F0502020204030204" pitchFamily="34" charset="0"/>
                <a:cs typeface="Calibri" panose="020F0502020204030204" pitchFamily="34" charset="0"/>
              </a:defRPr>
            </a:lvl2pPr>
            <a:lvl3pPr>
              <a:defRPr lang="fr-FR" sz="3000" dirty="0" smtClean="0">
                <a:latin typeface="Calibri" panose="020F0502020204030204" pitchFamily="34" charset="0"/>
                <a:cs typeface="Calibri" panose="020F0502020204030204" pitchFamily="34" charset="0"/>
              </a:defRPr>
            </a:lvl3pPr>
            <a:lvl4pPr>
              <a:defRPr lang="fr-FR" sz="3000" dirty="0" smtClean="0">
                <a:latin typeface="Calibri" panose="020F0502020204030204" pitchFamily="34" charset="0"/>
                <a:cs typeface="Calibri" panose="020F0502020204030204" pitchFamily="34" charset="0"/>
              </a:defRPr>
            </a:lvl4pPr>
            <a:lvl5pPr>
              <a:defRPr lang="fr-FR" sz="3000" dirty="0">
                <a:latin typeface="Calibri" panose="020F0502020204030204" pitchFamily="34" charset="0"/>
                <a:cs typeface="Calibri" panose="020F0502020204030204" pitchFamily="34" charset="0"/>
              </a:defRPr>
            </a:lvl5pPr>
          </a:lstStyle>
          <a:p>
            <a:pPr marL="530225" lvl="0" indent="-530225" algn="l">
              <a:lnSpc>
                <a:spcPct val="150000"/>
              </a:lnSpc>
              <a:buFont typeface="Wingdings" panose="05000000000000000000" pitchFamily="2" charset="2"/>
              <a:buChar char="§"/>
            </a:pPr>
            <a:r>
              <a:rPr lang="fr-FR" dirty="0"/>
              <a:t>Cliquez pour modifier les styles du texte du masque</a:t>
            </a:r>
          </a:p>
          <a:p>
            <a:pPr marL="1262063" lvl="1" indent="-571500" algn="l">
              <a:lnSpc>
                <a:spcPct val="150000"/>
              </a:lnSpc>
              <a:buFont typeface="Wingdings" panose="05000000000000000000" pitchFamily="2" charset="2"/>
              <a:buChar char="§"/>
            </a:pPr>
            <a:r>
              <a:rPr lang="fr-FR" dirty="0"/>
              <a:t>Deuxième niveau</a:t>
            </a:r>
          </a:p>
          <a:p>
            <a:pPr marL="1974850" lvl="2" indent="-571500" algn="l">
              <a:lnSpc>
                <a:spcPct val="150000"/>
              </a:lnSpc>
              <a:buFont typeface="Wingdings" panose="05000000000000000000" pitchFamily="2" charset="2"/>
              <a:buChar char="§"/>
            </a:pPr>
            <a:r>
              <a:rPr lang="fr-FR" dirty="0"/>
              <a:t>Troisième niveau</a:t>
            </a:r>
          </a:p>
          <a:p>
            <a:pPr marL="2687638" lvl="3" indent="-571500" algn="l">
              <a:lnSpc>
                <a:spcPct val="150000"/>
              </a:lnSpc>
              <a:buFont typeface="Wingdings" panose="05000000000000000000" pitchFamily="2" charset="2"/>
              <a:buChar char="§"/>
            </a:pPr>
            <a:r>
              <a:rPr lang="fr-FR" dirty="0"/>
              <a:t>Quatrième niveau</a:t>
            </a:r>
          </a:p>
          <a:p>
            <a:pPr marL="3492500" lvl="4" indent="-571500" algn="l">
              <a:lnSpc>
                <a:spcPct val="150000"/>
              </a:lnSpc>
              <a:buFont typeface="Wingdings" panose="05000000000000000000" pitchFamily="2" charset="2"/>
              <a:buChar char="§"/>
            </a:pPr>
            <a:r>
              <a:rPr lang="fr-FR" dirty="0"/>
              <a:t>Cinquième niveau</a:t>
            </a:r>
          </a:p>
        </p:txBody>
      </p:sp>
      <p:sp>
        <p:nvSpPr>
          <p:cNvPr id="18" name="Espace réservé du texte 5">
            <a:extLst>
              <a:ext uri="{FF2B5EF4-FFF2-40B4-BE49-F238E27FC236}">
                <a16:creationId xmlns:a16="http://schemas.microsoft.com/office/drawing/2014/main" id="{7E2947ED-2068-4D77-BE57-917B5C290BDB}"/>
              </a:ext>
            </a:extLst>
          </p:cNvPr>
          <p:cNvSpPr>
            <a:spLocks noGrp="1"/>
          </p:cNvSpPr>
          <p:nvPr>
            <p:ph type="body" sz="quarter" idx="16"/>
          </p:nvPr>
        </p:nvSpPr>
        <p:spPr>
          <a:xfrm>
            <a:off x="1092595" y="2617693"/>
            <a:ext cx="21884131" cy="4034117"/>
          </a:xfrm>
          <a:prstGeom prst="rect">
            <a:avLst/>
          </a:prstGeom>
        </p:spPr>
        <p:txBody>
          <a:bodyPr lIns="288000" tIns="288000" rIns="288000" bIns="288000"/>
          <a:lstStyle>
            <a:lvl1pPr>
              <a:defRPr lang="fr-FR" sz="3000" dirty="0" smtClean="0">
                <a:latin typeface="Calibri" panose="020F0502020204030204" pitchFamily="34" charset="0"/>
                <a:cs typeface="Calibri" panose="020F0502020204030204" pitchFamily="34" charset="0"/>
              </a:defRPr>
            </a:lvl1pPr>
            <a:lvl2pPr>
              <a:defRPr lang="fr-FR" sz="3000" dirty="0" smtClean="0">
                <a:latin typeface="Calibri" panose="020F0502020204030204" pitchFamily="34" charset="0"/>
                <a:cs typeface="Calibri" panose="020F0502020204030204" pitchFamily="34" charset="0"/>
              </a:defRPr>
            </a:lvl2pPr>
            <a:lvl3pPr>
              <a:defRPr lang="fr-FR" sz="3000" dirty="0" smtClean="0">
                <a:latin typeface="Calibri" panose="020F0502020204030204" pitchFamily="34" charset="0"/>
                <a:cs typeface="Calibri" panose="020F0502020204030204" pitchFamily="34" charset="0"/>
              </a:defRPr>
            </a:lvl3pPr>
            <a:lvl4pPr>
              <a:defRPr lang="fr-FR" sz="3000" dirty="0" smtClean="0">
                <a:latin typeface="Calibri" panose="020F0502020204030204" pitchFamily="34" charset="0"/>
                <a:cs typeface="Calibri" panose="020F0502020204030204" pitchFamily="34" charset="0"/>
              </a:defRPr>
            </a:lvl4pPr>
            <a:lvl5pPr>
              <a:defRPr lang="fr-FR" sz="3000" dirty="0">
                <a:latin typeface="Calibri" panose="020F0502020204030204" pitchFamily="34" charset="0"/>
                <a:cs typeface="Calibri" panose="020F0502020204030204" pitchFamily="34" charset="0"/>
              </a:defRPr>
            </a:lvl5pPr>
          </a:lstStyle>
          <a:p>
            <a:pPr marL="530225" lvl="0" indent="-530225" algn="l">
              <a:lnSpc>
                <a:spcPct val="150000"/>
              </a:lnSpc>
              <a:buFont typeface="Wingdings" panose="05000000000000000000" pitchFamily="2" charset="2"/>
              <a:buChar char="§"/>
            </a:pPr>
            <a:r>
              <a:rPr lang="fr-FR" dirty="0"/>
              <a:t>Cliquez pour modifier les styles du texte du masque</a:t>
            </a:r>
          </a:p>
          <a:p>
            <a:pPr marL="1262063" lvl="1" indent="-571500" algn="l">
              <a:lnSpc>
                <a:spcPct val="150000"/>
              </a:lnSpc>
              <a:buFont typeface="Wingdings" panose="05000000000000000000" pitchFamily="2" charset="2"/>
              <a:buChar char="§"/>
            </a:pPr>
            <a:r>
              <a:rPr lang="fr-FR" dirty="0"/>
              <a:t>Deuxième niveau</a:t>
            </a:r>
          </a:p>
          <a:p>
            <a:pPr marL="1974850" lvl="2" indent="-571500" algn="l">
              <a:lnSpc>
                <a:spcPct val="150000"/>
              </a:lnSpc>
              <a:buFont typeface="Wingdings" panose="05000000000000000000" pitchFamily="2" charset="2"/>
              <a:buChar char="§"/>
            </a:pPr>
            <a:r>
              <a:rPr lang="fr-FR" dirty="0"/>
              <a:t>Troisième niveau</a:t>
            </a:r>
          </a:p>
          <a:p>
            <a:pPr marL="2687638" lvl="3" indent="-571500" algn="l">
              <a:lnSpc>
                <a:spcPct val="150000"/>
              </a:lnSpc>
              <a:buFont typeface="Wingdings" panose="05000000000000000000" pitchFamily="2" charset="2"/>
              <a:buChar char="§"/>
            </a:pPr>
            <a:r>
              <a:rPr lang="fr-FR" dirty="0"/>
              <a:t>Quatrième niveau</a:t>
            </a:r>
          </a:p>
          <a:p>
            <a:pPr marL="3492500" lvl="4" indent="-571500" algn="l">
              <a:lnSpc>
                <a:spcPct val="150000"/>
              </a:lnSpc>
              <a:buFont typeface="Wingdings" panose="05000000000000000000" pitchFamily="2" charset="2"/>
              <a:buChar char="§"/>
            </a:pPr>
            <a:r>
              <a:rPr lang="fr-FR" dirty="0"/>
              <a:t>Cinquième niveau</a:t>
            </a:r>
          </a:p>
        </p:txBody>
      </p:sp>
      <p:sp>
        <p:nvSpPr>
          <p:cNvPr id="5" name="Espace réservé du texte 4">
            <a:extLst>
              <a:ext uri="{FF2B5EF4-FFF2-40B4-BE49-F238E27FC236}">
                <a16:creationId xmlns:a16="http://schemas.microsoft.com/office/drawing/2014/main" id="{363A5643-6188-4C03-8641-F29A941F691B}"/>
              </a:ext>
            </a:extLst>
          </p:cNvPr>
          <p:cNvSpPr>
            <a:spLocks noGrp="1"/>
          </p:cNvSpPr>
          <p:nvPr>
            <p:ph type="body" sz="quarter" idx="17"/>
          </p:nvPr>
        </p:nvSpPr>
        <p:spPr>
          <a:xfrm>
            <a:off x="1092200" y="6858000"/>
            <a:ext cx="6626225" cy="1084263"/>
          </a:xfrm>
          <a:prstGeom prst="rect">
            <a:avLst/>
          </a:prstGeom>
        </p:spPr>
        <p:txBody>
          <a:bodyPr/>
          <a:lstStyle>
            <a:lvl1pPr>
              <a:defRPr sz="3600">
                <a:solidFill>
                  <a:schemeClr val="accent3"/>
                </a:solidFill>
                <a:latin typeface="Calibri" panose="020F0502020204030204" pitchFamily="34" charset="0"/>
                <a:cs typeface="Calibri" panose="020F0502020204030204" pitchFamily="34" charset="0"/>
              </a:defRPr>
            </a:lvl1pPr>
            <a:lvl2pPr>
              <a:defRPr sz="3600">
                <a:solidFill>
                  <a:schemeClr val="accent3"/>
                </a:solidFill>
                <a:latin typeface="Calibri" panose="020F0502020204030204" pitchFamily="34" charset="0"/>
                <a:cs typeface="Calibri" panose="020F0502020204030204" pitchFamily="34" charset="0"/>
              </a:defRPr>
            </a:lvl2pPr>
            <a:lvl3pPr>
              <a:defRPr sz="3600">
                <a:solidFill>
                  <a:schemeClr val="accent3"/>
                </a:solidFill>
                <a:latin typeface="Calibri" panose="020F0502020204030204" pitchFamily="34" charset="0"/>
                <a:cs typeface="Calibri" panose="020F0502020204030204" pitchFamily="34" charset="0"/>
              </a:defRPr>
            </a:lvl3pPr>
            <a:lvl4pPr>
              <a:defRPr sz="3600">
                <a:solidFill>
                  <a:schemeClr val="accent3"/>
                </a:solidFill>
                <a:latin typeface="Calibri" panose="020F0502020204030204" pitchFamily="34" charset="0"/>
                <a:cs typeface="Calibri" panose="020F0502020204030204" pitchFamily="34" charset="0"/>
              </a:defRPr>
            </a:lvl4pPr>
            <a:lvl5pPr>
              <a:defRPr sz="3600">
                <a:solidFill>
                  <a:schemeClr val="accent3"/>
                </a:solidFill>
                <a:latin typeface="Calibri" panose="020F0502020204030204" pitchFamily="34" charset="0"/>
                <a:cs typeface="Calibri" panose="020F0502020204030204" pitchFamily="34" charset="0"/>
              </a:defRPr>
            </a:lvl5pPr>
          </a:lstStyle>
          <a:p>
            <a:pPr lvl="0"/>
            <a:r>
              <a:rPr lang="fr-FR" dirty="0"/>
              <a:t>Cliquez pour modifier les styles</a:t>
            </a:r>
          </a:p>
        </p:txBody>
      </p:sp>
      <p:sp>
        <p:nvSpPr>
          <p:cNvPr id="24" name="Espace réservé du texte 4">
            <a:extLst>
              <a:ext uri="{FF2B5EF4-FFF2-40B4-BE49-F238E27FC236}">
                <a16:creationId xmlns:a16="http://schemas.microsoft.com/office/drawing/2014/main" id="{7F2E8C49-7F1A-4AA3-8605-27CE385B9614}"/>
              </a:ext>
            </a:extLst>
          </p:cNvPr>
          <p:cNvSpPr>
            <a:spLocks noGrp="1"/>
          </p:cNvSpPr>
          <p:nvPr>
            <p:ph type="body" sz="quarter" idx="18"/>
          </p:nvPr>
        </p:nvSpPr>
        <p:spPr>
          <a:xfrm>
            <a:off x="8720988" y="6857999"/>
            <a:ext cx="6626225" cy="1084263"/>
          </a:xfrm>
          <a:prstGeom prst="rect">
            <a:avLst/>
          </a:prstGeom>
        </p:spPr>
        <p:txBody>
          <a:bodyPr/>
          <a:lstStyle>
            <a:lvl1pPr>
              <a:defRPr sz="3600">
                <a:solidFill>
                  <a:schemeClr val="accent3"/>
                </a:solidFill>
                <a:latin typeface="Calibri" panose="020F0502020204030204" pitchFamily="34" charset="0"/>
                <a:cs typeface="Calibri" panose="020F0502020204030204" pitchFamily="34" charset="0"/>
              </a:defRPr>
            </a:lvl1pPr>
            <a:lvl2pPr>
              <a:defRPr sz="3600">
                <a:solidFill>
                  <a:schemeClr val="accent3"/>
                </a:solidFill>
                <a:latin typeface="Calibri" panose="020F0502020204030204" pitchFamily="34" charset="0"/>
                <a:cs typeface="Calibri" panose="020F0502020204030204" pitchFamily="34" charset="0"/>
              </a:defRPr>
            </a:lvl2pPr>
            <a:lvl3pPr>
              <a:defRPr sz="3600">
                <a:solidFill>
                  <a:schemeClr val="accent3"/>
                </a:solidFill>
                <a:latin typeface="Calibri" panose="020F0502020204030204" pitchFamily="34" charset="0"/>
                <a:cs typeface="Calibri" panose="020F0502020204030204" pitchFamily="34" charset="0"/>
              </a:defRPr>
            </a:lvl3pPr>
            <a:lvl4pPr>
              <a:defRPr sz="3600">
                <a:solidFill>
                  <a:schemeClr val="accent3"/>
                </a:solidFill>
                <a:latin typeface="Calibri" panose="020F0502020204030204" pitchFamily="34" charset="0"/>
                <a:cs typeface="Calibri" panose="020F0502020204030204" pitchFamily="34" charset="0"/>
              </a:defRPr>
            </a:lvl4pPr>
            <a:lvl5pPr>
              <a:defRPr sz="3600">
                <a:solidFill>
                  <a:schemeClr val="accent3"/>
                </a:solidFill>
                <a:latin typeface="Calibri" panose="020F0502020204030204" pitchFamily="34" charset="0"/>
                <a:cs typeface="Calibri" panose="020F0502020204030204" pitchFamily="34" charset="0"/>
              </a:defRPr>
            </a:lvl5pPr>
          </a:lstStyle>
          <a:p>
            <a:pPr lvl="0"/>
            <a:r>
              <a:rPr lang="fr-FR" dirty="0"/>
              <a:t>Cliquez pour modifier les styles</a:t>
            </a:r>
          </a:p>
        </p:txBody>
      </p:sp>
      <p:sp>
        <p:nvSpPr>
          <p:cNvPr id="25" name="Espace réservé du texte 4">
            <a:extLst>
              <a:ext uri="{FF2B5EF4-FFF2-40B4-BE49-F238E27FC236}">
                <a16:creationId xmlns:a16="http://schemas.microsoft.com/office/drawing/2014/main" id="{4DEF49DA-23CF-42F9-9FFE-A6A47AA63810}"/>
              </a:ext>
            </a:extLst>
          </p:cNvPr>
          <p:cNvSpPr>
            <a:spLocks noGrp="1"/>
          </p:cNvSpPr>
          <p:nvPr>
            <p:ph type="body" sz="quarter" idx="19"/>
          </p:nvPr>
        </p:nvSpPr>
        <p:spPr>
          <a:xfrm>
            <a:off x="16351060" y="6857998"/>
            <a:ext cx="6626225" cy="1084263"/>
          </a:xfrm>
          <a:prstGeom prst="rect">
            <a:avLst/>
          </a:prstGeom>
        </p:spPr>
        <p:txBody>
          <a:bodyPr/>
          <a:lstStyle>
            <a:lvl1pPr>
              <a:defRPr sz="3600">
                <a:solidFill>
                  <a:schemeClr val="accent3"/>
                </a:solidFill>
                <a:latin typeface="Calibri" panose="020F0502020204030204" pitchFamily="34" charset="0"/>
                <a:cs typeface="Calibri" panose="020F0502020204030204" pitchFamily="34" charset="0"/>
              </a:defRPr>
            </a:lvl1pPr>
            <a:lvl2pPr>
              <a:defRPr sz="3600">
                <a:solidFill>
                  <a:schemeClr val="accent3"/>
                </a:solidFill>
                <a:latin typeface="Calibri" panose="020F0502020204030204" pitchFamily="34" charset="0"/>
                <a:cs typeface="Calibri" panose="020F0502020204030204" pitchFamily="34" charset="0"/>
              </a:defRPr>
            </a:lvl2pPr>
            <a:lvl3pPr>
              <a:defRPr sz="3600">
                <a:solidFill>
                  <a:schemeClr val="accent3"/>
                </a:solidFill>
                <a:latin typeface="Calibri" panose="020F0502020204030204" pitchFamily="34" charset="0"/>
                <a:cs typeface="Calibri" panose="020F0502020204030204" pitchFamily="34" charset="0"/>
              </a:defRPr>
            </a:lvl3pPr>
            <a:lvl4pPr>
              <a:defRPr sz="3600">
                <a:solidFill>
                  <a:schemeClr val="accent3"/>
                </a:solidFill>
                <a:latin typeface="Calibri" panose="020F0502020204030204" pitchFamily="34" charset="0"/>
                <a:cs typeface="Calibri" panose="020F0502020204030204" pitchFamily="34" charset="0"/>
              </a:defRPr>
            </a:lvl4pPr>
            <a:lvl5pPr>
              <a:defRPr sz="3600">
                <a:solidFill>
                  <a:schemeClr val="accent3"/>
                </a:solidFill>
                <a:latin typeface="Calibri" panose="020F0502020204030204" pitchFamily="34" charset="0"/>
                <a:cs typeface="Calibri" panose="020F0502020204030204" pitchFamily="34" charset="0"/>
              </a:defRPr>
            </a:lvl5pPr>
          </a:lstStyle>
          <a:p>
            <a:pPr lvl="0"/>
            <a:r>
              <a:rPr lang="fr-FR" dirty="0"/>
              <a:t>Cliquez pour modifier les styles</a:t>
            </a:r>
          </a:p>
        </p:txBody>
      </p:sp>
      <p:sp>
        <p:nvSpPr>
          <p:cNvPr id="20" name="Texte du titre">
            <a:extLst>
              <a:ext uri="{FF2B5EF4-FFF2-40B4-BE49-F238E27FC236}">
                <a16:creationId xmlns:a16="http://schemas.microsoft.com/office/drawing/2014/main" id="{53A2E451-C0D1-4577-A53A-2036C88549C6}"/>
              </a:ext>
            </a:extLst>
          </p:cNvPr>
          <p:cNvSpPr txBox="1">
            <a:spLocks noGrp="1"/>
          </p:cNvSpPr>
          <p:nvPr>
            <p:ph type="title" hasCustomPrompt="1"/>
          </p:nvPr>
        </p:nvSpPr>
        <p:spPr>
          <a:xfrm>
            <a:off x="0" y="0"/>
            <a:ext cx="24383999" cy="1857676"/>
          </a:xfrm>
          <a:prstGeom prst="rect">
            <a:avLst/>
          </a:prstGeom>
        </p:spPr>
        <p:txBody>
          <a:bodyPr anchor="ctr" anchorCtr="0"/>
          <a:lstStyle>
            <a:lvl1pPr>
              <a:defRPr>
                <a:latin typeface="Calibri" panose="020F0502020204030204" pitchFamily="34" charset="0"/>
                <a:cs typeface="Calibri" panose="020F0502020204030204" pitchFamily="34" charset="0"/>
              </a:defRPr>
            </a:lvl1pPr>
          </a:lstStyle>
          <a:p>
            <a:r>
              <a:rPr dirty="0" err="1"/>
              <a:t>Texte</a:t>
            </a:r>
            <a:r>
              <a:rPr dirty="0"/>
              <a:t> du </a:t>
            </a:r>
            <a:r>
              <a:rPr dirty="0" err="1"/>
              <a:t>titre</a:t>
            </a:r>
            <a:endParaRPr dirty="0"/>
          </a:p>
        </p:txBody>
      </p:sp>
    </p:spTree>
    <p:extLst>
      <p:ext uri="{BB962C8B-B14F-4D97-AF65-F5344CB8AC3E}">
        <p14:creationId xmlns:p14="http://schemas.microsoft.com/office/powerpoint/2010/main" val="31430064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7_Contenu">
    <p:spTree>
      <p:nvGrpSpPr>
        <p:cNvPr id="1" name=""/>
        <p:cNvGrpSpPr/>
        <p:nvPr/>
      </p:nvGrpSpPr>
      <p:grpSpPr>
        <a:xfrm>
          <a:off x="0" y="0"/>
          <a:ext cx="0" cy="0"/>
          <a:chOff x="0" y="0"/>
          <a:chExt cx="0" cy="0"/>
        </a:xfrm>
      </p:grpSpPr>
      <p:pic>
        <p:nvPicPr>
          <p:cNvPr id="3" name="rawpixel-250087-unsplash.jpg" descr="rawpixel-250087-unsplash.jpg">
            <a:extLst>
              <a:ext uri="{FF2B5EF4-FFF2-40B4-BE49-F238E27FC236}">
                <a16:creationId xmlns:a16="http://schemas.microsoft.com/office/drawing/2014/main" id="{6B72F60A-7E85-4B48-9A4F-4F1B64BA7036}"/>
              </a:ext>
            </a:extLst>
          </p:cNvPr>
          <p:cNvPicPr>
            <a:picLocks noChangeAspect="1"/>
          </p:cNvPicPr>
          <p:nvPr userDrawn="1"/>
        </p:nvPicPr>
        <p:blipFill>
          <a:blip r:embed="rId2"/>
          <a:srcRect l="905" t="7688" r="2377" b="53112"/>
          <a:stretch>
            <a:fillRect/>
          </a:stretch>
        </p:blipFill>
        <p:spPr>
          <a:xfrm>
            <a:off x="-15353" y="0"/>
            <a:ext cx="24414706" cy="6753622"/>
          </a:xfrm>
          <a:prstGeom prst="rect">
            <a:avLst/>
          </a:prstGeom>
          <a:ln w="12700">
            <a:miter lim="400000"/>
          </a:ln>
        </p:spPr>
      </p:pic>
      <p:sp>
        <p:nvSpPr>
          <p:cNvPr id="2" name="Rectangle">
            <a:extLst>
              <a:ext uri="{FF2B5EF4-FFF2-40B4-BE49-F238E27FC236}">
                <a16:creationId xmlns:a16="http://schemas.microsoft.com/office/drawing/2014/main" id="{0752D9AC-777C-4B8D-BB02-BB0A87C466BA}"/>
              </a:ext>
            </a:extLst>
          </p:cNvPr>
          <p:cNvSpPr/>
          <p:nvPr userDrawn="1"/>
        </p:nvSpPr>
        <p:spPr>
          <a:xfrm>
            <a:off x="-50800" y="-50800"/>
            <a:ext cx="24485600" cy="6855222"/>
          </a:xfrm>
          <a:prstGeom prst="rect">
            <a:avLst/>
          </a:prstGeom>
          <a:solidFill>
            <a:srgbClr val="525B5C">
              <a:alpha val="68437"/>
            </a:srgbClr>
          </a:solidFill>
          <a:ln w="12700">
            <a:miter lim="400000"/>
          </a:ln>
        </p:spPr>
        <p:txBody>
          <a:bodyPr lIns="45719" rIns="45719" anchor="ctr"/>
          <a:lstStyle/>
          <a:p>
            <a:endParaRPr b="1" dirty="0"/>
          </a:p>
        </p:txBody>
      </p:sp>
      <p:grpSp>
        <p:nvGrpSpPr>
          <p:cNvPr id="11" name="Groupe">
            <a:extLst>
              <a:ext uri="{FF2B5EF4-FFF2-40B4-BE49-F238E27FC236}">
                <a16:creationId xmlns:a16="http://schemas.microsoft.com/office/drawing/2014/main" id="{D360B735-9C28-414B-83EF-B6F6B855D062}"/>
              </a:ext>
            </a:extLst>
          </p:cNvPr>
          <p:cNvGrpSpPr/>
          <p:nvPr userDrawn="1"/>
        </p:nvGrpSpPr>
        <p:grpSpPr>
          <a:xfrm>
            <a:off x="1" y="13523495"/>
            <a:ext cx="24384000" cy="192505"/>
            <a:chOff x="0" y="0"/>
            <a:chExt cx="24538662" cy="181429"/>
          </a:xfrm>
        </p:grpSpPr>
        <p:sp>
          <p:nvSpPr>
            <p:cNvPr id="12" name="Rectangle">
              <a:extLst>
                <a:ext uri="{FF2B5EF4-FFF2-40B4-BE49-F238E27FC236}">
                  <a16:creationId xmlns:a16="http://schemas.microsoft.com/office/drawing/2014/main" id="{7862649B-0C9A-4620-8E94-1D447F8AC7F1}"/>
                </a:ext>
              </a:extLst>
            </p:cNvPr>
            <p:cNvSpPr/>
            <p:nvPr/>
          </p:nvSpPr>
          <p:spPr>
            <a:xfrm>
              <a:off x="0" y="0"/>
              <a:ext cx="4907733" cy="181430"/>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a:p>
          </p:txBody>
        </p:sp>
        <p:sp>
          <p:nvSpPr>
            <p:cNvPr id="13" name="Rectangle">
              <a:extLst>
                <a:ext uri="{FF2B5EF4-FFF2-40B4-BE49-F238E27FC236}">
                  <a16:creationId xmlns:a16="http://schemas.microsoft.com/office/drawing/2014/main" id="{E0AB1A34-DECA-4767-95B7-BCA671F899C0}"/>
                </a:ext>
              </a:extLst>
            </p:cNvPr>
            <p:cNvSpPr/>
            <p:nvPr/>
          </p:nvSpPr>
          <p:spPr>
            <a:xfrm>
              <a:off x="4907732" y="0"/>
              <a:ext cx="4907734" cy="181430"/>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a:p>
          </p:txBody>
        </p:sp>
        <p:sp>
          <p:nvSpPr>
            <p:cNvPr id="14" name="Rectangle">
              <a:extLst>
                <a:ext uri="{FF2B5EF4-FFF2-40B4-BE49-F238E27FC236}">
                  <a16:creationId xmlns:a16="http://schemas.microsoft.com/office/drawing/2014/main" id="{DBFB4FB3-DC5A-4761-94B1-C447B526113C}"/>
                </a:ext>
              </a:extLst>
            </p:cNvPr>
            <p:cNvSpPr/>
            <p:nvPr/>
          </p:nvSpPr>
          <p:spPr>
            <a:xfrm>
              <a:off x="9815465" y="0"/>
              <a:ext cx="4907733" cy="181430"/>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a:p>
          </p:txBody>
        </p:sp>
        <p:sp>
          <p:nvSpPr>
            <p:cNvPr id="15" name="Rectangle">
              <a:extLst>
                <a:ext uri="{FF2B5EF4-FFF2-40B4-BE49-F238E27FC236}">
                  <a16:creationId xmlns:a16="http://schemas.microsoft.com/office/drawing/2014/main" id="{F9DBE7B5-8F35-4A3D-A42B-7ACE57287F13}"/>
                </a:ext>
              </a:extLst>
            </p:cNvPr>
            <p:cNvSpPr/>
            <p:nvPr/>
          </p:nvSpPr>
          <p:spPr>
            <a:xfrm>
              <a:off x="14723197" y="0"/>
              <a:ext cx="4907733" cy="181430"/>
            </a:xfrm>
            <a:prstGeom prst="rect">
              <a:avLst/>
            </a:prstGeom>
            <a:solidFill>
              <a:srgbClr val="FFB000"/>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a:p>
          </p:txBody>
        </p:sp>
        <p:sp>
          <p:nvSpPr>
            <p:cNvPr id="16" name="Rectangle">
              <a:extLst>
                <a:ext uri="{FF2B5EF4-FFF2-40B4-BE49-F238E27FC236}">
                  <a16:creationId xmlns:a16="http://schemas.microsoft.com/office/drawing/2014/main" id="{3B64FDDD-8CBC-40D4-A037-AC56BDCE095C}"/>
                </a:ext>
              </a:extLst>
            </p:cNvPr>
            <p:cNvSpPr/>
            <p:nvPr/>
          </p:nvSpPr>
          <p:spPr>
            <a:xfrm>
              <a:off x="19630930" y="0"/>
              <a:ext cx="4907733" cy="181430"/>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a:p>
          </p:txBody>
        </p:sp>
      </p:grpSp>
      <p:pic>
        <p:nvPicPr>
          <p:cNvPr id="26" name="STMS2-BLEU CLAIR.png" descr="STMS2-BLEU CLAIR.png">
            <a:extLst>
              <a:ext uri="{FF2B5EF4-FFF2-40B4-BE49-F238E27FC236}">
                <a16:creationId xmlns:a16="http://schemas.microsoft.com/office/drawing/2014/main" id="{3C45B415-D4A4-4F66-9638-AB5AA32F26B1}"/>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a:xfrm>
            <a:off x="22895159" y="12246618"/>
            <a:ext cx="1085975" cy="892656"/>
          </a:xfrm>
          <a:prstGeom prst="rect">
            <a:avLst/>
          </a:prstGeom>
          <a:ln w="12700">
            <a:miter lim="400000"/>
          </a:ln>
        </p:spPr>
      </p:pic>
      <p:sp>
        <p:nvSpPr>
          <p:cNvPr id="18" name="Espace réservé du texte 5">
            <a:extLst>
              <a:ext uri="{FF2B5EF4-FFF2-40B4-BE49-F238E27FC236}">
                <a16:creationId xmlns:a16="http://schemas.microsoft.com/office/drawing/2014/main" id="{7E2947ED-2068-4D77-BE57-917B5C290BDB}"/>
              </a:ext>
            </a:extLst>
          </p:cNvPr>
          <p:cNvSpPr>
            <a:spLocks noGrp="1"/>
          </p:cNvSpPr>
          <p:nvPr>
            <p:ph type="body" sz="quarter" idx="16"/>
          </p:nvPr>
        </p:nvSpPr>
        <p:spPr>
          <a:xfrm>
            <a:off x="1093154" y="7942262"/>
            <a:ext cx="21884131" cy="1932004"/>
          </a:xfrm>
          <a:prstGeom prst="rect">
            <a:avLst/>
          </a:prstGeom>
        </p:spPr>
        <p:txBody>
          <a:bodyPr lIns="288000" tIns="288000" rIns="288000" bIns="288000"/>
          <a:lstStyle>
            <a:lvl1pPr>
              <a:defRPr lang="fr-FR" sz="3000" dirty="0" smtClean="0">
                <a:latin typeface="Calibri" panose="020F0502020204030204" pitchFamily="34" charset="0"/>
                <a:cs typeface="Calibri" panose="020F0502020204030204" pitchFamily="34" charset="0"/>
              </a:defRPr>
            </a:lvl1pPr>
            <a:lvl2pPr>
              <a:defRPr lang="fr-FR" sz="3000" dirty="0" smtClean="0">
                <a:latin typeface="Calibri" panose="020F0502020204030204" pitchFamily="34" charset="0"/>
                <a:cs typeface="Calibri" panose="020F0502020204030204" pitchFamily="34" charset="0"/>
              </a:defRPr>
            </a:lvl2pPr>
            <a:lvl3pPr>
              <a:defRPr lang="fr-FR" sz="3000" dirty="0" smtClean="0">
                <a:latin typeface="Calibri" panose="020F0502020204030204" pitchFamily="34" charset="0"/>
                <a:cs typeface="Calibri" panose="020F0502020204030204" pitchFamily="34" charset="0"/>
              </a:defRPr>
            </a:lvl3pPr>
            <a:lvl4pPr marL="2116138" indent="0">
              <a:buNone/>
              <a:defRPr lang="fr-FR" sz="3000" dirty="0" smtClean="0">
                <a:latin typeface="Calibri" panose="020F0502020204030204" pitchFamily="34" charset="0"/>
                <a:cs typeface="Calibri" panose="020F0502020204030204" pitchFamily="34" charset="0"/>
              </a:defRPr>
            </a:lvl4pPr>
            <a:lvl5pPr>
              <a:defRPr lang="fr-FR" sz="3000" dirty="0">
                <a:latin typeface="Calibri" panose="020F0502020204030204" pitchFamily="34" charset="0"/>
                <a:cs typeface="Calibri" panose="020F0502020204030204" pitchFamily="34" charset="0"/>
              </a:defRPr>
            </a:lvl5pPr>
          </a:lstStyle>
          <a:p>
            <a:pPr marL="530225" lvl="0" indent="-530225" algn="l">
              <a:lnSpc>
                <a:spcPct val="150000"/>
              </a:lnSpc>
              <a:buFont typeface="Wingdings" panose="05000000000000000000" pitchFamily="2" charset="2"/>
              <a:buChar char="§"/>
            </a:pPr>
            <a:r>
              <a:rPr lang="fr-FR" dirty="0"/>
              <a:t>Cliquez pour modifier les styles du texte du masque</a:t>
            </a:r>
          </a:p>
          <a:p>
            <a:pPr marL="1262063" lvl="1" indent="-571500" algn="l">
              <a:lnSpc>
                <a:spcPct val="150000"/>
              </a:lnSpc>
              <a:buFont typeface="Wingdings" panose="05000000000000000000" pitchFamily="2" charset="2"/>
              <a:buChar char="§"/>
            </a:pPr>
            <a:r>
              <a:rPr lang="fr-FR" dirty="0"/>
              <a:t>Deuxième niveau</a:t>
            </a:r>
          </a:p>
        </p:txBody>
      </p:sp>
      <p:sp>
        <p:nvSpPr>
          <p:cNvPr id="5" name="Espace réservé du texte 4">
            <a:extLst>
              <a:ext uri="{FF2B5EF4-FFF2-40B4-BE49-F238E27FC236}">
                <a16:creationId xmlns:a16="http://schemas.microsoft.com/office/drawing/2014/main" id="{363A5643-6188-4C03-8641-F29A941F691B}"/>
              </a:ext>
            </a:extLst>
          </p:cNvPr>
          <p:cNvSpPr>
            <a:spLocks noGrp="1"/>
          </p:cNvSpPr>
          <p:nvPr>
            <p:ph type="body" sz="quarter" idx="17"/>
          </p:nvPr>
        </p:nvSpPr>
        <p:spPr>
          <a:xfrm>
            <a:off x="1092200" y="6858000"/>
            <a:ext cx="6626225" cy="1084263"/>
          </a:xfrm>
          <a:prstGeom prst="rect">
            <a:avLst/>
          </a:prstGeom>
        </p:spPr>
        <p:txBody>
          <a:bodyPr/>
          <a:lstStyle>
            <a:lvl1pPr>
              <a:defRPr sz="3600">
                <a:solidFill>
                  <a:schemeClr val="accent3"/>
                </a:solidFill>
                <a:latin typeface="Calibri" panose="020F0502020204030204" pitchFamily="34" charset="0"/>
                <a:cs typeface="Calibri" panose="020F0502020204030204" pitchFamily="34" charset="0"/>
              </a:defRPr>
            </a:lvl1pPr>
            <a:lvl2pPr>
              <a:defRPr sz="3600">
                <a:solidFill>
                  <a:schemeClr val="accent3"/>
                </a:solidFill>
                <a:latin typeface="Calibri" panose="020F0502020204030204" pitchFamily="34" charset="0"/>
                <a:cs typeface="Calibri" panose="020F0502020204030204" pitchFamily="34" charset="0"/>
              </a:defRPr>
            </a:lvl2pPr>
            <a:lvl3pPr>
              <a:defRPr sz="3600">
                <a:solidFill>
                  <a:schemeClr val="accent3"/>
                </a:solidFill>
                <a:latin typeface="Calibri" panose="020F0502020204030204" pitchFamily="34" charset="0"/>
                <a:cs typeface="Calibri" panose="020F0502020204030204" pitchFamily="34" charset="0"/>
              </a:defRPr>
            </a:lvl3pPr>
            <a:lvl4pPr>
              <a:defRPr sz="3600">
                <a:solidFill>
                  <a:schemeClr val="accent3"/>
                </a:solidFill>
                <a:latin typeface="Calibri" panose="020F0502020204030204" pitchFamily="34" charset="0"/>
                <a:cs typeface="Calibri" panose="020F0502020204030204" pitchFamily="34" charset="0"/>
              </a:defRPr>
            </a:lvl4pPr>
            <a:lvl5pPr>
              <a:defRPr sz="3600">
                <a:solidFill>
                  <a:schemeClr val="accent3"/>
                </a:solidFill>
                <a:latin typeface="Calibri" panose="020F0502020204030204" pitchFamily="34" charset="0"/>
                <a:cs typeface="Calibri" panose="020F0502020204030204" pitchFamily="34" charset="0"/>
              </a:defRPr>
            </a:lvl5pPr>
          </a:lstStyle>
          <a:p>
            <a:pPr lvl="0"/>
            <a:r>
              <a:rPr lang="fr-FR" dirty="0"/>
              <a:t>Cliquez pour modifier les styles</a:t>
            </a:r>
          </a:p>
        </p:txBody>
      </p:sp>
      <p:sp>
        <p:nvSpPr>
          <p:cNvPr id="24" name="Espace réservé du texte 4">
            <a:extLst>
              <a:ext uri="{FF2B5EF4-FFF2-40B4-BE49-F238E27FC236}">
                <a16:creationId xmlns:a16="http://schemas.microsoft.com/office/drawing/2014/main" id="{7F2E8C49-7F1A-4AA3-8605-27CE385B9614}"/>
              </a:ext>
            </a:extLst>
          </p:cNvPr>
          <p:cNvSpPr>
            <a:spLocks noGrp="1"/>
          </p:cNvSpPr>
          <p:nvPr>
            <p:ph type="body" sz="quarter" idx="18"/>
          </p:nvPr>
        </p:nvSpPr>
        <p:spPr>
          <a:xfrm>
            <a:off x="1092200" y="10148644"/>
            <a:ext cx="6626225" cy="1084263"/>
          </a:xfrm>
          <a:prstGeom prst="rect">
            <a:avLst/>
          </a:prstGeom>
        </p:spPr>
        <p:txBody>
          <a:bodyPr/>
          <a:lstStyle>
            <a:lvl1pPr>
              <a:defRPr sz="3600">
                <a:solidFill>
                  <a:schemeClr val="accent3"/>
                </a:solidFill>
                <a:latin typeface="Calibri" panose="020F0502020204030204" pitchFamily="34" charset="0"/>
                <a:cs typeface="Calibri" panose="020F0502020204030204" pitchFamily="34" charset="0"/>
              </a:defRPr>
            </a:lvl1pPr>
            <a:lvl2pPr>
              <a:defRPr sz="3600">
                <a:solidFill>
                  <a:schemeClr val="accent3"/>
                </a:solidFill>
                <a:latin typeface="Calibri" panose="020F0502020204030204" pitchFamily="34" charset="0"/>
                <a:cs typeface="Calibri" panose="020F0502020204030204" pitchFamily="34" charset="0"/>
              </a:defRPr>
            </a:lvl2pPr>
            <a:lvl3pPr>
              <a:defRPr sz="3600">
                <a:solidFill>
                  <a:schemeClr val="accent3"/>
                </a:solidFill>
                <a:latin typeface="Calibri" panose="020F0502020204030204" pitchFamily="34" charset="0"/>
                <a:cs typeface="Calibri" panose="020F0502020204030204" pitchFamily="34" charset="0"/>
              </a:defRPr>
            </a:lvl3pPr>
            <a:lvl4pPr>
              <a:defRPr sz="3600">
                <a:solidFill>
                  <a:schemeClr val="accent3"/>
                </a:solidFill>
                <a:latin typeface="Calibri" panose="020F0502020204030204" pitchFamily="34" charset="0"/>
                <a:cs typeface="Calibri" panose="020F0502020204030204" pitchFamily="34" charset="0"/>
              </a:defRPr>
            </a:lvl4pPr>
            <a:lvl5pPr>
              <a:defRPr sz="3600">
                <a:solidFill>
                  <a:schemeClr val="accent3"/>
                </a:solidFill>
                <a:latin typeface="Calibri" panose="020F0502020204030204" pitchFamily="34" charset="0"/>
                <a:cs typeface="Calibri" panose="020F0502020204030204" pitchFamily="34" charset="0"/>
              </a:defRPr>
            </a:lvl5pPr>
          </a:lstStyle>
          <a:p>
            <a:pPr lvl="0"/>
            <a:r>
              <a:rPr lang="fr-FR" dirty="0"/>
              <a:t>Cliquez pour modifier les styles</a:t>
            </a:r>
          </a:p>
        </p:txBody>
      </p:sp>
      <p:sp>
        <p:nvSpPr>
          <p:cNvPr id="20" name="Espace réservé du texte 5">
            <a:extLst>
              <a:ext uri="{FF2B5EF4-FFF2-40B4-BE49-F238E27FC236}">
                <a16:creationId xmlns:a16="http://schemas.microsoft.com/office/drawing/2014/main" id="{4CB74BE4-7DA6-40F4-B241-85D95434B94E}"/>
              </a:ext>
            </a:extLst>
          </p:cNvPr>
          <p:cNvSpPr>
            <a:spLocks noGrp="1"/>
          </p:cNvSpPr>
          <p:nvPr>
            <p:ph type="body" sz="quarter" idx="20"/>
          </p:nvPr>
        </p:nvSpPr>
        <p:spPr>
          <a:xfrm>
            <a:off x="1093154" y="11232906"/>
            <a:ext cx="21884131" cy="1932004"/>
          </a:xfrm>
          <a:prstGeom prst="rect">
            <a:avLst/>
          </a:prstGeom>
        </p:spPr>
        <p:txBody>
          <a:bodyPr lIns="288000" tIns="288000" rIns="288000" bIns="288000"/>
          <a:lstStyle>
            <a:lvl1pPr>
              <a:defRPr lang="fr-FR" sz="3000" dirty="0" smtClean="0">
                <a:latin typeface="Calibri" panose="020F0502020204030204" pitchFamily="34" charset="0"/>
                <a:cs typeface="Calibri" panose="020F0502020204030204" pitchFamily="34" charset="0"/>
              </a:defRPr>
            </a:lvl1pPr>
            <a:lvl2pPr>
              <a:defRPr lang="fr-FR" sz="3000" dirty="0" smtClean="0">
                <a:latin typeface="Calibri" panose="020F0502020204030204" pitchFamily="34" charset="0"/>
                <a:cs typeface="Calibri" panose="020F0502020204030204" pitchFamily="34" charset="0"/>
              </a:defRPr>
            </a:lvl2pPr>
            <a:lvl3pPr>
              <a:defRPr lang="fr-FR" sz="3000" dirty="0" smtClean="0">
                <a:latin typeface="Calibri" panose="020F0502020204030204" pitchFamily="34" charset="0"/>
                <a:cs typeface="Calibri" panose="020F0502020204030204" pitchFamily="34" charset="0"/>
              </a:defRPr>
            </a:lvl3pPr>
            <a:lvl4pPr marL="2116138" indent="0">
              <a:buNone/>
              <a:defRPr lang="fr-FR" sz="3000" dirty="0" smtClean="0">
                <a:latin typeface="Calibri" panose="020F0502020204030204" pitchFamily="34" charset="0"/>
                <a:cs typeface="Calibri" panose="020F0502020204030204" pitchFamily="34" charset="0"/>
              </a:defRPr>
            </a:lvl4pPr>
            <a:lvl5pPr>
              <a:defRPr lang="fr-FR" sz="3000" dirty="0">
                <a:latin typeface="Calibri" panose="020F0502020204030204" pitchFamily="34" charset="0"/>
                <a:cs typeface="Calibri" panose="020F0502020204030204" pitchFamily="34" charset="0"/>
              </a:defRPr>
            </a:lvl5pPr>
          </a:lstStyle>
          <a:p>
            <a:pPr marL="530225" lvl="0" indent="-530225" algn="l">
              <a:lnSpc>
                <a:spcPct val="150000"/>
              </a:lnSpc>
              <a:buFont typeface="Wingdings" panose="05000000000000000000" pitchFamily="2" charset="2"/>
              <a:buChar char="§"/>
            </a:pPr>
            <a:r>
              <a:rPr lang="fr-FR" dirty="0"/>
              <a:t>Cliquez pour modifier les styles du texte du masque</a:t>
            </a:r>
          </a:p>
          <a:p>
            <a:pPr marL="1262063" lvl="1" indent="-571500" algn="l">
              <a:lnSpc>
                <a:spcPct val="150000"/>
              </a:lnSpc>
              <a:buFont typeface="Wingdings" panose="05000000000000000000" pitchFamily="2" charset="2"/>
              <a:buChar char="§"/>
            </a:pPr>
            <a:r>
              <a:rPr lang="fr-FR" dirty="0"/>
              <a:t>Deuxième niveau</a:t>
            </a:r>
          </a:p>
        </p:txBody>
      </p:sp>
      <p:sp>
        <p:nvSpPr>
          <p:cNvPr id="29" name="Rectangle">
            <a:extLst>
              <a:ext uri="{FF2B5EF4-FFF2-40B4-BE49-F238E27FC236}">
                <a16:creationId xmlns:a16="http://schemas.microsoft.com/office/drawing/2014/main" id="{7A8AA694-59C8-4543-8F81-CB6573C22253}"/>
              </a:ext>
            </a:extLst>
          </p:cNvPr>
          <p:cNvSpPr/>
          <p:nvPr userDrawn="1"/>
        </p:nvSpPr>
        <p:spPr>
          <a:xfrm>
            <a:off x="11416769" y="5036791"/>
            <a:ext cx="1553646" cy="128015"/>
          </a:xfrm>
          <a:prstGeom prst="rect">
            <a:avLst/>
          </a:prstGeom>
          <a:solidFill>
            <a:srgbClr val="FFB000"/>
          </a:solidFill>
          <a:ln w="12700">
            <a:miter lim="400000"/>
          </a:ln>
        </p:spPr>
        <p:txBody>
          <a:bodyPr lIns="45719" rIns="45719" anchor="ctr"/>
          <a:lstStyle/>
          <a:p>
            <a:pPr algn="ctr">
              <a:defRPr>
                <a:solidFill>
                  <a:schemeClr val="accent2"/>
                </a:solidFill>
                <a:latin typeface="Exo 2 Light"/>
                <a:ea typeface="Exo 2 Light"/>
                <a:cs typeface="Exo 2 Light"/>
                <a:sym typeface="Exo 2 Light"/>
              </a:defRPr>
            </a:pPr>
            <a:endParaRPr/>
          </a:p>
        </p:txBody>
      </p:sp>
      <p:sp>
        <p:nvSpPr>
          <p:cNvPr id="31" name="Figure">
            <a:extLst>
              <a:ext uri="{FF2B5EF4-FFF2-40B4-BE49-F238E27FC236}">
                <a16:creationId xmlns:a16="http://schemas.microsoft.com/office/drawing/2014/main" id="{517270E6-63C2-4F7A-8F51-155DDF70CA31}"/>
              </a:ext>
            </a:extLst>
          </p:cNvPr>
          <p:cNvSpPr/>
          <p:nvPr userDrawn="1"/>
        </p:nvSpPr>
        <p:spPr>
          <a:xfrm>
            <a:off x="11690550" y="1154246"/>
            <a:ext cx="1002900" cy="1080061"/>
          </a:xfrm>
          <a:custGeom>
            <a:avLst/>
            <a:gdLst/>
            <a:ahLst/>
            <a:cxnLst>
              <a:cxn ang="0">
                <a:pos x="wd2" y="hd2"/>
              </a:cxn>
              <a:cxn ang="5400000">
                <a:pos x="wd2" y="hd2"/>
              </a:cxn>
              <a:cxn ang="10800000">
                <a:pos x="wd2" y="hd2"/>
              </a:cxn>
              <a:cxn ang="16200000">
                <a:pos x="wd2" y="hd2"/>
              </a:cxn>
            </a:cxnLst>
            <a:rect l="0" t="0" r="r" b="b"/>
            <a:pathLst>
              <a:path w="21600" h="21600" extrusionOk="0">
                <a:moveTo>
                  <a:pt x="21521" y="19327"/>
                </a:moveTo>
                <a:cubicBezTo>
                  <a:pt x="21575" y="19435"/>
                  <a:pt x="21600" y="19553"/>
                  <a:pt x="21600" y="19678"/>
                </a:cubicBezTo>
                <a:cubicBezTo>
                  <a:pt x="21600" y="19975"/>
                  <a:pt x="21493" y="20238"/>
                  <a:pt x="21275" y="20464"/>
                </a:cubicBezTo>
                <a:lnTo>
                  <a:pt x="20491" y="21236"/>
                </a:lnTo>
                <a:cubicBezTo>
                  <a:pt x="20282" y="21462"/>
                  <a:pt x="20027" y="21575"/>
                  <a:pt x="19721" y="21575"/>
                </a:cubicBezTo>
                <a:lnTo>
                  <a:pt x="19665" y="21575"/>
                </a:lnTo>
                <a:cubicBezTo>
                  <a:pt x="19351" y="21538"/>
                  <a:pt x="19082" y="21397"/>
                  <a:pt x="18867" y="21154"/>
                </a:cubicBezTo>
                <a:lnTo>
                  <a:pt x="12701" y="13223"/>
                </a:lnTo>
                <a:cubicBezTo>
                  <a:pt x="11959" y="13871"/>
                  <a:pt x="11266" y="14439"/>
                  <a:pt x="10623" y="14928"/>
                </a:cubicBezTo>
                <a:cubicBezTo>
                  <a:pt x="9975" y="15414"/>
                  <a:pt x="9366" y="15836"/>
                  <a:pt x="8789" y="16189"/>
                </a:cubicBezTo>
                <a:lnTo>
                  <a:pt x="9261" y="19989"/>
                </a:lnTo>
                <a:lnTo>
                  <a:pt x="9261" y="20125"/>
                </a:lnTo>
                <a:cubicBezTo>
                  <a:pt x="9261" y="20424"/>
                  <a:pt x="9162" y="20673"/>
                  <a:pt x="8964" y="20871"/>
                </a:cubicBezTo>
                <a:lnTo>
                  <a:pt x="8546" y="21290"/>
                </a:lnTo>
                <a:cubicBezTo>
                  <a:pt x="8339" y="21499"/>
                  <a:pt x="8076" y="21600"/>
                  <a:pt x="7762" y="21600"/>
                </a:cubicBezTo>
                <a:lnTo>
                  <a:pt x="7705" y="21600"/>
                </a:lnTo>
                <a:cubicBezTo>
                  <a:pt x="7354" y="21564"/>
                  <a:pt x="7088" y="21425"/>
                  <a:pt x="6907" y="21179"/>
                </a:cubicBezTo>
                <a:lnTo>
                  <a:pt x="4131" y="17501"/>
                </a:lnTo>
                <a:lnTo>
                  <a:pt x="418" y="14696"/>
                </a:lnTo>
                <a:cubicBezTo>
                  <a:pt x="155" y="14473"/>
                  <a:pt x="16" y="14202"/>
                  <a:pt x="0" y="13885"/>
                </a:cubicBezTo>
                <a:lnTo>
                  <a:pt x="0" y="13834"/>
                </a:lnTo>
                <a:cubicBezTo>
                  <a:pt x="0" y="13551"/>
                  <a:pt x="104" y="13294"/>
                  <a:pt x="311" y="13060"/>
                </a:cubicBezTo>
                <a:lnTo>
                  <a:pt x="715" y="12669"/>
                </a:lnTo>
                <a:cubicBezTo>
                  <a:pt x="897" y="12440"/>
                  <a:pt x="1151" y="12333"/>
                  <a:pt x="1477" y="12341"/>
                </a:cubicBezTo>
                <a:cubicBezTo>
                  <a:pt x="1550" y="12341"/>
                  <a:pt x="1596" y="12353"/>
                  <a:pt x="1612" y="12370"/>
                </a:cubicBezTo>
                <a:lnTo>
                  <a:pt x="5407" y="12802"/>
                </a:lnTo>
                <a:cubicBezTo>
                  <a:pt x="5761" y="12234"/>
                  <a:pt x="6180" y="11626"/>
                  <a:pt x="6672" y="10984"/>
                </a:cubicBezTo>
                <a:cubicBezTo>
                  <a:pt x="7167" y="10336"/>
                  <a:pt x="7733" y="9655"/>
                  <a:pt x="8376" y="8931"/>
                </a:cubicBezTo>
                <a:lnTo>
                  <a:pt x="478" y="2748"/>
                </a:lnTo>
                <a:cubicBezTo>
                  <a:pt x="195" y="2521"/>
                  <a:pt x="59" y="2256"/>
                  <a:pt x="59" y="1950"/>
                </a:cubicBezTo>
                <a:lnTo>
                  <a:pt x="59" y="1894"/>
                </a:lnTo>
                <a:cubicBezTo>
                  <a:pt x="59" y="1614"/>
                  <a:pt x="161" y="1354"/>
                  <a:pt x="370" y="1111"/>
                </a:cubicBezTo>
                <a:lnTo>
                  <a:pt x="1140" y="336"/>
                </a:lnTo>
                <a:cubicBezTo>
                  <a:pt x="1383" y="130"/>
                  <a:pt x="1641" y="25"/>
                  <a:pt x="1910" y="25"/>
                </a:cubicBezTo>
                <a:lnTo>
                  <a:pt x="2088" y="25"/>
                </a:lnTo>
                <a:cubicBezTo>
                  <a:pt x="2153" y="25"/>
                  <a:pt x="2215" y="45"/>
                  <a:pt x="2269" y="79"/>
                </a:cubicBezTo>
                <a:lnTo>
                  <a:pt x="13148" y="4045"/>
                </a:lnTo>
                <a:lnTo>
                  <a:pt x="15194" y="2030"/>
                </a:lnTo>
                <a:cubicBezTo>
                  <a:pt x="15828" y="1396"/>
                  <a:pt x="16552" y="901"/>
                  <a:pt x="17376" y="540"/>
                </a:cubicBezTo>
                <a:cubicBezTo>
                  <a:pt x="18196" y="180"/>
                  <a:pt x="18952" y="0"/>
                  <a:pt x="19637" y="0"/>
                </a:cubicBezTo>
                <a:cubicBezTo>
                  <a:pt x="20285" y="0"/>
                  <a:pt x="20780" y="166"/>
                  <a:pt x="21114" y="500"/>
                </a:cubicBezTo>
                <a:cubicBezTo>
                  <a:pt x="21292" y="661"/>
                  <a:pt x="21419" y="870"/>
                  <a:pt x="21493" y="1125"/>
                </a:cubicBezTo>
                <a:cubicBezTo>
                  <a:pt x="21564" y="1374"/>
                  <a:pt x="21600" y="1659"/>
                  <a:pt x="21600" y="1973"/>
                </a:cubicBezTo>
                <a:cubicBezTo>
                  <a:pt x="21600" y="2660"/>
                  <a:pt x="21425" y="3415"/>
                  <a:pt x="21077" y="4235"/>
                </a:cubicBezTo>
                <a:cubicBezTo>
                  <a:pt x="20729" y="5055"/>
                  <a:pt x="20231" y="5778"/>
                  <a:pt x="19583" y="6400"/>
                </a:cubicBezTo>
                <a:lnTo>
                  <a:pt x="17548" y="8456"/>
                </a:lnTo>
                <a:lnTo>
                  <a:pt x="21521" y="19327"/>
                </a:lnTo>
                <a:close/>
              </a:path>
            </a:pathLst>
          </a:custGeom>
          <a:solidFill>
            <a:srgbClr val="FFB000"/>
          </a:solidFill>
          <a:ln w="12700">
            <a:miter lim="400000"/>
          </a:ln>
        </p:spPr>
        <p:txBody>
          <a:bodyPr lIns="45719" rIns="45719" anchor="ctr"/>
          <a:lstStyle/>
          <a:p>
            <a:pPr defTabSz="342528">
              <a:defRPr sz="2100">
                <a:solidFill>
                  <a:srgbClr val="44CEB9"/>
                </a:solidFill>
                <a:effectLst>
                  <a:outerShdw blurRad="38100" dist="38100" dir="2700000" rotWithShape="0">
                    <a:srgbClr val="000000"/>
                  </a:outerShdw>
                </a:effectLst>
                <a:latin typeface="Gill Sans"/>
                <a:ea typeface="Gill Sans"/>
                <a:cs typeface="Gill Sans"/>
                <a:sym typeface="Gill Sans"/>
              </a:defRPr>
            </a:pPr>
            <a:endParaRPr/>
          </a:p>
        </p:txBody>
      </p:sp>
      <p:sp>
        <p:nvSpPr>
          <p:cNvPr id="6" name="Espace réservé du texte 5">
            <a:extLst>
              <a:ext uri="{FF2B5EF4-FFF2-40B4-BE49-F238E27FC236}">
                <a16:creationId xmlns:a16="http://schemas.microsoft.com/office/drawing/2014/main" id="{9017E272-476F-4FE3-A8D3-0E91A49F1147}"/>
              </a:ext>
            </a:extLst>
          </p:cNvPr>
          <p:cNvSpPr>
            <a:spLocks noGrp="1"/>
          </p:cNvSpPr>
          <p:nvPr>
            <p:ph type="body" sz="quarter" idx="21"/>
          </p:nvPr>
        </p:nvSpPr>
        <p:spPr>
          <a:xfrm>
            <a:off x="4965699" y="2312897"/>
            <a:ext cx="14558963" cy="1460551"/>
          </a:xfrm>
          <a:prstGeom prst="rect">
            <a:avLst/>
          </a:prstGeom>
        </p:spPr>
        <p:txBody>
          <a:bodyPr/>
          <a:lstStyle>
            <a:lvl1pPr>
              <a:defRPr sz="6600" b="1">
                <a:solidFill>
                  <a:schemeClr val="bg1"/>
                </a:solidFill>
                <a:latin typeface="Calibri" panose="020F0502020204030204" pitchFamily="34" charset="0"/>
                <a:cs typeface="Calibri" panose="020F0502020204030204" pitchFamily="34" charset="0"/>
              </a:defRPr>
            </a:lvl1pPr>
            <a:lvl2pPr>
              <a:defRPr sz="6600">
                <a:latin typeface="Calibri" panose="020F0502020204030204" pitchFamily="34" charset="0"/>
                <a:cs typeface="Calibri" panose="020F0502020204030204" pitchFamily="34" charset="0"/>
              </a:defRPr>
            </a:lvl2pPr>
            <a:lvl3pPr>
              <a:defRPr sz="6600">
                <a:latin typeface="Calibri" panose="020F0502020204030204" pitchFamily="34" charset="0"/>
                <a:cs typeface="Calibri" panose="020F0502020204030204" pitchFamily="34" charset="0"/>
              </a:defRPr>
            </a:lvl3pPr>
            <a:lvl4pPr>
              <a:defRPr sz="6600">
                <a:latin typeface="Calibri" panose="020F0502020204030204" pitchFamily="34" charset="0"/>
                <a:cs typeface="Calibri" panose="020F0502020204030204" pitchFamily="34" charset="0"/>
              </a:defRPr>
            </a:lvl4pPr>
            <a:lvl5pPr>
              <a:defRPr sz="6600">
                <a:latin typeface="Calibri" panose="020F0502020204030204" pitchFamily="34" charset="0"/>
                <a:cs typeface="Calibri" panose="020F0502020204030204" pitchFamily="34" charset="0"/>
              </a:defRPr>
            </a:lvl5pPr>
          </a:lstStyle>
          <a:p>
            <a:pPr lvl="0"/>
            <a:r>
              <a:rPr lang="fr-FR" dirty="0"/>
              <a:t>Cliquez pour modifier les styles du texte</a:t>
            </a:r>
          </a:p>
        </p:txBody>
      </p:sp>
      <p:sp>
        <p:nvSpPr>
          <p:cNvPr id="21" name="Espace réservé du texte 5">
            <a:extLst>
              <a:ext uri="{FF2B5EF4-FFF2-40B4-BE49-F238E27FC236}">
                <a16:creationId xmlns:a16="http://schemas.microsoft.com/office/drawing/2014/main" id="{EF600AEB-612D-46EF-8E41-635A47D84515}"/>
              </a:ext>
            </a:extLst>
          </p:cNvPr>
          <p:cNvSpPr>
            <a:spLocks noGrp="1"/>
          </p:cNvSpPr>
          <p:nvPr>
            <p:ph type="body" sz="quarter" idx="22" hasCustomPrompt="1"/>
          </p:nvPr>
        </p:nvSpPr>
        <p:spPr>
          <a:xfrm>
            <a:off x="4984047" y="3772237"/>
            <a:ext cx="14558963" cy="1460551"/>
          </a:xfrm>
          <a:prstGeom prst="rect">
            <a:avLst/>
          </a:prstGeom>
        </p:spPr>
        <p:txBody>
          <a:bodyPr/>
          <a:lstStyle>
            <a:lvl1pPr>
              <a:defRPr sz="4400" b="0">
                <a:solidFill>
                  <a:schemeClr val="bg1"/>
                </a:solidFill>
                <a:latin typeface="Calibri" panose="020F0502020204030204" pitchFamily="34" charset="0"/>
                <a:cs typeface="Calibri" panose="020F0502020204030204" pitchFamily="34" charset="0"/>
              </a:defRPr>
            </a:lvl1pPr>
            <a:lvl2pPr>
              <a:defRPr sz="6600">
                <a:latin typeface="Calibri" panose="020F0502020204030204" pitchFamily="34" charset="0"/>
                <a:cs typeface="Calibri" panose="020F0502020204030204" pitchFamily="34" charset="0"/>
              </a:defRPr>
            </a:lvl2pPr>
            <a:lvl3pPr>
              <a:defRPr sz="6600">
                <a:latin typeface="Calibri" panose="020F0502020204030204" pitchFamily="34" charset="0"/>
                <a:cs typeface="Calibri" panose="020F0502020204030204" pitchFamily="34" charset="0"/>
              </a:defRPr>
            </a:lvl3pPr>
            <a:lvl4pPr>
              <a:defRPr sz="6600">
                <a:latin typeface="Calibri" panose="020F0502020204030204" pitchFamily="34" charset="0"/>
                <a:cs typeface="Calibri" panose="020F0502020204030204" pitchFamily="34" charset="0"/>
              </a:defRPr>
            </a:lvl4pPr>
            <a:lvl5pPr>
              <a:defRPr sz="6600">
                <a:latin typeface="Calibri" panose="020F0502020204030204" pitchFamily="34" charset="0"/>
                <a:cs typeface="Calibri" panose="020F0502020204030204" pitchFamily="34" charset="0"/>
              </a:defRPr>
            </a:lvl5pPr>
          </a:lstStyle>
          <a:p>
            <a:pPr lvl="0"/>
            <a:r>
              <a:rPr lang="fr-FR" dirty="0"/>
              <a:t>Sous-titre</a:t>
            </a:r>
          </a:p>
        </p:txBody>
      </p:sp>
    </p:spTree>
    <p:extLst>
      <p:ext uri="{BB962C8B-B14F-4D97-AF65-F5344CB8AC3E}">
        <p14:creationId xmlns:p14="http://schemas.microsoft.com/office/powerpoint/2010/main" val="1905513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8_Contenu">
    <p:spTree>
      <p:nvGrpSpPr>
        <p:cNvPr id="1" name=""/>
        <p:cNvGrpSpPr/>
        <p:nvPr/>
      </p:nvGrpSpPr>
      <p:grpSpPr>
        <a:xfrm>
          <a:off x="0" y="0"/>
          <a:ext cx="0" cy="0"/>
          <a:chOff x="0" y="0"/>
          <a:chExt cx="0" cy="0"/>
        </a:xfrm>
      </p:grpSpPr>
      <p:pic>
        <p:nvPicPr>
          <p:cNvPr id="2" name="iStock-1072060600-696x482.jpg" descr="iStock-1072060600-696x482.jpg">
            <a:extLst>
              <a:ext uri="{FF2B5EF4-FFF2-40B4-BE49-F238E27FC236}">
                <a16:creationId xmlns:a16="http://schemas.microsoft.com/office/drawing/2014/main" id="{C68AEA6F-5FE5-4746-BA0B-C3A506638C93}"/>
              </a:ext>
            </a:extLst>
          </p:cNvPr>
          <p:cNvPicPr>
            <a:picLocks noChangeAspect="1"/>
          </p:cNvPicPr>
          <p:nvPr userDrawn="1"/>
        </p:nvPicPr>
        <p:blipFill>
          <a:blip r:embed="rId2"/>
          <a:srcRect l="29106" r="29106"/>
          <a:stretch>
            <a:fillRect/>
          </a:stretch>
        </p:blipFill>
        <p:spPr>
          <a:xfrm>
            <a:off x="361" y="0"/>
            <a:ext cx="8211292" cy="13608646"/>
          </a:xfrm>
          <a:prstGeom prst="rect">
            <a:avLst/>
          </a:prstGeom>
          <a:ln w="12700">
            <a:miter lim="400000"/>
          </a:ln>
        </p:spPr>
      </p:pic>
      <p:sp>
        <p:nvSpPr>
          <p:cNvPr id="23" name="Texte du titre"/>
          <p:cNvSpPr txBox="1">
            <a:spLocks noGrp="1"/>
          </p:cNvSpPr>
          <p:nvPr>
            <p:ph type="title" hasCustomPrompt="1"/>
          </p:nvPr>
        </p:nvSpPr>
        <p:spPr>
          <a:xfrm>
            <a:off x="8211653" y="0"/>
            <a:ext cx="16172346" cy="1857676"/>
          </a:xfrm>
          <a:prstGeom prst="rect">
            <a:avLst/>
          </a:prstGeom>
        </p:spPr>
        <p:txBody>
          <a:bodyPr anchor="ctr" anchorCtr="0"/>
          <a:lstStyle/>
          <a:p>
            <a:r>
              <a:rPr dirty="0" err="1"/>
              <a:t>Texte</a:t>
            </a:r>
            <a:r>
              <a:rPr dirty="0"/>
              <a:t> du </a:t>
            </a:r>
            <a:r>
              <a:rPr dirty="0" err="1"/>
              <a:t>titre</a:t>
            </a:r>
            <a:endParaRPr dirty="0"/>
          </a:p>
        </p:txBody>
      </p:sp>
      <p:grpSp>
        <p:nvGrpSpPr>
          <p:cNvPr id="11" name="Groupe">
            <a:extLst>
              <a:ext uri="{FF2B5EF4-FFF2-40B4-BE49-F238E27FC236}">
                <a16:creationId xmlns:a16="http://schemas.microsoft.com/office/drawing/2014/main" id="{D360B735-9C28-414B-83EF-B6F6B855D062}"/>
              </a:ext>
            </a:extLst>
          </p:cNvPr>
          <p:cNvGrpSpPr/>
          <p:nvPr userDrawn="1"/>
        </p:nvGrpSpPr>
        <p:grpSpPr>
          <a:xfrm>
            <a:off x="1" y="13523495"/>
            <a:ext cx="24384000" cy="192505"/>
            <a:chOff x="0" y="0"/>
            <a:chExt cx="24538662" cy="181429"/>
          </a:xfrm>
        </p:grpSpPr>
        <p:sp>
          <p:nvSpPr>
            <p:cNvPr id="12" name="Rectangle">
              <a:extLst>
                <a:ext uri="{FF2B5EF4-FFF2-40B4-BE49-F238E27FC236}">
                  <a16:creationId xmlns:a16="http://schemas.microsoft.com/office/drawing/2014/main" id="{7862649B-0C9A-4620-8E94-1D447F8AC7F1}"/>
                </a:ext>
              </a:extLst>
            </p:cNvPr>
            <p:cNvSpPr/>
            <p:nvPr/>
          </p:nvSpPr>
          <p:spPr>
            <a:xfrm>
              <a:off x="0" y="0"/>
              <a:ext cx="4907733" cy="181430"/>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a:p>
          </p:txBody>
        </p:sp>
        <p:sp>
          <p:nvSpPr>
            <p:cNvPr id="13" name="Rectangle">
              <a:extLst>
                <a:ext uri="{FF2B5EF4-FFF2-40B4-BE49-F238E27FC236}">
                  <a16:creationId xmlns:a16="http://schemas.microsoft.com/office/drawing/2014/main" id="{E0AB1A34-DECA-4767-95B7-BCA671F899C0}"/>
                </a:ext>
              </a:extLst>
            </p:cNvPr>
            <p:cNvSpPr/>
            <p:nvPr/>
          </p:nvSpPr>
          <p:spPr>
            <a:xfrm>
              <a:off x="4907732" y="0"/>
              <a:ext cx="4907734" cy="181430"/>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a:p>
          </p:txBody>
        </p:sp>
        <p:sp>
          <p:nvSpPr>
            <p:cNvPr id="14" name="Rectangle">
              <a:extLst>
                <a:ext uri="{FF2B5EF4-FFF2-40B4-BE49-F238E27FC236}">
                  <a16:creationId xmlns:a16="http://schemas.microsoft.com/office/drawing/2014/main" id="{DBFB4FB3-DC5A-4761-94B1-C447B526113C}"/>
                </a:ext>
              </a:extLst>
            </p:cNvPr>
            <p:cNvSpPr/>
            <p:nvPr/>
          </p:nvSpPr>
          <p:spPr>
            <a:xfrm>
              <a:off x="9815465" y="0"/>
              <a:ext cx="4907733" cy="181430"/>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a:p>
          </p:txBody>
        </p:sp>
        <p:sp>
          <p:nvSpPr>
            <p:cNvPr id="15" name="Rectangle">
              <a:extLst>
                <a:ext uri="{FF2B5EF4-FFF2-40B4-BE49-F238E27FC236}">
                  <a16:creationId xmlns:a16="http://schemas.microsoft.com/office/drawing/2014/main" id="{F9DBE7B5-8F35-4A3D-A42B-7ACE57287F13}"/>
                </a:ext>
              </a:extLst>
            </p:cNvPr>
            <p:cNvSpPr/>
            <p:nvPr/>
          </p:nvSpPr>
          <p:spPr>
            <a:xfrm>
              <a:off x="14723197" y="0"/>
              <a:ext cx="4907733" cy="181430"/>
            </a:xfrm>
            <a:prstGeom prst="rect">
              <a:avLst/>
            </a:prstGeom>
            <a:solidFill>
              <a:srgbClr val="FFB000"/>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a:p>
          </p:txBody>
        </p:sp>
        <p:sp>
          <p:nvSpPr>
            <p:cNvPr id="16" name="Rectangle">
              <a:extLst>
                <a:ext uri="{FF2B5EF4-FFF2-40B4-BE49-F238E27FC236}">
                  <a16:creationId xmlns:a16="http://schemas.microsoft.com/office/drawing/2014/main" id="{3B64FDDD-8CBC-40D4-A037-AC56BDCE095C}"/>
                </a:ext>
              </a:extLst>
            </p:cNvPr>
            <p:cNvSpPr/>
            <p:nvPr/>
          </p:nvSpPr>
          <p:spPr>
            <a:xfrm>
              <a:off x="19630930" y="0"/>
              <a:ext cx="4907733" cy="181430"/>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a:p>
          </p:txBody>
        </p:sp>
      </p:grpSp>
      <p:pic>
        <p:nvPicPr>
          <p:cNvPr id="26" name="STMS2-BLEU CLAIR.png" descr="STMS2-BLEU CLAIR.png">
            <a:extLst>
              <a:ext uri="{FF2B5EF4-FFF2-40B4-BE49-F238E27FC236}">
                <a16:creationId xmlns:a16="http://schemas.microsoft.com/office/drawing/2014/main" id="{3C45B415-D4A4-4F66-9638-AB5AA32F26B1}"/>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a:xfrm>
            <a:off x="22895159" y="12246618"/>
            <a:ext cx="1085975" cy="892656"/>
          </a:xfrm>
          <a:prstGeom prst="rect">
            <a:avLst/>
          </a:prstGeom>
          <a:ln w="12700">
            <a:miter lim="400000"/>
          </a:ln>
        </p:spPr>
      </p:pic>
      <p:sp>
        <p:nvSpPr>
          <p:cNvPr id="27" name="Rectangle">
            <a:extLst>
              <a:ext uri="{FF2B5EF4-FFF2-40B4-BE49-F238E27FC236}">
                <a16:creationId xmlns:a16="http://schemas.microsoft.com/office/drawing/2014/main" id="{022756EF-C004-4457-8DC2-7AA9DC3549D1}"/>
              </a:ext>
            </a:extLst>
          </p:cNvPr>
          <p:cNvSpPr/>
          <p:nvPr userDrawn="1"/>
        </p:nvSpPr>
        <p:spPr>
          <a:xfrm>
            <a:off x="15395500" y="1793668"/>
            <a:ext cx="1553646" cy="128015"/>
          </a:xfrm>
          <a:prstGeom prst="rect">
            <a:avLst/>
          </a:prstGeom>
          <a:solidFill>
            <a:srgbClr val="FFB000"/>
          </a:solidFill>
          <a:ln w="12700">
            <a:miter lim="400000"/>
          </a:ln>
        </p:spPr>
        <p:txBody>
          <a:bodyPr lIns="45719" rIns="45719" anchor="ctr"/>
          <a:lstStyle/>
          <a:p>
            <a:pPr algn="ctr">
              <a:defRPr>
                <a:solidFill>
                  <a:schemeClr val="accent2"/>
                </a:solidFill>
                <a:latin typeface="Exo 2 Light"/>
                <a:ea typeface="Exo 2 Light"/>
                <a:cs typeface="Exo 2 Light"/>
                <a:sym typeface="Exo 2 Light"/>
              </a:defRPr>
            </a:pPr>
            <a:endParaRPr/>
          </a:p>
        </p:txBody>
      </p:sp>
      <p:sp>
        <p:nvSpPr>
          <p:cNvPr id="30" name="Numéro de diapositive">
            <a:extLst>
              <a:ext uri="{FF2B5EF4-FFF2-40B4-BE49-F238E27FC236}">
                <a16:creationId xmlns:a16="http://schemas.microsoft.com/office/drawing/2014/main" id="{C5383E53-1A7E-4237-B837-1204FADA8E5E}"/>
              </a:ext>
            </a:extLst>
          </p:cNvPr>
          <p:cNvSpPr txBox="1">
            <a:spLocks/>
          </p:cNvSpPr>
          <p:nvPr userDrawn="1"/>
        </p:nvSpPr>
        <p:spPr>
          <a:xfrm>
            <a:off x="22948534" y="492822"/>
            <a:ext cx="824809" cy="304801"/>
          </a:xfrm>
          <a:prstGeom prst="rect">
            <a:avLst/>
          </a:prstGeom>
          <a:solidFill>
            <a:schemeClr val="accent3"/>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norm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1087443"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FFFFFF"/>
                </a:solidFill>
                <a:effectLst/>
                <a:uFillTx/>
                <a:latin typeface="Exo 2"/>
                <a:ea typeface="Exo 2"/>
                <a:cs typeface="Exo 2"/>
                <a:sym typeface="Exo 2"/>
              </a:defRPr>
            </a:lvl1pPr>
            <a:lvl2pPr marL="0" marR="0" indent="1087443"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2pPr>
            <a:lvl3pPr marL="0" marR="0" indent="2174887"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3pPr>
            <a:lvl4pPr marL="0" marR="0" indent="3262338"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4pPr>
            <a:lvl5pPr marL="0" marR="0" indent="4349779"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5pPr>
            <a:lvl6pPr marL="0" marR="0" indent="5437225"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6pPr>
            <a:lvl7pPr marL="0" marR="0" indent="6524670"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7pPr>
            <a:lvl8pPr marL="0" marR="0" indent="7612115"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8pPr>
            <a:lvl9pPr marL="0" marR="0" indent="8699558"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9pPr>
          </a:lstStyle>
          <a:p>
            <a:fld id="{86CB4B4D-7CA3-9044-876B-883B54F8677D}" type="slidenum">
              <a:rPr lang="fr-FR" smtClean="0"/>
              <a:pPr/>
              <a:t>‹N°›</a:t>
            </a:fld>
            <a:endParaRPr lang="fr-FR" dirty="0"/>
          </a:p>
        </p:txBody>
      </p:sp>
      <p:sp>
        <p:nvSpPr>
          <p:cNvPr id="6" name="Espace réservé du texte 5">
            <a:extLst>
              <a:ext uri="{FF2B5EF4-FFF2-40B4-BE49-F238E27FC236}">
                <a16:creationId xmlns:a16="http://schemas.microsoft.com/office/drawing/2014/main" id="{275F25F8-E03B-4C80-8C59-1C4B039BEDB6}"/>
              </a:ext>
            </a:extLst>
          </p:cNvPr>
          <p:cNvSpPr>
            <a:spLocks noGrp="1"/>
          </p:cNvSpPr>
          <p:nvPr>
            <p:ph type="body" sz="quarter" idx="11"/>
          </p:nvPr>
        </p:nvSpPr>
        <p:spPr>
          <a:xfrm>
            <a:off x="9090212" y="3496234"/>
            <a:ext cx="14890564" cy="8587815"/>
          </a:xfrm>
          <a:prstGeom prst="rect">
            <a:avLst/>
          </a:prstGeom>
        </p:spPr>
        <p:txBody>
          <a:bodyPr lIns="288000" tIns="288000" rIns="288000" bIns="288000"/>
          <a:lstStyle>
            <a:lvl1pPr>
              <a:defRPr lang="fr-FR" sz="4400" dirty="0" smtClean="0">
                <a:latin typeface="Calibri" panose="020F0502020204030204" pitchFamily="34" charset="0"/>
                <a:cs typeface="Calibri" panose="020F0502020204030204" pitchFamily="34" charset="0"/>
              </a:defRPr>
            </a:lvl1pPr>
            <a:lvl2pPr>
              <a:defRPr lang="fr-FR" sz="4000" dirty="0" smtClean="0">
                <a:latin typeface="Calibri" panose="020F0502020204030204" pitchFamily="34" charset="0"/>
                <a:cs typeface="Calibri" panose="020F0502020204030204" pitchFamily="34" charset="0"/>
              </a:defRPr>
            </a:lvl2pPr>
            <a:lvl3pPr>
              <a:defRPr lang="fr-FR" sz="4000" dirty="0" smtClean="0">
                <a:latin typeface="Calibri" panose="020F0502020204030204" pitchFamily="34" charset="0"/>
                <a:cs typeface="Calibri" panose="020F0502020204030204" pitchFamily="34" charset="0"/>
              </a:defRPr>
            </a:lvl3pPr>
            <a:lvl4pPr>
              <a:defRPr lang="fr-FR" sz="4000" dirty="0" smtClean="0">
                <a:latin typeface="Calibri" panose="020F0502020204030204" pitchFamily="34" charset="0"/>
                <a:cs typeface="Calibri" panose="020F0502020204030204" pitchFamily="34" charset="0"/>
              </a:defRPr>
            </a:lvl4pPr>
            <a:lvl5pPr>
              <a:defRPr lang="fr-FR" sz="4000" dirty="0">
                <a:latin typeface="Calibri" panose="020F0502020204030204" pitchFamily="34" charset="0"/>
                <a:cs typeface="Calibri" panose="020F0502020204030204" pitchFamily="34" charset="0"/>
              </a:defRPr>
            </a:lvl5pPr>
          </a:lstStyle>
          <a:p>
            <a:pPr marL="530225" lvl="0" indent="-530225" algn="l">
              <a:lnSpc>
                <a:spcPct val="150000"/>
              </a:lnSpc>
              <a:buFont typeface="Wingdings" panose="05000000000000000000" pitchFamily="2" charset="2"/>
              <a:buChar char="§"/>
            </a:pPr>
            <a:r>
              <a:rPr lang="fr-FR" dirty="0"/>
              <a:t>Cliquez pour modifier les styles du texte du masque</a:t>
            </a:r>
          </a:p>
          <a:p>
            <a:pPr marL="1262063" lvl="1" indent="-571500" algn="l">
              <a:lnSpc>
                <a:spcPct val="150000"/>
              </a:lnSpc>
              <a:buFont typeface="Wingdings" panose="05000000000000000000" pitchFamily="2" charset="2"/>
              <a:buChar char="§"/>
            </a:pPr>
            <a:r>
              <a:rPr lang="fr-FR" dirty="0"/>
              <a:t>Deuxième niveau</a:t>
            </a:r>
          </a:p>
          <a:p>
            <a:pPr marL="1974850" lvl="2" indent="-571500" algn="l">
              <a:lnSpc>
                <a:spcPct val="150000"/>
              </a:lnSpc>
              <a:buFont typeface="Wingdings" panose="05000000000000000000" pitchFamily="2" charset="2"/>
              <a:buChar char="§"/>
            </a:pPr>
            <a:r>
              <a:rPr lang="fr-FR" dirty="0"/>
              <a:t>Troisième niveau</a:t>
            </a:r>
          </a:p>
          <a:p>
            <a:pPr marL="2687638" lvl="3" indent="-571500" algn="l">
              <a:lnSpc>
                <a:spcPct val="150000"/>
              </a:lnSpc>
              <a:buFont typeface="Wingdings" panose="05000000000000000000" pitchFamily="2" charset="2"/>
              <a:buChar char="§"/>
            </a:pPr>
            <a:r>
              <a:rPr lang="fr-FR" dirty="0"/>
              <a:t>Quatrième niveau</a:t>
            </a:r>
          </a:p>
          <a:p>
            <a:pPr marL="3492500" lvl="4" indent="-571500" algn="l">
              <a:lnSpc>
                <a:spcPct val="150000"/>
              </a:lnSpc>
              <a:buFont typeface="Wingdings" panose="05000000000000000000" pitchFamily="2" charset="2"/>
              <a:buChar char="§"/>
            </a:pPr>
            <a:r>
              <a:rPr lang="fr-FR" dirty="0"/>
              <a:t>Cinquième niveau</a:t>
            </a:r>
          </a:p>
        </p:txBody>
      </p:sp>
      <p:sp>
        <p:nvSpPr>
          <p:cNvPr id="19" name="Rectangle">
            <a:extLst>
              <a:ext uri="{FF2B5EF4-FFF2-40B4-BE49-F238E27FC236}">
                <a16:creationId xmlns:a16="http://schemas.microsoft.com/office/drawing/2014/main" id="{495610E7-81AD-4D53-A141-D8D66FDAECF8}"/>
              </a:ext>
            </a:extLst>
          </p:cNvPr>
          <p:cNvSpPr/>
          <p:nvPr userDrawn="1"/>
        </p:nvSpPr>
        <p:spPr>
          <a:xfrm>
            <a:off x="21177" y="35015"/>
            <a:ext cx="8212067" cy="13613983"/>
          </a:xfrm>
          <a:prstGeom prst="rect">
            <a:avLst/>
          </a:prstGeom>
          <a:solidFill>
            <a:srgbClr val="010E19">
              <a:alpha val="53992"/>
            </a:srgbClr>
          </a:solidFill>
          <a:ln w="12700">
            <a:miter lim="400000"/>
          </a:ln>
        </p:spPr>
        <p:txBody>
          <a:bodyPr lIns="45719" rIns="45719" anchor="ctr"/>
          <a:lstStyle/>
          <a:p>
            <a:pPr algn="ctr">
              <a:defRPr>
                <a:solidFill>
                  <a:srgbClr val="FFFFFF"/>
                </a:solidFill>
                <a:latin typeface="Exo 2 Light"/>
                <a:ea typeface="Exo 2 Light"/>
                <a:cs typeface="Exo 2 Light"/>
                <a:sym typeface="Exo 2 Light"/>
              </a:defRPr>
            </a:pPr>
            <a:endParaRPr/>
          </a:p>
        </p:txBody>
      </p:sp>
    </p:spTree>
    <p:extLst>
      <p:ext uri="{BB962C8B-B14F-4D97-AF65-F5344CB8AC3E}">
        <p14:creationId xmlns:p14="http://schemas.microsoft.com/office/powerpoint/2010/main" val="4980822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9_Contenu">
    <p:spTree>
      <p:nvGrpSpPr>
        <p:cNvPr id="1" name=""/>
        <p:cNvGrpSpPr/>
        <p:nvPr/>
      </p:nvGrpSpPr>
      <p:grpSpPr>
        <a:xfrm>
          <a:off x="0" y="0"/>
          <a:ext cx="0" cy="0"/>
          <a:chOff x="0" y="0"/>
          <a:chExt cx="0" cy="0"/>
        </a:xfrm>
      </p:grpSpPr>
      <p:sp>
        <p:nvSpPr>
          <p:cNvPr id="23" name="Texte du titre"/>
          <p:cNvSpPr txBox="1">
            <a:spLocks noGrp="1"/>
          </p:cNvSpPr>
          <p:nvPr>
            <p:ph type="title" hasCustomPrompt="1"/>
          </p:nvPr>
        </p:nvSpPr>
        <p:spPr>
          <a:xfrm>
            <a:off x="10370039" y="0"/>
            <a:ext cx="14013959" cy="1857676"/>
          </a:xfrm>
          <a:prstGeom prst="rect">
            <a:avLst/>
          </a:prstGeom>
        </p:spPr>
        <p:txBody>
          <a:bodyPr anchor="ctr" anchorCtr="0"/>
          <a:lstStyle>
            <a:lvl1pPr>
              <a:defRPr>
                <a:latin typeface="Calibri" panose="020F0502020204030204" pitchFamily="34" charset="0"/>
                <a:cs typeface="Calibri" panose="020F0502020204030204" pitchFamily="34" charset="0"/>
              </a:defRPr>
            </a:lvl1pPr>
          </a:lstStyle>
          <a:p>
            <a:r>
              <a:rPr dirty="0" err="1"/>
              <a:t>Texte</a:t>
            </a:r>
            <a:r>
              <a:rPr dirty="0"/>
              <a:t> du </a:t>
            </a:r>
            <a:r>
              <a:rPr dirty="0" err="1"/>
              <a:t>titre</a:t>
            </a:r>
            <a:endParaRPr dirty="0"/>
          </a:p>
        </p:txBody>
      </p:sp>
      <p:grpSp>
        <p:nvGrpSpPr>
          <p:cNvPr id="11" name="Groupe">
            <a:extLst>
              <a:ext uri="{FF2B5EF4-FFF2-40B4-BE49-F238E27FC236}">
                <a16:creationId xmlns:a16="http://schemas.microsoft.com/office/drawing/2014/main" id="{D360B735-9C28-414B-83EF-B6F6B855D062}"/>
              </a:ext>
            </a:extLst>
          </p:cNvPr>
          <p:cNvGrpSpPr/>
          <p:nvPr userDrawn="1"/>
        </p:nvGrpSpPr>
        <p:grpSpPr>
          <a:xfrm>
            <a:off x="1" y="13523495"/>
            <a:ext cx="24384000" cy="192505"/>
            <a:chOff x="0" y="0"/>
            <a:chExt cx="24538662" cy="181429"/>
          </a:xfrm>
        </p:grpSpPr>
        <p:sp>
          <p:nvSpPr>
            <p:cNvPr id="12" name="Rectangle">
              <a:extLst>
                <a:ext uri="{FF2B5EF4-FFF2-40B4-BE49-F238E27FC236}">
                  <a16:creationId xmlns:a16="http://schemas.microsoft.com/office/drawing/2014/main" id="{7862649B-0C9A-4620-8E94-1D447F8AC7F1}"/>
                </a:ext>
              </a:extLst>
            </p:cNvPr>
            <p:cNvSpPr/>
            <p:nvPr/>
          </p:nvSpPr>
          <p:spPr>
            <a:xfrm>
              <a:off x="0" y="0"/>
              <a:ext cx="4907733" cy="181430"/>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a:p>
          </p:txBody>
        </p:sp>
        <p:sp>
          <p:nvSpPr>
            <p:cNvPr id="13" name="Rectangle">
              <a:extLst>
                <a:ext uri="{FF2B5EF4-FFF2-40B4-BE49-F238E27FC236}">
                  <a16:creationId xmlns:a16="http://schemas.microsoft.com/office/drawing/2014/main" id="{E0AB1A34-DECA-4767-95B7-BCA671F899C0}"/>
                </a:ext>
              </a:extLst>
            </p:cNvPr>
            <p:cNvSpPr/>
            <p:nvPr/>
          </p:nvSpPr>
          <p:spPr>
            <a:xfrm>
              <a:off x="4907732" y="0"/>
              <a:ext cx="4907734" cy="181430"/>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a:p>
          </p:txBody>
        </p:sp>
        <p:sp>
          <p:nvSpPr>
            <p:cNvPr id="14" name="Rectangle">
              <a:extLst>
                <a:ext uri="{FF2B5EF4-FFF2-40B4-BE49-F238E27FC236}">
                  <a16:creationId xmlns:a16="http://schemas.microsoft.com/office/drawing/2014/main" id="{DBFB4FB3-DC5A-4761-94B1-C447B526113C}"/>
                </a:ext>
              </a:extLst>
            </p:cNvPr>
            <p:cNvSpPr/>
            <p:nvPr/>
          </p:nvSpPr>
          <p:spPr>
            <a:xfrm>
              <a:off x="9815465" y="0"/>
              <a:ext cx="4907733" cy="181430"/>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a:p>
          </p:txBody>
        </p:sp>
        <p:sp>
          <p:nvSpPr>
            <p:cNvPr id="15" name="Rectangle">
              <a:extLst>
                <a:ext uri="{FF2B5EF4-FFF2-40B4-BE49-F238E27FC236}">
                  <a16:creationId xmlns:a16="http://schemas.microsoft.com/office/drawing/2014/main" id="{F9DBE7B5-8F35-4A3D-A42B-7ACE57287F13}"/>
                </a:ext>
              </a:extLst>
            </p:cNvPr>
            <p:cNvSpPr/>
            <p:nvPr/>
          </p:nvSpPr>
          <p:spPr>
            <a:xfrm>
              <a:off x="14723197" y="0"/>
              <a:ext cx="4907733" cy="181430"/>
            </a:xfrm>
            <a:prstGeom prst="rect">
              <a:avLst/>
            </a:prstGeom>
            <a:solidFill>
              <a:srgbClr val="FFB000"/>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a:p>
          </p:txBody>
        </p:sp>
        <p:sp>
          <p:nvSpPr>
            <p:cNvPr id="16" name="Rectangle">
              <a:extLst>
                <a:ext uri="{FF2B5EF4-FFF2-40B4-BE49-F238E27FC236}">
                  <a16:creationId xmlns:a16="http://schemas.microsoft.com/office/drawing/2014/main" id="{3B64FDDD-8CBC-40D4-A037-AC56BDCE095C}"/>
                </a:ext>
              </a:extLst>
            </p:cNvPr>
            <p:cNvSpPr/>
            <p:nvPr/>
          </p:nvSpPr>
          <p:spPr>
            <a:xfrm>
              <a:off x="19630930" y="0"/>
              <a:ext cx="4907733" cy="181430"/>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a:p>
          </p:txBody>
        </p:sp>
      </p:grpSp>
      <p:pic>
        <p:nvPicPr>
          <p:cNvPr id="26" name="STMS2-BLEU CLAIR.png" descr="STMS2-BLEU CLAIR.png">
            <a:extLst>
              <a:ext uri="{FF2B5EF4-FFF2-40B4-BE49-F238E27FC236}">
                <a16:creationId xmlns:a16="http://schemas.microsoft.com/office/drawing/2014/main" id="{3C45B415-D4A4-4F66-9638-AB5AA32F26B1}"/>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22895159" y="12246618"/>
            <a:ext cx="1085975" cy="892656"/>
          </a:xfrm>
          <a:prstGeom prst="rect">
            <a:avLst/>
          </a:prstGeom>
          <a:ln w="12700">
            <a:miter lim="400000"/>
          </a:ln>
        </p:spPr>
      </p:pic>
      <p:sp>
        <p:nvSpPr>
          <p:cNvPr id="27" name="Rectangle">
            <a:extLst>
              <a:ext uri="{FF2B5EF4-FFF2-40B4-BE49-F238E27FC236}">
                <a16:creationId xmlns:a16="http://schemas.microsoft.com/office/drawing/2014/main" id="{022756EF-C004-4457-8DC2-7AA9DC3549D1}"/>
              </a:ext>
            </a:extLst>
          </p:cNvPr>
          <p:cNvSpPr/>
          <p:nvPr userDrawn="1"/>
        </p:nvSpPr>
        <p:spPr>
          <a:xfrm>
            <a:off x="16632625" y="1793668"/>
            <a:ext cx="1553646" cy="128015"/>
          </a:xfrm>
          <a:prstGeom prst="rect">
            <a:avLst/>
          </a:prstGeom>
          <a:solidFill>
            <a:srgbClr val="FFB000"/>
          </a:solidFill>
          <a:ln w="12700">
            <a:miter lim="400000"/>
          </a:ln>
        </p:spPr>
        <p:txBody>
          <a:bodyPr lIns="45719" rIns="45719" anchor="ctr"/>
          <a:lstStyle/>
          <a:p>
            <a:pPr algn="ctr">
              <a:defRPr>
                <a:solidFill>
                  <a:schemeClr val="accent2"/>
                </a:solidFill>
                <a:latin typeface="Exo 2 Light"/>
                <a:ea typeface="Exo 2 Light"/>
                <a:cs typeface="Exo 2 Light"/>
                <a:sym typeface="Exo 2 Light"/>
              </a:defRPr>
            </a:pPr>
            <a:endParaRPr/>
          </a:p>
        </p:txBody>
      </p:sp>
      <p:sp>
        <p:nvSpPr>
          <p:cNvPr id="30" name="Numéro de diapositive">
            <a:extLst>
              <a:ext uri="{FF2B5EF4-FFF2-40B4-BE49-F238E27FC236}">
                <a16:creationId xmlns:a16="http://schemas.microsoft.com/office/drawing/2014/main" id="{C5383E53-1A7E-4237-B837-1204FADA8E5E}"/>
              </a:ext>
            </a:extLst>
          </p:cNvPr>
          <p:cNvSpPr txBox="1">
            <a:spLocks/>
          </p:cNvSpPr>
          <p:nvPr userDrawn="1"/>
        </p:nvSpPr>
        <p:spPr>
          <a:xfrm>
            <a:off x="22948534" y="492822"/>
            <a:ext cx="824809" cy="304801"/>
          </a:xfrm>
          <a:prstGeom prst="rect">
            <a:avLst/>
          </a:prstGeom>
          <a:solidFill>
            <a:schemeClr val="accent3"/>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norm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1087443"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FFFFFF"/>
                </a:solidFill>
                <a:effectLst/>
                <a:uFillTx/>
                <a:latin typeface="Exo 2"/>
                <a:ea typeface="Exo 2"/>
                <a:cs typeface="Exo 2"/>
                <a:sym typeface="Exo 2"/>
              </a:defRPr>
            </a:lvl1pPr>
            <a:lvl2pPr marL="0" marR="0" indent="1087443"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2pPr>
            <a:lvl3pPr marL="0" marR="0" indent="2174887"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3pPr>
            <a:lvl4pPr marL="0" marR="0" indent="3262338"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4pPr>
            <a:lvl5pPr marL="0" marR="0" indent="4349779"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5pPr>
            <a:lvl6pPr marL="0" marR="0" indent="5437225"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6pPr>
            <a:lvl7pPr marL="0" marR="0" indent="6524670"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7pPr>
            <a:lvl8pPr marL="0" marR="0" indent="7612115"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8pPr>
            <a:lvl9pPr marL="0" marR="0" indent="8699558"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9pPr>
          </a:lstStyle>
          <a:p>
            <a:fld id="{86CB4B4D-7CA3-9044-876B-883B54F8677D}" type="slidenum">
              <a:rPr lang="fr-FR" smtClean="0"/>
              <a:pPr/>
              <a:t>‹N°›</a:t>
            </a:fld>
            <a:endParaRPr lang="fr-FR" dirty="0"/>
          </a:p>
        </p:txBody>
      </p:sp>
      <p:sp>
        <p:nvSpPr>
          <p:cNvPr id="6" name="Espace réservé du texte 5">
            <a:extLst>
              <a:ext uri="{FF2B5EF4-FFF2-40B4-BE49-F238E27FC236}">
                <a16:creationId xmlns:a16="http://schemas.microsoft.com/office/drawing/2014/main" id="{275F25F8-E03B-4C80-8C59-1C4B039BEDB6}"/>
              </a:ext>
            </a:extLst>
          </p:cNvPr>
          <p:cNvSpPr>
            <a:spLocks noGrp="1"/>
          </p:cNvSpPr>
          <p:nvPr>
            <p:ph type="body" sz="quarter" idx="11"/>
          </p:nvPr>
        </p:nvSpPr>
        <p:spPr>
          <a:xfrm>
            <a:off x="10531401" y="4876797"/>
            <a:ext cx="13610737" cy="8587815"/>
          </a:xfrm>
          <a:prstGeom prst="rect">
            <a:avLst/>
          </a:prstGeom>
        </p:spPr>
        <p:txBody>
          <a:bodyPr lIns="288000" tIns="288000" rIns="288000" bIns="288000"/>
          <a:lstStyle>
            <a:lvl1pPr>
              <a:defRPr lang="fr-FR" sz="4400" dirty="0" smtClean="0">
                <a:latin typeface="Calibri" panose="020F0502020204030204" pitchFamily="34" charset="0"/>
                <a:cs typeface="Calibri" panose="020F0502020204030204" pitchFamily="34" charset="0"/>
              </a:defRPr>
            </a:lvl1pPr>
            <a:lvl2pPr>
              <a:defRPr lang="fr-FR" sz="4000" dirty="0" smtClean="0">
                <a:latin typeface="Calibri" panose="020F0502020204030204" pitchFamily="34" charset="0"/>
                <a:cs typeface="Calibri" panose="020F0502020204030204" pitchFamily="34" charset="0"/>
              </a:defRPr>
            </a:lvl2pPr>
            <a:lvl3pPr>
              <a:defRPr lang="fr-FR" sz="4000" dirty="0" smtClean="0">
                <a:latin typeface="Calibri" panose="020F0502020204030204" pitchFamily="34" charset="0"/>
                <a:cs typeface="Calibri" panose="020F0502020204030204" pitchFamily="34" charset="0"/>
              </a:defRPr>
            </a:lvl3pPr>
            <a:lvl4pPr>
              <a:defRPr lang="fr-FR" sz="4000" dirty="0" smtClean="0">
                <a:latin typeface="Calibri" panose="020F0502020204030204" pitchFamily="34" charset="0"/>
                <a:cs typeface="Calibri" panose="020F0502020204030204" pitchFamily="34" charset="0"/>
              </a:defRPr>
            </a:lvl4pPr>
            <a:lvl5pPr>
              <a:defRPr lang="fr-FR" sz="4000" dirty="0">
                <a:latin typeface="Calibri" panose="020F0502020204030204" pitchFamily="34" charset="0"/>
                <a:cs typeface="Calibri" panose="020F0502020204030204" pitchFamily="34" charset="0"/>
              </a:defRPr>
            </a:lvl5pPr>
          </a:lstStyle>
          <a:p>
            <a:pPr marL="530225" lvl="0" indent="-530225" algn="l">
              <a:lnSpc>
                <a:spcPct val="150000"/>
              </a:lnSpc>
              <a:buFont typeface="Wingdings" panose="05000000000000000000" pitchFamily="2" charset="2"/>
              <a:buChar char="§"/>
            </a:pPr>
            <a:r>
              <a:rPr lang="fr-FR" dirty="0"/>
              <a:t>Cliquez pour modifier les styles du texte du masque</a:t>
            </a:r>
          </a:p>
          <a:p>
            <a:pPr marL="1262063" lvl="1" indent="-571500" algn="l">
              <a:lnSpc>
                <a:spcPct val="150000"/>
              </a:lnSpc>
              <a:buFont typeface="Wingdings" panose="05000000000000000000" pitchFamily="2" charset="2"/>
              <a:buChar char="§"/>
            </a:pPr>
            <a:r>
              <a:rPr lang="fr-FR" dirty="0"/>
              <a:t>Deuxième niveau</a:t>
            </a:r>
          </a:p>
          <a:p>
            <a:pPr marL="1974850" lvl="2" indent="-571500" algn="l">
              <a:lnSpc>
                <a:spcPct val="150000"/>
              </a:lnSpc>
              <a:buFont typeface="Wingdings" panose="05000000000000000000" pitchFamily="2" charset="2"/>
              <a:buChar char="§"/>
            </a:pPr>
            <a:r>
              <a:rPr lang="fr-FR" dirty="0"/>
              <a:t>Troisième niveau</a:t>
            </a:r>
          </a:p>
          <a:p>
            <a:pPr marL="2687638" lvl="3" indent="-571500" algn="l">
              <a:lnSpc>
                <a:spcPct val="150000"/>
              </a:lnSpc>
              <a:buFont typeface="Wingdings" panose="05000000000000000000" pitchFamily="2" charset="2"/>
              <a:buChar char="§"/>
            </a:pPr>
            <a:r>
              <a:rPr lang="fr-FR" dirty="0"/>
              <a:t>Quatrième niveau</a:t>
            </a:r>
          </a:p>
          <a:p>
            <a:pPr marL="3492500" lvl="4" indent="-571500" algn="l">
              <a:lnSpc>
                <a:spcPct val="150000"/>
              </a:lnSpc>
              <a:buFont typeface="Wingdings" panose="05000000000000000000" pitchFamily="2" charset="2"/>
              <a:buChar char="§"/>
            </a:pPr>
            <a:r>
              <a:rPr lang="fr-FR" dirty="0"/>
              <a:t>Cinquième niveau</a:t>
            </a:r>
          </a:p>
        </p:txBody>
      </p:sp>
      <p:sp>
        <p:nvSpPr>
          <p:cNvPr id="17" name="Rectangle">
            <a:extLst>
              <a:ext uri="{FF2B5EF4-FFF2-40B4-BE49-F238E27FC236}">
                <a16:creationId xmlns:a16="http://schemas.microsoft.com/office/drawing/2014/main" id="{F1FFA0AD-472C-41CB-8B27-4B8D00D3E5DB}"/>
              </a:ext>
            </a:extLst>
          </p:cNvPr>
          <p:cNvSpPr/>
          <p:nvPr userDrawn="1"/>
        </p:nvSpPr>
        <p:spPr>
          <a:xfrm>
            <a:off x="-37139" y="0"/>
            <a:ext cx="10379857" cy="13613984"/>
          </a:xfrm>
          <a:prstGeom prst="rect">
            <a:avLst/>
          </a:prstGeom>
          <a:solidFill>
            <a:srgbClr val="273F62"/>
          </a:solidFill>
          <a:ln w="12700">
            <a:miter lim="400000"/>
          </a:ln>
        </p:spPr>
        <p:txBody>
          <a:bodyPr lIns="45719" rIns="45719" anchor="ctr"/>
          <a:lstStyle/>
          <a:p>
            <a:pPr algn="ctr">
              <a:defRPr>
                <a:solidFill>
                  <a:srgbClr val="FFFFFF"/>
                </a:solidFill>
                <a:latin typeface="Exo 2 Light"/>
                <a:ea typeface="Exo 2 Light"/>
                <a:cs typeface="Exo 2 Light"/>
                <a:sym typeface="Exo 2 Light"/>
              </a:defRPr>
            </a:pPr>
            <a:endParaRPr/>
          </a:p>
        </p:txBody>
      </p:sp>
      <p:pic>
        <p:nvPicPr>
          <p:cNvPr id="18" name="rawpixel-653764-unsplash.jpg" descr="rawpixel-653764-unsplash.jpg">
            <a:extLst>
              <a:ext uri="{FF2B5EF4-FFF2-40B4-BE49-F238E27FC236}">
                <a16:creationId xmlns:a16="http://schemas.microsoft.com/office/drawing/2014/main" id="{AC33FFE7-2D2C-4DD6-820F-2294B200FFDF}"/>
              </a:ext>
            </a:extLst>
          </p:cNvPr>
          <p:cNvPicPr>
            <a:picLocks noChangeAspect="1"/>
          </p:cNvPicPr>
          <p:nvPr userDrawn="1"/>
        </p:nvPicPr>
        <p:blipFill>
          <a:blip r:embed="rId3"/>
          <a:srcRect t="173" b="28654"/>
          <a:stretch>
            <a:fillRect/>
          </a:stretch>
        </p:blipFill>
        <p:spPr>
          <a:xfrm>
            <a:off x="-34401" y="0"/>
            <a:ext cx="10379661" cy="4831401"/>
          </a:xfrm>
          <a:prstGeom prst="rect">
            <a:avLst/>
          </a:prstGeom>
          <a:ln w="12700">
            <a:miter lim="400000"/>
          </a:ln>
        </p:spPr>
      </p:pic>
      <p:sp>
        <p:nvSpPr>
          <p:cNvPr id="21" name="Rectangle">
            <a:extLst>
              <a:ext uri="{FF2B5EF4-FFF2-40B4-BE49-F238E27FC236}">
                <a16:creationId xmlns:a16="http://schemas.microsoft.com/office/drawing/2014/main" id="{ECE52E7A-5F85-47E3-B824-5E8BA386D1B8}"/>
              </a:ext>
            </a:extLst>
          </p:cNvPr>
          <p:cNvSpPr/>
          <p:nvPr userDrawn="1"/>
        </p:nvSpPr>
        <p:spPr>
          <a:xfrm>
            <a:off x="-50800" y="-2822"/>
            <a:ext cx="10407179" cy="4838490"/>
          </a:xfrm>
          <a:prstGeom prst="rect">
            <a:avLst/>
          </a:prstGeom>
          <a:solidFill>
            <a:schemeClr val="accent2">
              <a:alpha val="94927"/>
            </a:schemeClr>
          </a:solidFill>
          <a:ln w="12700">
            <a:miter lim="400000"/>
          </a:ln>
        </p:spPr>
        <p:txBody>
          <a:bodyPr lIns="45719" rIns="45719" anchor="ctr"/>
          <a:lstStyle/>
          <a:p>
            <a:endParaRPr/>
          </a:p>
        </p:txBody>
      </p:sp>
      <p:sp>
        <p:nvSpPr>
          <p:cNvPr id="24" name="Rectangle">
            <a:extLst>
              <a:ext uri="{FF2B5EF4-FFF2-40B4-BE49-F238E27FC236}">
                <a16:creationId xmlns:a16="http://schemas.microsoft.com/office/drawing/2014/main" id="{A42BDAE1-A032-4217-9B9D-C711153A7009}"/>
              </a:ext>
            </a:extLst>
          </p:cNvPr>
          <p:cNvSpPr/>
          <p:nvPr userDrawn="1"/>
        </p:nvSpPr>
        <p:spPr>
          <a:xfrm>
            <a:off x="4375967" y="3916466"/>
            <a:ext cx="1553645" cy="128015"/>
          </a:xfrm>
          <a:prstGeom prst="rect">
            <a:avLst/>
          </a:prstGeom>
          <a:solidFill>
            <a:srgbClr val="FFB000"/>
          </a:solidFill>
          <a:ln w="12700">
            <a:miter lim="400000"/>
          </a:ln>
        </p:spPr>
        <p:txBody>
          <a:bodyPr lIns="45719" rIns="45719" anchor="ctr"/>
          <a:lstStyle/>
          <a:p>
            <a:pPr algn="ctr">
              <a:defRPr>
                <a:solidFill>
                  <a:schemeClr val="accent2"/>
                </a:solidFill>
                <a:latin typeface="Exo 2 Light"/>
                <a:ea typeface="Exo 2 Light"/>
                <a:cs typeface="Exo 2 Light"/>
                <a:sym typeface="Exo 2 Light"/>
              </a:defRPr>
            </a:pPr>
            <a:endParaRPr/>
          </a:p>
        </p:txBody>
      </p:sp>
      <p:pic>
        <p:nvPicPr>
          <p:cNvPr id="25" name="Image" descr="Image">
            <a:extLst>
              <a:ext uri="{FF2B5EF4-FFF2-40B4-BE49-F238E27FC236}">
                <a16:creationId xmlns:a16="http://schemas.microsoft.com/office/drawing/2014/main" id="{9CDB0285-4AAB-4171-8E39-B1F26289E6A3}"/>
              </a:ext>
            </a:extLst>
          </p:cNvPr>
          <p:cNvPicPr>
            <a:picLocks noChangeAspect="1"/>
          </p:cNvPicPr>
          <p:nvPr userDrawn="1"/>
        </p:nvPicPr>
        <p:blipFill>
          <a:blip r:embed="rId4"/>
          <a:stretch>
            <a:fillRect/>
          </a:stretch>
        </p:blipFill>
        <p:spPr>
          <a:xfrm>
            <a:off x="4609665" y="637135"/>
            <a:ext cx="1086248" cy="1592078"/>
          </a:xfrm>
          <a:prstGeom prst="rect">
            <a:avLst/>
          </a:prstGeom>
          <a:ln w="12700">
            <a:miter lim="400000"/>
          </a:ln>
        </p:spPr>
      </p:pic>
      <p:sp>
        <p:nvSpPr>
          <p:cNvPr id="28" name="Ligne">
            <a:extLst>
              <a:ext uri="{FF2B5EF4-FFF2-40B4-BE49-F238E27FC236}">
                <a16:creationId xmlns:a16="http://schemas.microsoft.com/office/drawing/2014/main" id="{D0527D67-1684-47CD-A24B-FD9146065387}"/>
              </a:ext>
            </a:extLst>
          </p:cNvPr>
          <p:cNvSpPr/>
          <p:nvPr userDrawn="1"/>
        </p:nvSpPr>
        <p:spPr>
          <a:xfrm>
            <a:off x="12007481" y="4542252"/>
            <a:ext cx="10658576" cy="1"/>
          </a:xfrm>
          <a:prstGeom prst="line">
            <a:avLst/>
          </a:prstGeom>
          <a:ln w="25400">
            <a:solidFill>
              <a:srgbClr val="D9D9D9"/>
            </a:solidFill>
            <a:prstDash val="dash"/>
            <a:bevel/>
          </a:ln>
          <a:effectLst>
            <a:outerShdw blurRad="38100" dist="20000" dir="5400000" rotWithShape="0">
              <a:srgbClr val="000000">
                <a:alpha val="38000"/>
              </a:srgbClr>
            </a:outerShdw>
          </a:effectLst>
        </p:spPr>
        <p:txBody>
          <a:bodyPr lIns="45719" rIns="45719"/>
          <a:lstStyle/>
          <a:p>
            <a:pPr defTabSz="457200">
              <a:defRPr sz="1200">
                <a:latin typeface="+mj-lt"/>
                <a:ea typeface="+mj-ea"/>
                <a:cs typeface="+mj-cs"/>
                <a:sym typeface="Helvetica"/>
              </a:defRPr>
            </a:pPr>
            <a:endParaRPr/>
          </a:p>
        </p:txBody>
      </p:sp>
      <p:sp>
        <p:nvSpPr>
          <p:cNvPr id="4" name="Espace réservé pour une image  3">
            <a:extLst>
              <a:ext uri="{FF2B5EF4-FFF2-40B4-BE49-F238E27FC236}">
                <a16:creationId xmlns:a16="http://schemas.microsoft.com/office/drawing/2014/main" id="{6D8C6C15-9180-4C47-A36A-BE516676D590}"/>
              </a:ext>
            </a:extLst>
          </p:cNvPr>
          <p:cNvSpPr>
            <a:spLocks noGrp="1"/>
          </p:cNvSpPr>
          <p:nvPr>
            <p:ph type="pic" sz="quarter" idx="12"/>
          </p:nvPr>
        </p:nvSpPr>
        <p:spPr>
          <a:xfrm>
            <a:off x="13501023" y="2544008"/>
            <a:ext cx="7816850" cy="1663700"/>
          </a:xfrm>
          <a:prstGeom prst="rect">
            <a:avLst/>
          </a:prstGeom>
        </p:spPr>
        <p:txBody>
          <a:bodyPr/>
          <a:lstStyle/>
          <a:p>
            <a:endParaRPr lang="fr-FR"/>
          </a:p>
        </p:txBody>
      </p:sp>
      <p:sp>
        <p:nvSpPr>
          <p:cNvPr id="7" name="Espace réservé du texte 6">
            <a:extLst>
              <a:ext uri="{FF2B5EF4-FFF2-40B4-BE49-F238E27FC236}">
                <a16:creationId xmlns:a16="http://schemas.microsoft.com/office/drawing/2014/main" id="{1DBB6AFB-0B3C-4A0B-852A-F334F9ABB086}"/>
              </a:ext>
            </a:extLst>
          </p:cNvPr>
          <p:cNvSpPr>
            <a:spLocks noGrp="1"/>
          </p:cNvSpPr>
          <p:nvPr>
            <p:ph type="body" sz="quarter" idx="13"/>
          </p:nvPr>
        </p:nvSpPr>
        <p:spPr>
          <a:xfrm>
            <a:off x="381000" y="5467350"/>
            <a:ext cx="9372600" cy="7672388"/>
          </a:xfrm>
          <a:prstGeom prst="rect">
            <a:avLst/>
          </a:prstGeom>
        </p:spPr>
        <p:txBody>
          <a:bodyPr/>
          <a:lstStyle>
            <a:lvl1pPr marL="342900" indent="-342900" algn="l">
              <a:buFont typeface="Wingdings" panose="05000000000000000000" pitchFamily="2" charset="2"/>
              <a:buChar char="Ø"/>
              <a:defRPr>
                <a:solidFill>
                  <a:schemeClr val="bg1"/>
                </a:solidFill>
                <a:latin typeface="Calibri" panose="020F0502020204030204" pitchFamily="34" charset="0"/>
                <a:cs typeface="Calibri" panose="020F0502020204030204" pitchFamily="34" charset="0"/>
              </a:defRPr>
            </a:lvl1pPr>
            <a:lvl2pPr>
              <a:defRPr>
                <a:solidFill>
                  <a:schemeClr val="bg1"/>
                </a:solidFill>
                <a:latin typeface="Calibri" panose="020F0502020204030204" pitchFamily="34" charset="0"/>
                <a:cs typeface="Calibri" panose="020F0502020204030204" pitchFamily="34" charset="0"/>
              </a:defRPr>
            </a:lvl2pPr>
            <a:lvl3pPr>
              <a:defRPr>
                <a:solidFill>
                  <a:schemeClr val="bg1"/>
                </a:solidFill>
                <a:latin typeface="Calibri" panose="020F0502020204030204" pitchFamily="34" charset="0"/>
                <a:cs typeface="Calibri" panose="020F0502020204030204" pitchFamily="34" charset="0"/>
              </a:defRPr>
            </a:lvl3pPr>
            <a:lvl4pPr>
              <a:defRPr>
                <a:solidFill>
                  <a:schemeClr val="bg1"/>
                </a:solidFill>
                <a:latin typeface="Calibri" panose="020F0502020204030204" pitchFamily="34" charset="0"/>
                <a:cs typeface="Calibri" panose="020F0502020204030204" pitchFamily="34" charset="0"/>
              </a:defRPr>
            </a:lvl4pPr>
            <a:lvl5pPr>
              <a:defRPr>
                <a:solidFill>
                  <a:schemeClr val="bg1"/>
                </a:solidFill>
                <a:latin typeface="Calibri" panose="020F0502020204030204" pitchFamily="34" charset="0"/>
                <a:cs typeface="Calibri" panose="020F0502020204030204" pitchFamily="34" charset="0"/>
              </a:defRPr>
            </a:lvl5pPr>
          </a:lstStyle>
          <a:p>
            <a:pPr lvl="0"/>
            <a:r>
              <a:rPr lang="fr-FR" dirty="0"/>
              <a:t>Cliquez pour modifier les styles du texte du masque</a:t>
            </a:r>
          </a:p>
        </p:txBody>
      </p:sp>
      <p:sp>
        <p:nvSpPr>
          <p:cNvPr id="22" name="Espace réservé du texte 5">
            <a:extLst>
              <a:ext uri="{FF2B5EF4-FFF2-40B4-BE49-F238E27FC236}">
                <a16:creationId xmlns:a16="http://schemas.microsoft.com/office/drawing/2014/main" id="{43748524-7C7E-4D40-B5B4-D35BF8927866}"/>
              </a:ext>
            </a:extLst>
          </p:cNvPr>
          <p:cNvSpPr>
            <a:spLocks noGrp="1"/>
          </p:cNvSpPr>
          <p:nvPr>
            <p:ph type="body" sz="quarter" idx="22" hasCustomPrompt="1"/>
          </p:nvPr>
        </p:nvSpPr>
        <p:spPr>
          <a:xfrm>
            <a:off x="381000" y="2397032"/>
            <a:ext cx="9623612" cy="1460551"/>
          </a:xfrm>
          <a:prstGeom prst="rect">
            <a:avLst/>
          </a:prstGeom>
        </p:spPr>
        <p:txBody>
          <a:bodyPr/>
          <a:lstStyle>
            <a:lvl1pPr>
              <a:defRPr sz="4400" b="0">
                <a:solidFill>
                  <a:schemeClr val="bg1"/>
                </a:solidFill>
                <a:latin typeface="Calibri" panose="020F0502020204030204" pitchFamily="34" charset="0"/>
                <a:cs typeface="Calibri" panose="020F0502020204030204" pitchFamily="34" charset="0"/>
              </a:defRPr>
            </a:lvl1pPr>
            <a:lvl2pPr>
              <a:defRPr sz="6600">
                <a:latin typeface="Calibri" panose="020F0502020204030204" pitchFamily="34" charset="0"/>
                <a:cs typeface="Calibri" panose="020F0502020204030204" pitchFamily="34" charset="0"/>
              </a:defRPr>
            </a:lvl2pPr>
            <a:lvl3pPr>
              <a:defRPr sz="6600">
                <a:latin typeface="Calibri" panose="020F0502020204030204" pitchFamily="34" charset="0"/>
                <a:cs typeface="Calibri" panose="020F0502020204030204" pitchFamily="34" charset="0"/>
              </a:defRPr>
            </a:lvl3pPr>
            <a:lvl4pPr>
              <a:defRPr sz="6600">
                <a:latin typeface="Calibri" panose="020F0502020204030204" pitchFamily="34" charset="0"/>
                <a:cs typeface="Calibri" panose="020F0502020204030204" pitchFamily="34" charset="0"/>
              </a:defRPr>
            </a:lvl4pPr>
            <a:lvl5pPr>
              <a:defRPr sz="6600">
                <a:latin typeface="Calibri" panose="020F0502020204030204" pitchFamily="34" charset="0"/>
                <a:cs typeface="Calibri" panose="020F0502020204030204" pitchFamily="34" charset="0"/>
              </a:defRPr>
            </a:lvl5pPr>
          </a:lstStyle>
          <a:p>
            <a:pPr lvl="0"/>
            <a:r>
              <a:rPr lang="fr-FR" dirty="0"/>
              <a:t>Sous-titre</a:t>
            </a:r>
          </a:p>
        </p:txBody>
      </p:sp>
    </p:spTree>
    <p:extLst>
      <p:ext uri="{BB962C8B-B14F-4D97-AF65-F5344CB8AC3E}">
        <p14:creationId xmlns:p14="http://schemas.microsoft.com/office/powerpoint/2010/main" val="35202167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10_Contenu">
    <p:spTree>
      <p:nvGrpSpPr>
        <p:cNvPr id="1" name=""/>
        <p:cNvGrpSpPr/>
        <p:nvPr/>
      </p:nvGrpSpPr>
      <p:grpSpPr>
        <a:xfrm>
          <a:off x="0" y="0"/>
          <a:ext cx="0" cy="0"/>
          <a:chOff x="0" y="0"/>
          <a:chExt cx="0" cy="0"/>
        </a:xfrm>
      </p:grpSpPr>
      <p:grpSp>
        <p:nvGrpSpPr>
          <p:cNvPr id="11" name="Groupe">
            <a:extLst>
              <a:ext uri="{FF2B5EF4-FFF2-40B4-BE49-F238E27FC236}">
                <a16:creationId xmlns:a16="http://schemas.microsoft.com/office/drawing/2014/main" id="{D360B735-9C28-414B-83EF-B6F6B855D062}"/>
              </a:ext>
            </a:extLst>
          </p:cNvPr>
          <p:cNvGrpSpPr/>
          <p:nvPr userDrawn="1"/>
        </p:nvGrpSpPr>
        <p:grpSpPr>
          <a:xfrm>
            <a:off x="1" y="13523495"/>
            <a:ext cx="24384000" cy="192505"/>
            <a:chOff x="0" y="0"/>
            <a:chExt cx="24538662" cy="181429"/>
          </a:xfrm>
        </p:grpSpPr>
        <p:sp>
          <p:nvSpPr>
            <p:cNvPr id="12" name="Rectangle">
              <a:extLst>
                <a:ext uri="{FF2B5EF4-FFF2-40B4-BE49-F238E27FC236}">
                  <a16:creationId xmlns:a16="http://schemas.microsoft.com/office/drawing/2014/main" id="{7862649B-0C9A-4620-8E94-1D447F8AC7F1}"/>
                </a:ext>
              </a:extLst>
            </p:cNvPr>
            <p:cNvSpPr/>
            <p:nvPr/>
          </p:nvSpPr>
          <p:spPr>
            <a:xfrm>
              <a:off x="0" y="0"/>
              <a:ext cx="4907733" cy="181430"/>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a:p>
          </p:txBody>
        </p:sp>
        <p:sp>
          <p:nvSpPr>
            <p:cNvPr id="13" name="Rectangle">
              <a:extLst>
                <a:ext uri="{FF2B5EF4-FFF2-40B4-BE49-F238E27FC236}">
                  <a16:creationId xmlns:a16="http://schemas.microsoft.com/office/drawing/2014/main" id="{E0AB1A34-DECA-4767-95B7-BCA671F899C0}"/>
                </a:ext>
              </a:extLst>
            </p:cNvPr>
            <p:cNvSpPr/>
            <p:nvPr/>
          </p:nvSpPr>
          <p:spPr>
            <a:xfrm>
              <a:off x="4907732" y="0"/>
              <a:ext cx="4907734" cy="181430"/>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a:p>
          </p:txBody>
        </p:sp>
        <p:sp>
          <p:nvSpPr>
            <p:cNvPr id="14" name="Rectangle">
              <a:extLst>
                <a:ext uri="{FF2B5EF4-FFF2-40B4-BE49-F238E27FC236}">
                  <a16:creationId xmlns:a16="http://schemas.microsoft.com/office/drawing/2014/main" id="{DBFB4FB3-DC5A-4761-94B1-C447B526113C}"/>
                </a:ext>
              </a:extLst>
            </p:cNvPr>
            <p:cNvSpPr/>
            <p:nvPr/>
          </p:nvSpPr>
          <p:spPr>
            <a:xfrm>
              <a:off x="9815465" y="0"/>
              <a:ext cx="4907733" cy="181430"/>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a:p>
          </p:txBody>
        </p:sp>
        <p:sp>
          <p:nvSpPr>
            <p:cNvPr id="15" name="Rectangle">
              <a:extLst>
                <a:ext uri="{FF2B5EF4-FFF2-40B4-BE49-F238E27FC236}">
                  <a16:creationId xmlns:a16="http://schemas.microsoft.com/office/drawing/2014/main" id="{F9DBE7B5-8F35-4A3D-A42B-7ACE57287F13}"/>
                </a:ext>
              </a:extLst>
            </p:cNvPr>
            <p:cNvSpPr/>
            <p:nvPr/>
          </p:nvSpPr>
          <p:spPr>
            <a:xfrm>
              <a:off x="14723197" y="0"/>
              <a:ext cx="4907733" cy="181430"/>
            </a:xfrm>
            <a:prstGeom prst="rect">
              <a:avLst/>
            </a:prstGeom>
            <a:solidFill>
              <a:srgbClr val="FFB000"/>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a:p>
          </p:txBody>
        </p:sp>
        <p:sp>
          <p:nvSpPr>
            <p:cNvPr id="16" name="Rectangle">
              <a:extLst>
                <a:ext uri="{FF2B5EF4-FFF2-40B4-BE49-F238E27FC236}">
                  <a16:creationId xmlns:a16="http://schemas.microsoft.com/office/drawing/2014/main" id="{3B64FDDD-8CBC-40D4-A037-AC56BDCE095C}"/>
                </a:ext>
              </a:extLst>
            </p:cNvPr>
            <p:cNvSpPr/>
            <p:nvPr/>
          </p:nvSpPr>
          <p:spPr>
            <a:xfrm>
              <a:off x="19630930" y="0"/>
              <a:ext cx="4907733" cy="181430"/>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a:p>
          </p:txBody>
        </p:sp>
      </p:grpSp>
      <p:pic>
        <p:nvPicPr>
          <p:cNvPr id="26" name="STMS2-BLEU CLAIR.png" descr="STMS2-BLEU CLAIR.png">
            <a:extLst>
              <a:ext uri="{FF2B5EF4-FFF2-40B4-BE49-F238E27FC236}">
                <a16:creationId xmlns:a16="http://schemas.microsoft.com/office/drawing/2014/main" id="{3C45B415-D4A4-4F66-9638-AB5AA32F26B1}"/>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22895159" y="12246618"/>
            <a:ext cx="1085975" cy="892656"/>
          </a:xfrm>
          <a:prstGeom prst="rect">
            <a:avLst/>
          </a:prstGeom>
          <a:ln w="12700">
            <a:miter lim="400000"/>
          </a:ln>
        </p:spPr>
      </p:pic>
      <p:sp>
        <p:nvSpPr>
          <p:cNvPr id="27" name="Rectangle">
            <a:extLst>
              <a:ext uri="{FF2B5EF4-FFF2-40B4-BE49-F238E27FC236}">
                <a16:creationId xmlns:a16="http://schemas.microsoft.com/office/drawing/2014/main" id="{022756EF-C004-4457-8DC2-7AA9DC3549D1}"/>
              </a:ext>
            </a:extLst>
          </p:cNvPr>
          <p:cNvSpPr/>
          <p:nvPr userDrawn="1"/>
        </p:nvSpPr>
        <p:spPr>
          <a:xfrm>
            <a:off x="16632625" y="1793668"/>
            <a:ext cx="1553646" cy="128015"/>
          </a:xfrm>
          <a:prstGeom prst="rect">
            <a:avLst/>
          </a:prstGeom>
          <a:solidFill>
            <a:srgbClr val="FFB000"/>
          </a:solidFill>
          <a:ln w="12700">
            <a:miter lim="400000"/>
          </a:ln>
        </p:spPr>
        <p:txBody>
          <a:bodyPr lIns="45719" rIns="45719" anchor="ctr"/>
          <a:lstStyle/>
          <a:p>
            <a:pPr algn="ctr">
              <a:defRPr>
                <a:solidFill>
                  <a:schemeClr val="accent2"/>
                </a:solidFill>
                <a:latin typeface="Exo 2 Light"/>
                <a:ea typeface="Exo 2 Light"/>
                <a:cs typeface="Exo 2 Light"/>
                <a:sym typeface="Exo 2 Light"/>
              </a:defRPr>
            </a:pPr>
            <a:endParaRPr/>
          </a:p>
        </p:txBody>
      </p:sp>
      <p:sp>
        <p:nvSpPr>
          <p:cNvPr id="30" name="Numéro de diapositive">
            <a:extLst>
              <a:ext uri="{FF2B5EF4-FFF2-40B4-BE49-F238E27FC236}">
                <a16:creationId xmlns:a16="http://schemas.microsoft.com/office/drawing/2014/main" id="{C5383E53-1A7E-4237-B837-1204FADA8E5E}"/>
              </a:ext>
            </a:extLst>
          </p:cNvPr>
          <p:cNvSpPr txBox="1">
            <a:spLocks/>
          </p:cNvSpPr>
          <p:nvPr userDrawn="1"/>
        </p:nvSpPr>
        <p:spPr>
          <a:xfrm>
            <a:off x="22948534" y="492822"/>
            <a:ext cx="824809" cy="304801"/>
          </a:xfrm>
          <a:prstGeom prst="rect">
            <a:avLst/>
          </a:prstGeom>
          <a:solidFill>
            <a:schemeClr val="accent3"/>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norm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1087443"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FFFFFF"/>
                </a:solidFill>
                <a:effectLst/>
                <a:uFillTx/>
                <a:latin typeface="Exo 2"/>
                <a:ea typeface="Exo 2"/>
                <a:cs typeface="Exo 2"/>
                <a:sym typeface="Exo 2"/>
              </a:defRPr>
            </a:lvl1pPr>
            <a:lvl2pPr marL="0" marR="0" indent="1087443"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2pPr>
            <a:lvl3pPr marL="0" marR="0" indent="2174887"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3pPr>
            <a:lvl4pPr marL="0" marR="0" indent="3262338"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4pPr>
            <a:lvl5pPr marL="0" marR="0" indent="4349779"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5pPr>
            <a:lvl6pPr marL="0" marR="0" indent="5437225"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6pPr>
            <a:lvl7pPr marL="0" marR="0" indent="6524670"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7pPr>
            <a:lvl8pPr marL="0" marR="0" indent="7612115"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8pPr>
            <a:lvl9pPr marL="0" marR="0" indent="8699558"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9pPr>
          </a:lstStyle>
          <a:p>
            <a:fld id="{86CB4B4D-7CA3-9044-876B-883B54F8677D}" type="slidenum">
              <a:rPr lang="fr-FR" smtClean="0"/>
              <a:pPr/>
              <a:t>‹N°›</a:t>
            </a:fld>
            <a:endParaRPr lang="fr-FR" dirty="0"/>
          </a:p>
        </p:txBody>
      </p:sp>
      <p:sp>
        <p:nvSpPr>
          <p:cNvPr id="6" name="Espace réservé du texte 5">
            <a:extLst>
              <a:ext uri="{FF2B5EF4-FFF2-40B4-BE49-F238E27FC236}">
                <a16:creationId xmlns:a16="http://schemas.microsoft.com/office/drawing/2014/main" id="{275F25F8-E03B-4C80-8C59-1C4B039BEDB6}"/>
              </a:ext>
            </a:extLst>
          </p:cNvPr>
          <p:cNvSpPr>
            <a:spLocks noGrp="1"/>
          </p:cNvSpPr>
          <p:nvPr>
            <p:ph type="body" sz="quarter" idx="11"/>
          </p:nvPr>
        </p:nvSpPr>
        <p:spPr>
          <a:xfrm>
            <a:off x="11645094" y="4141693"/>
            <a:ext cx="12497044" cy="2952659"/>
          </a:xfrm>
          <a:prstGeom prst="rect">
            <a:avLst/>
          </a:prstGeom>
        </p:spPr>
        <p:txBody>
          <a:bodyPr lIns="288000" tIns="288000" rIns="288000" bIns="288000"/>
          <a:lstStyle>
            <a:lvl1pPr>
              <a:defRPr lang="fr-FR" sz="3000" dirty="0" smtClean="0">
                <a:latin typeface="Calibri" panose="020F0502020204030204" pitchFamily="34" charset="0"/>
                <a:cs typeface="Calibri" panose="020F0502020204030204" pitchFamily="34" charset="0"/>
              </a:defRPr>
            </a:lvl1pPr>
            <a:lvl2pPr>
              <a:defRPr lang="fr-FR" sz="3000" dirty="0" smtClean="0">
                <a:latin typeface="Calibri" panose="020F0502020204030204" pitchFamily="34" charset="0"/>
                <a:cs typeface="Calibri" panose="020F0502020204030204" pitchFamily="34" charset="0"/>
              </a:defRPr>
            </a:lvl2pPr>
            <a:lvl3pPr>
              <a:defRPr lang="fr-FR" sz="4000" dirty="0" smtClean="0">
                <a:latin typeface="Calibri" panose="020F0502020204030204" pitchFamily="34" charset="0"/>
                <a:cs typeface="Calibri" panose="020F0502020204030204" pitchFamily="34" charset="0"/>
              </a:defRPr>
            </a:lvl3pPr>
            <a:lvl4pPr>
              <a:defRPr lang="fr-FR" sz="4000" dirty="0" smtClean="0">
                <a:latin typeface="Calibri" panose="020F0502020204030204" pitchFamily="34" charset="0"/>
                <a:cs typeface="Calibri" panose="020F0502020204030204" pitchFamily="34" charset="0"/>
              </a:defRPr>
            </a:lvl4pPr>
            <a:lvl5pPr>
              <a:defRPr lang="fr-FR" sz="4000" dirty="0">
                <a:latin typeface="Calibri" panose="020F0502020204030204" pitchFamily="34" charset="0"/>
                <a:cs typeface="Calibri" panose="020F0502020204030204" pitchFamily="34" charset="0"/>
              </a:defRPr>
            </a:lvl5pPr>
          </a:lstStyle>
          <a:p>
            <a:pPr marL="530225" lvl="0" indent="-530225" algn="l">
              <a:lnSpc>
                <a:spcPct val="150000"/>
              </a:lnSpc>
              <a:buFont typeface="Wingdings" panose="05000000000000000000" pitchFamily="2" charset="2"/>
              <a:buChar char="§"/>
            </a:pPr>
            <a:r>
              <a:rPr lang="fr-FR" dirty="0"/>
              <a:t>Cliquez pour modifier les styles du texte du masque</a:t>
            </a:r>
          </a:p>
          <a:p>
            <a:pPr marL="1262063" lvl="1" indent="-571500" algn="l">
              <a:lnSpc>
                <a:spcPct val="150000"/>
              </a:lnSpc>
              <a:buFont typeface="Wingdings" panose="05000000000000000000" pitchFamily="2" charset="2"/>
              <a:buChar char="§"/>
            </a:pPr>
            <a:r>
              <a:rPr lang="fr-FR" dirty="0"/>
              <a:t>Deuxième niveau</a:t>
            </a:r>
          </a:p>
        </p:txBody>
      </p:sp>
      <p:sp>
        <p:nvSpPr>
          <p:cNvPr id="22" name="Rectangle">
            <a:extLst>
              <a:ext uri="{FF2B5EF4-FFF2-40B4-BE49-F238E27FC236}">
                <a16:creationId xmlns:a16="http://schemas.microsoft.com/office/drawing/2014/main" id="{35052E3E-8889-47CE-A4C8-8D0920AA758F}"/>
              </a:ext>
            </a:extLst>
          </p:cNvPr>
          <p:cNvSpPr/>
          <p:nvPr userDrawn="1"/>
        </p:nvSpPr>
        <p:spPr>
          <a:xfrm>
            <a:off x="-37139" y="4726483"/>
            <a:ext cx="10379857" cy="8887500"/>
          </a:xfrm>
          <a:prstGeom prst="rect">
            <a:avLst/>
          </a:prstGeom>
          <a:solidFill>
            <a:srgbClr val="1C3C60"/>
          </a:solidFill>
          <a:ln w="12700">
            <a:miter lim="400000"/>
          </a:ln>
        </p:spPr>
        <p:txBody>
          <a:bodyPr lIns="45719" rIns="45719" anchor="ctr"/>
          <a:lstStyle/>
          <a:p>
            <a:pPr algn="ctr">
              <a:defRPr>
                <a:solidFill>
                  <a:srgbClr val="FFFFFF"/>
                </a:solidFill>
                <a:latin typeface="Exo 2 Light"/>
                <a:ea typeface="Exo 2 Light"/>
                <a:cs typeface="Exo 2 Light"/>
                <a:sym typeface="Exo 2 Light"/>
              </a:defRPr>
            </a:pPr>
            <a:endParaRPr dirty="0">
              <a:latin typeface="Calibri" panose="020F0502020204030204" pitchFamily="34" charset="0"/>
              <a:cs typeface="Calibri" panose="020F0502020204030204" pitchFamily="34" charset="0"/>
            </a:endParaRPr>
          </a:p>
        </p:txBody>
      </p:sp>
      <p:pic>
        <p:nvPicPr>
          <p:cNvPr id="31" name="rawpixel-653764-unsplash.jpg" descr="rawpixel-653764-unsplash.jpg">
            <a:extLst>
              <a:ext uri="{FF2B5EF4-FFF2-40B4-BE49-F238E27FC236}">
                <a16:creationId xmlns:a16="http://schemas.microsoft.com/office/drawing/2014/main" id="{48B3F9CA-6099-4DCD-9460-094C8BDC6A3E}"/>
              </a:ext>
            </a:extLst>
          </p:cNvPr>
          <p:cNvPicPr>
            <a:picLocks noChangeAspect="1"/>
          </p:cNvPicPr>
          <p:nvPr userDrawn="1"/>
        </p:nvPicPr>
        <p:blipFill>
          <a:blip r:embed="rId3"/>
          <a:srcRect t="173" b="28654"/>
          <a:stretch>
            <a:fillRect/>
          </a:stretch>
        </p:blipFill>
        <p:spPr>
          <a:xfrm>
            <a:off x="-34401" y="0"/>
            <a:ext cx="10379661" cy="4831401"/>
          </a:xfrm>
          <a:prstGeom prst="rect">
            <a:avLst/>
          </a:prstGeom>
          <a:ln w="12700">
            <a:miter lim="400000"/>
          </a:ln>
        </p:spPr>
      </p:pic>
      <p:sp>
        <p:nvSpPr>
          <p:cNvPr id="32" name="Rectangle">
            <a:extLst>
              <a:ext uri="{FF2B5EF4-FFF2-40B4-BE49-F238E27FC236}">
                <a16:creationId xmlns:a16="http://schemas.microsoft.com/office/drawing/2014/main" id="{CB735908-1EC1-4E43-A53D-B1AA9BEFE659}"/>
              </a:ext>
            </a:extLst>
          </p:cNvPr>
          <p:cNvSpPr/>
          <p:nvPr userDrawn="1"/>
        </p:nvSpPr>
        <p:spPr>
          <a:xfrm>
            <a:off x="-50800" y="-2822"/>
            <a:ext cx="10407179" cy="4838490"/>
          </a:xfrm>
          <a:prstGeom prst="rect">
            <a:avLst/>
          </a:prstGeom>
          <a:solidFill>
            <a:srgbClr val="FFB000">
              <a:alpha val="94927"/>
            </a:srgbClr>
          </a:solidFill>
          <a:ln w="12700">
            <a:miter lim="400000"/>
          </a:ln>
        </p:spPr>
        <p:txBody>
          <a:bodyPr lIns="45719" rIns="45719" anchor="ctr"/>
          <a:lstStyle/>
          <a:p>
            <a:endParaRPr/>
          </a:p>
        </p:txBody>
      </p:sp>
      <p:sp>
        <p:nvSpPr>
          <p:cNvPr id="34" name="Figure">
            <a:extLst>
              <a:ext uri="{FF2B5EF4-FFF2-40B4-BE49-F238E27FC236}">
                <a16:creationId xmlns:a16="http://schemas.microsoft.com/office/drawing/2014/main" id="{4ED79E63-5E39-4DD2-989F-D86B61B58BB1}"/>
              </a:ext>
            </a:extLst>
          </p:cNvPr>
          <p:cNvSpPr/>
          <p:nvPr userDrawn="1"/>
        </p:nvSpPr>
        <p:spPr>
          <a:xfrm>
            <a:off x="3210" y="7094357"/>
            <a:ext cx="6393955" cy="105279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000" y="261"/>
                </a:lnTo>
                <a:lnTo>
                  <a:pt x="21600" y="21600"/>
                </a:lnTo>
                <a:lnTo>
                  <a:pt x="0" y="21600"/>
                </a:lnTo>
                <a:lnTo>
                  <a:pt x="0" y="0"/>
                </a:lnTo>
                <a:close/>
              </a:path>
            </a:pathLst>
          </a:custGeom>
          <a:solidFill>
            <a:srgbClr val="00A2FF"/>
          </a:solidFill>
          <a:ln w="25400">
            <a:solidFill>
              <a:schemeClr val="accent1"/>
            </a:solidFill>
            <a:bevel/>
          </a:ln>
        </p:spPr>
        <p:txBody>
          <a:bodyPr lIns="45719" rIns="45719" anchor="ctr"/>
          <a:lstStyle/>
          <a:p>
            <a:endParaRPr/>
          </a:p>
        </p:txBody>
      </p:sp>
      <p:sp>
        <p:nvSpPr>
          <p:cNvPr id="37" name="Figure">
            <a:extLst>
              <a:ext uri="{FF2B5EF4-FFF2-40B4-BE49-F238E27FC236}">
                <a16:creationId xmlns:a16="http://schemas.microsoft.com/office/drawing/2014/main" id="{25D2C5FA-0343-4A2A-A86B-BEBDD8E7C914}"/>
              </a:ext>
            </a:extLst>
          </p:cNvPr>
          <p:cNvSpPr/>
          <p:nvPr userDrawn="1"/>
        </p:nvSpPr>
        <p:spPr>
          <a:xfrm>
            <a:off x="748282" y="5476854"/>
            <a:ext cx="1086248" cy="108610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754" y="0"/>
                  <a:pt x="0" y="4754"/>
                  <a:pt x="0" y="10800"/>
                </a:cubicBezTo>
                <a:cubicBezTo>
                  <a:pt x="0" y="16689"/>
                  <a:pt x="4754" y="21600"/>
                  <a:pt x="10800" y="21600"/>
                </a:cubicBezTo>
                <a:cubicBezTo>
                  <a:pt x="16689" y="21600"/>
                  <a:pt x="21600" y="16689"/>
                  <a:pt x="21600" y="10800"/>
                </a:cubicBezTo>
                <a:cubicBezTo>
                  <a:pt x="21600" y="4754"/>
                  <a:pt x="16689" y="0"/>
                  <a:pt x="10800" y="0"/>
                </a:cubicBezTo>
                <a:close/>
                <a:moveTo>
                  <a:pt x="10800" y="19800"/>
                </a:moveTo>
                <a:cubicBezTo>
                  <a:pt x="5733" y="19800"/>
                  <a:pt x="1643" y="15711"/>
                  <a:pt x="1643" y="10800"/>
                </a:cubicBezTo>
                <a:cubicBezTo>
                  <a:pt x="1643" y="5733"/>
                  <a:pt x="5733" y="1643"/>
                  <a:pt x="10800" y="1643"/>
                </a:cubicBezTo>
                <a:cubicBezTo>
                  <a:pt x="15711" y="1643"/>
                  <a:pt x="19800" y="5733"/>
                  <a:pt x="19800" y="10800"/>
                </a:cubicBezTo>
                <a:cubicBezTo>
                  <a:pt x="19800" y="15711"/>
                  <a:pt x="15711" y="19800"/>
                  <a:pt x="10800" y="19800"/>
                </a:cubicBezTo>
                <a:close/>
                <a:moveTo>
                  <a:pt x="16357" y="8022"/>
                </a:moveTo>
                <a:cubicBezTo>
                  <a:pt x="16533" y="8198"/>
                  <a:pt x="16533" y="8511"/>
                  <a:pt x="16200" y="8843"/>
                </a:cubicBezTo>
                <a:cubicBezTo>
                  <a:pt x="10957" y="12443"/>
                  <a:pt x="10957" y="12443"/>
                  <a:pt x="10957" y="12443"/>
                </a:cubicBezTo>
                <a:cubicBezTo>
                  <a:pt x="10800" y="12443"/>
                  <a:pt x="10800" y="12443"/>
                  <a:pt x="10643" y="12443"/>
                </a:cubicBezTo>
                <a:cubicBezTo>
                  <a:pt x="10643" y="12443"/>
                  <a:pt x="10467" y="12443"/>
                  <a:pt x="10311" y="12443"/>
                </a:cubicBezTo>
                <a:cubicBezTo>
                  <a:pt x="10135" y="12287"/>
                  <a:pt x="10135" y="12111"/>
                  <a:pt x="10135" y="11954"/>
                </a:cubicBezTo>
                <a:cubicBezTo>
                  <a:pt x="10135" y="4265"/>
                  <a:pt x="10135" y="4265"/>
                  <a:pt x="10135" y="4265"/>
                </a:cubicBezTo>
                <a:cubicBezTo>
                  <a:pt x="10135" y="3933"/>
                  <a:pt x="10311" y="3600"/>
                  <a:pt x="10643" y="3600"/>
                </a:cubicBezTo>
                <a:cubicBezTo>
                  <a:pt x="10957" y="3600"/>
                  <a:pt x="11289" y="3933"/>
                  <a:pt x="11289" y="4265"/>
                </a:cubicBezTo>
                <a:cubicBezTo>
                  <a:pt x="11289" y="10800"/>
                  <a:pt x="11289" y="10800"/>
                  <a:pt x="11289" y="10800"/>
                </a:cubicBezTo>
                <a:cubicBezTo>
                  <a:pt x="15554" y="7865"/>
                  <a:pt x="15554" y="7865"/>
                  <a:pt x="15554" y="7865"/>
                </a:cubicBezTo>
                <a:cubicBezTo>
                  <a:pt x="15867" y="7689"/>
                  <a:pt x="16200" y="7689"/>
                  <a:pt x="16357" y="8022"/>
                </a:cubicBezTo>
                <a:close/>
              </a:path>
            </a:pathLst>
          </a:custGeom>
          <a:solidFill>
            <a:srgbClr val="00A2FF"/>
          </a:solidFill>
          <a:ln w="12700">
            <a:miter lim="400000"/>
          </a:ln>
        </p:spPr>
        <p:txBody>
          <a:bodyPr lIns="45719" rIns="45719" anchor="ctr"/>
          <a:lstStyle/>
          <a:p>
            <a:pPr>
              <a:defRPr>
                <a:latin typeface="Exo 2 Light"/>
                <a:ea typeface="Exo 2 Light"/>
                <a:cs typeface="Exo 2 Light"/>
                <a:sym typeface="Exo 2 Light"/>
              </a:defRPr>
            </a:pPr>
            <a:endParaRPr/>
          </a:p>
        </p:txBody>
      </p:sp>
      <p:pic>
        <p:nvPicPr>
          <p:cNvPr id="38" name="Image" descr="Image">
            <a:extLst>
              <a:ext uri="{FF2B5EF4-FFF2-40B4-BE49-F238E27FC236}">
                <a16:creationId xmlns:a16="http://schemas.microsoft.com/office/drawing/2014/main" id="{4A13C381-2442-4025-A7C6-D7A79B8419FF}"/>
              </a:ext>
            </a:extLst>
          </p:cNvPr>
          <p:cNvPicPr>
            <a:picLocks noChangeAspect="1"/>
          </p:cNvPicPr>
          <p:nvPr userDrawn="1"/>
        </p:nvPicPr>
        <p:blipFill>
          <a:blip r:embed="rId4"/>
          <a:stretch>
            <a:fillRect/>
          </a:stretch>
        </p:blipFill>
        <p:spPr>
          <a:xfrm>
            <a:off x="5293085" y="680032"/>
            <a:ext cx="4780830" cy="5053855"/>
          </a:xfrm>
          <a:prstGeom prst="rect">
            <a:avLst/>
          </a:prstGeom>
          <a:ln w="12700">
            <a:miter lim="400000"/>
          </a:ln>
        </p:spPr>
      </p:pic>
      <p:sp>
        <p:nvSpPr>
          <p:cNvPr id="39" name="Ligne">
            <a:extLst>
              <a:ext uri="{FF2B5EF4-FFF2-40B4-BE49-F238E27FC236}">
                <a16:creationId xmlns:a16="http://schemas.microsoft.com/office/drawing/2014/main" id="{74DFBE9F-3CEA-4D0C-957B-C1965E4C39B0}"/>
              </a:ext>
            </a:extLst>
          </p:cNvPr>
          <p:cNvSpPr/>
          <p:nvPr userDrawn="1"/>
        </p:nvSpPr>
        <p:spPr>
          <a:xfrm>
            <a:off x="-162337" y="8130304"/>
            <a:ext cx="8366741" cy="1"/>
          </a:xfrm>
          <a:prstGeom prst="line">
            <a:avLst/>
          </a:prstGeom>
          <a:ln w="25400">
            <a:solidFill>
              <a:srgbClr val="00A2FF"/>
            </a:solidFill>
            <a:bevel/>
          </a:ln>
        </p:spPr>
        <p:txBody>
          <a:bodyPr lIns="45719" rIns="45719"/>
          <a:lstStyle/>
          <a:p>
            <a:pPr defTabSz="457200">
              <a:defRPr sz="1200">
                <a:latin typeface="+mj-lt"/>
                <a:ea typeface="+mj-ea"/>
                <a:cs typeface="+mj-cs"/>
                <a:sym typeface="Helvetica"/>
              </a:defRPr>
            </a:pPr>
            <a:endParaRPr/>
          </a:p>
        </p:txBody>
      </p:sp>
      <p:sp>
        <p:nvSpPr>
          <p:cNvPr id="3" name="Espace réservé du texte 2">
            <a:extLst>
              <a:ext uri="{FF2B5EF4-FFF2-40B4-BE49-F238E27FC236}">
                <a16:creationId xmlns:a16="http://schemas.microsoft.com/office/drawing/2014/main" id="{2B3B5CD5-A592-47AF-B31E-35D57743962B}"/>
              </a:ext>
            </a:extLst>
          </p:cNvPr>
          <p:cNvSpPr>
            <a:spLocks noGrp="1"/>
          </p:cNvSpPr>
          <p:nvPr>
            <p:ph type="body" sz="quarter" idx="13" hasCustomPrompt="1"/>
          </p:nvPr>
        </p:nvSpPr>
        <p:spPr>
          <a:xfrm>
            <a:off x="2221905" y="5636501"/>
            <a:ext cx="3068638" cy="788408"/>
          </a:xfrm>
          <a:prstGeom prst="rect">
            <a:avLst/>
          </a:prstGeom>
        </p:spPr>
        <p:txBody>
          <a:bodyPr/>
          <a:lstStyle>
            <a:lvl1pPr algn="l">
              <a:defRPr>
                <a:solidFill>
                  <a:schemeClr val="accent4"/>
                </a:solidFill>
              </a:defRPr>
            </a:lvl1pPr>
            <a:lvl2pPr algn="l">
              <a:defRPr>
                <a:solidFill>
                  <a:schemeClr val="accent4"/>
                </a:solidFill>
              </a:defRPr>
            </a:lvl2pPr>
            <a:lvl3pPr algn="l">
              <a:defRPr>
                <a:solidFill>
                  <a:schemeClr val="accent4"/>
                </a:solidFill>
              </a:defRPr>
            </a:lvl3pPr>
            <a:lvl4pPr algn="l">
              <a:defRPr>
                <a:solidFill>
                  <a:schemeClr val="accent4"/>
                </a:solidFill>
              </a:defRPr>
            </a:lvl4pPr>
            <a:lvl5pPr algn="l">
              <a:defRPr>
                <a:solidFill>
                  <a:schemeClr val="accent4"/>
                </a:solidFill>
              </a:defRPr>
            </a:lvl5pPr>
          </a:lstStyle>
          <a:p>
            <a:pPr lvl="0"/>
            <a:r>
              <a:rPr lang="fr-FR" dirty="0"/>
              <a:t>Texte du masque</a:t>
            </a:r>
          </a:p>
        </p:txBody>
      </p:sp>
      <p:sp>
        <p:nvSpPr>
          <p:cNvPr id="40" name="Espace réservé du texte 6">
            <a:extLst>
              <a:ext uri="{FF2B5EF4-FFF2-40B4-BE49-F238E27FC236}">
                <a16:creationId xmlns:a16="http://schemas.microsoft.com/office/drawing/2014/main" id="{98F5B6D0-830D-46DB-8C7D-286132BD4306}"/>
              </a:ext>
            </a:extLst>
          </p:cNvPr>
          <p:cNvSpPr>
            <a:spLocks noGrp="1"/>
          </p:cNvSpPr>
          <p:nvPr>
            <p:ph type="body" sz="quarter" idx="14"/>
          </p:nvPr>
        </p:nvSpPr>
        <p:spPr>
          <a:xfrm>
            <a:off x="381000" y="8390964"/>
            <a:ext cx="9372600" cy="4748773"/>
          </a:xfrm>
          <a:prstGeom prst="rect">
            <a:avLst/>
          </a:prstGeom>
        </p:spPr>
        <p:txBody>
          <a:bodyPr/>
          <a:lstStyle>
            <a:lvl1pPr marL="342900" indent="-342900" algn="l">
              <a:buFont typeface="Wingdings" panose="05000000000000000000" pitchFamily="2" charset="2"/>
              <a:buChar char="Ø"/>
              <a:defRPr>
                <a:solidFill>
                  <a:schemeClr val="bg1"/>
                </a:solidFill>
                <a:latin typeface="Calibri" panose="020F0502020204030204" pitchFamily="34" charset="0"/>
                <a:cs typeface="Calibri" panose="020F0502020204030204" pitchFamily="34" charset="0"/>
              </a:defRPr>
            </a:lvl1pPr>
            <a:lvl2pPr>
              <a:defRPr>
                <a:solidFill>
                  <a:schemeClr val="bg1"/>
                </a:solidFill>
                <a:latin typeface="Calibri" panose="020F0502020204030204" pitchFamily="34" charset="0"/>
                <a:cs typeface="Calibri" panose="020F0502020204030204" pitchFamily="34" charset="0"/>
              </a:defRPr>
            </a:lvl2pPr>
            <a:lvl3pPr>
              <a:defRPr>
                <a:solidFill>
                  <a:schemeClr val="bg1"/>
                </a:solidFill>
                <a:latin typeface="Calibri" panose="020F0502020204030204" pitchFamily="34" charset="0"/>
                <a:cs typeface="Calibri" panose="020F0502020204030204" pitchFamily="34" charset="0"/>
              </a:defRPr>
            </a:lvl3pPr>
            <a:lvl4pPr>
              <a:defRPr>
                <a:solidFill>
                  <a:schemeClr val="bg1"/>
                </a:solidFill>
                <a:latin typeface="Calibri" panose="020F0502020204030204" pitchFamily="34" charset="0"/>
                <a:cs typeface="Calibri" panose="020F0502020204030204" pitchFamily="34" charset="0"/>
              </a:defRPr>
            </a:lvl4pPr>
            <a:lvl5pPr>
              <a:defRPr>
                <a:solidFill>
                  <a:schemeClr val="bg1"/>
                </a:solidFill>
                <a:latin typeface="Calibri" panose="020F0502020204030204" pitchFamily="34" charset="0"/>
                <a:cs typeface="Calibri" panose="020F0502020204030204" pitchFamily="34" charset="0"/>
              </a:defRPr>
            </a:lvl5pPr>
          </a:lstStyle>
          <a:p>
            <a:pPr lvl="0"/>
            <a:r>
              <a:rPr lang="fr-FR" dirty="0"/>
              <a:t>Cliquez pour modifier les styles du texte du masque</a:t>
            </a:r>
          </a:p>
          <a:p>
            <a:pPr lvl="0"/>
            <a:r>
              <a:rPr lang="fr-FR" dirty="0"/>
              <a:t>Continuer là</a:t>
            </a:r>
          </a:p>
          <a:p>
            <a:pPr lvl="0"/>
            <a:r>
              <a:rPr lang="fr-FR" dirty="0"/>
              <a:t>…</a:t>
            </a:r>
          </a:p>
        </p:txBody>
      </p:sp>
      <p:sp>
        <p:nvSpPr>
          <p:cNvPr id="41" name="Espace réservé du texte 6">
            <a:extLst>
              <a:ext uri="{FF2B5EF4-FFF2-40B4-BE49-F238E27FC236}">
                <a16:creationId xmlns:a16="http://schemas.microsoft.com/office/drawing/2014/main" id="{FEC055A4-A75F-4368-97CA-734FEEDBAB42}"/>
              </a:ext>
            </a:extLst>
          </p:cNvPr>
          <p:cNvSpPr>
            <a:spLocks noGrp="1"/>
          </p:cNvSpPr>
          <p:nvPr>
            <p:ph type="body" sz="quarter" idx="15" hasCustomPrompt="1"/>
          </p:nvPr>
        </p:nvSpPr>
        <p:spPr>
          <a:xfrm>
            <a:off x="264340" y="7216930"/>
            <a:ext cx="5026203" cy="822641"/>
          </a:xfrm>
          <a:prstGeom prst="rect">
            <a:avLst/>
          </a:prstGeom>
        </p:spPr>
        <p:txBody>
          <a:bodyPr/>
          <a:lstStyle>
            <a:lvl1pPr marL="0" indent="0" algn="l">
              <a:buFont typeface="Wingdings" panose="05000000000000000000" pitchFamily="2" charset="2"/>
              <a:buNone/>
              <a:defRPr sz="3600" b="1">
                <a:solidFill>
                  <a:schemeClr val="bg1"/>
                </a:solidFill>
                <a:latin typeface="Calibri" panose="020F0502020204030204" pitchFamily="34" charset="0"/>
                <a:cs typeface="Calibri" panose="020F0502020204030204" pitchFamily="34" charset="0"/>
              </a:defRPr>
            </a:lvl1pPr>
            <a:lvl2pPr>
              <a:defRPr>
                <a:solidFill>
                  <a:schemeClr val="bg1"/>
                </a:solidFill>
                <a:latin typeface="Calibri" panose="020F0502020204030204" pitchFamily="34" charset="0"/>
                <a:cs typeface="Calibri" panose="020F0502020204030204" pitchFamily="34" charset="0"/>
              </a:defRPr>
            </a:lvl2pPr>
            <a:lvl3pPr>
              <a:defRPr>
                <a:solidFill>
                  <a:schemeClr val="bg1"/>
                </a:solidFill>
                <a:latin typeface="Calibri" panose="020F0502020204030204" pitchFamily="34" charset="0"/>
                <a:cs typeface="Calibri" panose="020F0502020204030204" pitchFamily="34" charset="0"/>
              </a:defRPr>
            </a:lvl3pPr>
            <a:lvl4pPr>
              <a:defRPr>
                <a:solidFill>
                  <a:schemeClr val="bg1"/>
                </a:solidFill>
                <a:latin typeface="Calibri" panose="020F0502020204030204" pitchFamily="34" charset="0"/>
                <a:cs typeface="Calibri" panose="020F0502020204030204" pitchFamily="34" charset="0"/>
              </a:defRPr>
            </a:lvl4pPr>
            <a:lvl5pPr>
              <a:defRPr>
                <a:solidFill>
                  <a:schemeClr val="bg1"/>
                </a:solidFill>
                <a:latin typeface="Calibri" panose="020F0502020204030204" pitchFamily="34" charset="0"/>
                <a:cs typeface="Calibri" panose="020F0502020204030204" pitchFamily="34" charset="0"/>
              </a:defRPr>
            </a:lvl5pPr>
          </a:lstStyle>
          <a:p>
            <a:pPr lvl="0"/>
            <a:r>
              <a:rPr lang="fr-FR" dirty="0"/>
              <a:t>Sous-titre</a:t>
            </a:r>
          </a:p>
        </p:txBody>
      </p:sp>
      <p:sp>
        <p:nvSpPr>
          <p:cNvPr id="42" name="Texte du titre">
            <a:extLst>
              <a:ext uri="{FF2B5EF4-FFF2-40B4-BE49-F238E27FC236}">
                <a16:creationId xmlns:a16="http://schemas.microsoft.com/office/drawing/2014/main" id="{864D9709-6C0C-41A0-B45F-195D025BE23F}"/>
              </a:ext>
            </a:extLst>
          </p:cNvPr>
          <p:cNvSpPr txBox="1">
            <a:spLocks noGrp="1"/>
          </p:cNvSpPr>
          <p:nvPr>
            <p:ph type="title" hasCustomPrompt="1"/>
          </p:nvPr>
        </p:nvSpPr>
        <p:spPr>
          <a:xfrm>
            <a:off x="10370039" y="0"/>
            <a:ext cx="14013959" cy="1857676"/>
          </a:xfrm>
          <a:prstGeom prst="rect">
            <a:avLst/>
          </a:prstGeom>
        </p:spPr>
        <p:txBody>
          <a:bodyPr anchor="ctr" anchorCtr="0"/>
          <a:lstStyle>
            <a:lvl1pPr>
              <a:defRPr>
                <a:latin typeface="Calibri" panose="020F0502020204030204" pitchFamily="34" charset="0"/>
                <a:cs typeface="Calibri" panose="020F0502020204030204" pitchFamily="34" charset="0"/>
              </a:defRPr>
            </a:lvl1pPr>
          </a:lstStyle>
          <a:p>
            <a:r>
              <a:rPr dirty="0" err="1"/>
              <a:t>Texte</a:t>
            </a:r>
            <a:r>
              <a:rPr dirty="0"/>
              <a:t> du </a:t>
            </a:r>
            <a:r>
              <a:rPr dirty="0" err="1"/>
              <a:t>titre</a:t>
            </a:r>
            <a:endParaRPr dirty="0"/>
          </a:p>
        </p:txBody>
      </p:sp>
      <p:sp>
        <p:nvSpPr>
          <p:cNvPr id="44" name="Ligne">
            <a:extLst>
              <a:ext uri="{FF2B5EF4-FFF2-40B4-BE49-F238E27FC236}">
                <a16:creationId xmlns:a16="http://schemas.microsoft.com/office/drawing/2014/main" id="{C0370E7A-F32E-418E-B935-A53F2A5779BF}"/>
              </a:ext>
            </a:extLst>
          </p:cNvPr>
          <p:cNvSpPr/>
          <p:nvPr userDrawn="1"/>
        </p:nvSpPr>
        <p:spPr>
          <a:xfrm>
            <a:off x="11645094" y="3845813"/>
            <a:ext cx="10658576" cy="1"/>
          </a:xfrm>
          <a:prstGeom prst="line">
            <a:avLst/>
          </a:prstGeom>
          <a:ln w="25400">
            <a:solidFill>
              <a:srgbClr val="95C11F"/>
            </a:solidFill>
            <a:bevel/>
          </a:ln>
        </p:spPr>
        <p:txBody>
          <a:bodyPr lIns="45719" rIns="45719"/>
          <a:lstStyle/>
          <a:p>
            <a:pPr defTabSz="457200">
              <a:defRPr sz="1200">
                <a:latin typeface="+mj-lt"/>
                <a:ea typeface="+mj-ea"/>
                <a:cs typeface="+mj-cs"/>
                <a:sym typeface="Helvetica"/>
              </a:defRPr>
            </a:pPr>
            <a:endParaRPr/>
          </a:p>
        </p:txBody>
      </p:sp>
      <p:sp>
        <p:nvSpPr>
          <p:cNvPr id="45" name="Figure">
            <a:extLst>
              <a:ext uri="{FF2B5EF4-FFF2-40B4-BE49-F238E27FC236}">
                <a16:creationId xmlns:a16="http://schemas.microsoft.com/office/drawing/2014/main" id="{07CC5100-AEED-4CB5-897B-3E18F7991021}"/>
              </a:ext>
            </a:extLst>
          </p:cNvPr>
          <p:cNvSpPr/>
          <p:nvPr userDrawn="1"/>
        </p:nvSpPr>
        <p:spPr>
          <a:xfrm>
            <a:off x="11645094" y="2805730"/>
            <a:ext cx="6393955" cy="105279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000" y="261"/>
                </a:lnTo>
                <a:lnTo>
                  <a:pt x="21600" y="21600"/>
                </a:lnTo>
                <a:lnTo>
                  <a:pt x="0" y="21600"/>
                </a:lnTo>
                <a:lnTo>
                  <a:pt x="0" y="0"/>
                </a:lnTo>
                <a:close/>
              </a:path>
            </a:pathLst>
          </a:custGeom>
          <a:solidFill>
            <a:srgbClr val="95C11F"/>
          </a:solidFill>
          <a:ln w="12700">
            <a:miter lim="400000"/>
          </a:ln>
        </p:spPr>
        <p:txBody>
          <a:bodyPr lIns="45719" rIns="45719" anchor="ctr"/>
          <a:lstStyle/>
          <a:p>
            <a:endParaRPr/>
          </a:p>
        </p:txBody>
      </p:sp>
      <p:sp>
        <p:nvSpPr>
          <p:cNvPr id="47" name="Espace réservé du texte 6">
            <a:extLst>
              <a:ext uri="{FF2B5EF4-FFF2-40B4-BE49-F238E27FC236}">
                <a16:creationId xmlns:a16="http://schemas.microsoft.com/office/drawing/2014/main" id="{734D836E-1A03-4275-B5E6-27405C584BA3}"/>
              </a:ext>
            </a:extLst>
          </p:cNvPr>
          <p:cNvSpPr>
            <a:spLocks noGrp="1"/>
          </p:cNvSpPr>
          <p:nvPr>
            <p:ph type="body" sz="quarter" idx="16" hasCustomPrompt="1"/>
          </p:nvPr>
        </p:nvSpPr>
        <p:spPr>
          <a:xfrm>
            <a:off x="11948179" y="2869737"/>
            <a:ext cx="5026203" cy="822641"/>
          </a:xfrm>
          <a:prstGeom prst="rect">
            <a:avLst/>
          </a:prstGeom>
        </p:spPr>
        <p:txBody>
          <a:bodyPr/>
          <a:lstStyle>
            <a:lvl1pPr marL="0" indent="0" algn="l">
              <a:buFont typeface="Wingdings" panose="05000000000000000000" pitchFamily="2" charset="2"/>
              <a:buNone/>
              <a:defRPr sz="3600" b="1">
                <a:solidFill>
                  <a:schemeClr val="bg1"/>
                </a:solidFill>
                <a:latin typeface="Calibri" panose="020F0502020204030204" pitchFamily="34" charset="0"/>
                <a:cs typeface="Calibri" panose="020F0502020204030204" pitchFamily="34" charset="0"/>
              </a:defRPr>
            </a:lvl1pPr>
            <a:lvl2pPr>
              <a:defRPr>
                <a:solidFill>
                  <a:schemeClr val="bg1"/>
                </a:solidFill>
                <a:latin typeface="Calibri" panose="020F0502020204030204" pitchFamily="34" charset="0"/>
                <a:cs typeface="Calibri" panose="020F0502020204030204" pitchFamily="34" charset="0"/>
              </a:defRPr>
            </a:lvl2pPr>
            <a:lvl3pPr>
              <a:defRPr>
                <a:solidFill>
                  <a:schemeClr val="bg1"/>
                </a:solidFill>
                <a:latin typeface="Calibri" panose="020F0502020204030204" pitchFamily="34" charset="0"/>
                <a:cs typeface="Calibri" panose="020F0502020204030204" pitchFamily="34" charset="0"/>
              </a:defRPr>
            </a:lvl3pPr>
            <a:lvl4pPr>
              <a:defRPr>
                <a:solidFill>
                  <a:schemeClr val="bg1"/>
                </a:solidFill>
                <a:latin typeface="Calibri" panose="020F0502020204030204" pitchFamily="34" charset="0"/>
                <a:cs typeface="Calibri" panose="020F0502020204030204" pitchFamily="34" charset="0"/>
              </a:defRPr>
            </a:lvl4pPr>
            <a:lvl5pPr>
              <a:defRPr>
                <a:solidFill>
                  <a:schemeClr val="bg1"/>
                </a:solidFill>
                <a:latin typeface="Calibri" panose="020F0502020204030204" pitchFamily="34" charset="0"/>
                <a:cs typeface="Calibri" panose="020F0502020204030204" pitchFamily="34" charset="0"/>
              </a:defRPr>
            </a:lvl5pPr>
          </a:lstStyle>
          <a:p>
            <a:pPr lvl="0"/>
            <a:r>
              <a:rPr lang="fr-FR" dirty="0"/>
              <a:t>Sous-titre</a:t>
            </a:r>
          </a:p>
        </p:txBody>
      </p:sp>
      <p:sp>
        <p:nvSpPr>
          <p:cNvPr id="48" name="Ligne">
            <a:extLst>
              <a:ext uri="{FF2B5EF4-FFF2-40B4-BE49-F238E27FC236}">
                <a16:creationId xmlns:a16="http://schemas.microsoft.com/office/drawing/2014/main" id="{6FD75434-44C1-43B9-957C-3F705E348E59}"/>
              </a:ext>
            </a:extLst>
          </p:cNvPr>
          <p:cNvSpPr/>
          <p:nvPr userDrawn="1"/>
        </p:nvSpPr>
        <p:spPr>
          <a:xfrm>
            <a:off x="11734741" y="8642195"/>
            <a:ext cx="10658576" cy="1"/>
          </a:xfrm>
          <a:prstGeom prst="line">
            <a:avLst/>
          </a:prstGeom>
          <a:ln w="25400">
            <a:solidFill>
              <a:srgbClr val="D0AF84"/>
            </a:solidFill>
            <a:bevel/>
          </a:ln>
        </p:spPr>
        <p:txBody>
          <a:bodyPr lIns="45719" rIns="45719"/>
          <a:lstStyle/>
          <a:p>
            <a:pPr defTabSz="457200">
              <a:defRPr sz="1200">
                <a:latin typeface="+mj-lt"/>
                <a:ea typeface="+mj-ea"/>
                <a:cs typeface="+mj-cs"/>
                <a:sym typeface="Helvetica"/>
              </a:defRPr>
            </a:pPr>
            <a:endParaRPr/>
          </a:p>
        </p:txBody>
      </p:sp>
      <p:sp>
        <p:nvSpPr>
          <p:cNvPr id="49" name="Figure">
            <a:extLst>
              <a:ext uri="{FF2B5EF4-FFF2-40B4-BE49-F238E27FC236}">
                <a16:creationId xmlns:a16="http://schemas.microsoft.com/office/drawing/2014/main" id="{FAB328FD-4722-480D-A607-39D2C98195E6}"/>
              </a:ext>
            </a:extLst>
          </p:cNvPr>
          <p:cNvSpPr/>
          <p:nvPr userDrawn="1"/>
        </p:nvSpPr>
        <p:spPr>
          <a:xfrm>
            <a:off x="11649857" y="7620766"/>
            <a:ext cx="6393955" cy="105279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000" y="261"/>
                </a:lnTo>
                <a:lnTo>
                  <a:pt x="21600" y="21600"/>
                </a:lnTo>
                <a:lnTo>
                  <a:pt x="0" y="21600"/>
                </a:lnTo>
                <a:lnTo>
                  <a:pt x="0" y="0"/>
                </a:lnTo>
                <a:close/>
              </a:path>
            </a:pathLst>
          </a:custGeom>
          <a:solidFill>
            <a:srgbClr val="D0AF84"/>
          </a:solidFill>
          <a:ln w="12700">
            <a:miter lim="400000"/>
          </a:ln>
        </p:spPr>
        <p:txBody>
          <a:bodyPr lIns="45719" rIns="45719" anchor="ctr"/>
          <a:lstStyle/>
          <a:p>
            <a:endParaRPr/>
          </a:p>
        </p:txBody>
      </p:sp>
      <p:sp>
        <p:nvSpPr>
          <p:cNvPr id="51" name="Espace réservé du texte 6">
            <a:extLst>
              <a:ext uri="{FF2B5EF4-FFF2-40B4-BE49-F238E27FC236}">
                <a16:creationId xmlns:a16="http://schemas.microsoft.com/office/drawing/2014/main" id="{36F8EDD3-0F95-44C0-B7E5-CF06928F6603}"/>
              </a:ext>
            </a:extLst>
          </p:cNvPr>
          <p:cNvSpPr>
            <a:spLocks noGrp="1"/>
          </p:cNvSpPr>
          <p:nvPr>
            <p:ph type="body" sz="quarter" idx="17" hasCustomPrompt="1"/>
          </p:nvPr>
        </p:nvSpPr>
        <p:spPr>
          <a:xfrm>
            <a:off x="11957145" y="7719638"/>
            <a:ext cx="5026203" cy="822641"/>
          </a:xfrm>
          <a:prstGeom prst="rect">
            <a:avLst/>
          </a:prstGeom>
        </p:spPr>
        <p:txBody>
          <a:bodyPr/>
          <a:lstStyle>
            <a:lvl1pPr marL="0" indent="0" algn="l">
              <a:buFont typeface="Wingdings" panose="05000000000000000000" pitchFamily="2" charset="2"/>
              <a:buNone/>
              <a:defRPr sz="3600" b="1">
                <a:solidFill>
                  <a:schemeClr val="bg1"/>
                </a:solidFill>
                <a:latin typeface="Calibri" panose="020F0502020204030204" pitchFamily="34" charset="0"/>
                <a:cs typeface="Calibri" panose="020F0502020204030204" pitchFamily="34" charset="0"/>
              </a:defRPr>
            </a:lvl1pPr>
            <a:lvl2pPr>
              <a:defRPr>
                <a:solidFill>
                  <a:schemeClr val="bg1"/>
                </a:solidFill>
                <a:latin typeface="Calibri" panose="020F0502020204030204" pitchFamily="34" charset="0"/>
                <a:cs typeface="Calibri" panose="020F0502020204030204" pitchFamily="34" charset="0"/>
              </a:defRPr>
            </a:lvl2pPr>
            <a:lvl3pPr>
              <a:defRPr>
                <a:solidFill>
                  <a:schemeClr val="bg1"/>
                </a:solidFill>
                <a:latin typeface="Calibri" panose="020F0502020204030204" pitchFamily="34" charset="0"/>
                <a:cs typeface="Calibri" panose="020F0502020204030204" pitchFamily="34" charset="0"/>
              </a:defRPr>
            </a:lvl3pPr>
            <a:lvl4pPr>
              <a:defRPr>
                <a:solidFill>
                  <a:schemeClr val="bg1"/>
                </a:solidFill>
                <a:latin typeface="Calibri" panose="020F0502020204030204" pitchFamily="34" charset="0"/>
                <a:cs typeface="Calibri" panose="020F0502020204030204" pitchFamily="34" charset="0"/>
              </a:defRPr>
            </a:lvl4pPr>
            <a:lvl5pPr>
              <a:defRPr>
                <a:solidFill>
                  <a:schemeClr val="bg1"/>
                </a:solidFill>
                <a:latin typeface="Calibri" panose="020F0502020204030204" pitchFamily="34" charset="0"/>
                <a:cs typeface="Calibri" panose="020F0502020204030204" pitchFamily="34" charset="0"/>
              </a:defRPr>
            </a:lvl5pPr>
          </a:lstStyle>
          <a:p>
            <a:pPr lvl="0"/>
            <a:r>
              <a:rPr lang="fr-FR" dirty="0"/>
              <a:t>Sous-titre</a:t>
            </a:r>
          </a:p>
        </p:txBody>
      </p:sp>
      <p:sp>
        <p:nvSpPr>
          <p:cNvPr id="52" name="Espace réservé du texte 5">
            <a:extLst>
              <a:ext uri="{FF2B5EF4-FFF2-40B4-BE49-F238E27FC236}">
                <a16:creationId xmlns:a16="http://schemas.microsoft.com/office/drawing/2014/main" id="{4D8EC596-44BC-4690-A15F-3D63D6E56665}"/>
              </a:ext>
            </a:extLst>
          </p:cNvPr>
          <p:cNvSpPr>
            <a:spLocks noGrp="1"/>
          </p:cNvSpPr>
          <p:nvPr>
            <p:ph type="body" sz="quarter" idx="18"/>
          </p:nvPr>
        </p:nvSpPr>
        <p:spPr>
          <a:xfrm>
            <a:off x="11645094" y="8929955"/>
            <a:ext cx="12497044" cy="2952659"/>
          </a:xfrm>
          <a:prstGeom prst="rect">
            <a:avLst/>
          </a:prstGeom>
        </p:spPr>
        <p:txBody>
          <a:bodyPr lIns="288000" tIns="288000" rIns="288000" bIns="288000"/>
          <a:lstStyle>
            <a:lvl1pPr>
              <a:defRPr lang="fr-FR" sz="3000" dirty="0" smtClean="0">
                <a:latin typeface="Calibri" panose="020F0502020204030204" pitchFamily="34" charset="0"/>
                <a:cs typeface="Calibri" panose="020F0502020204030204" pitchFamily="34" charset="0"/>
              </a:defRPr>
            </a:lvl1pPr>
            <a:lvl2pPr>
              <a:defRPr lang="fr-FR" sz="3000" dirty="0" smtClean="0">
                <a:latin typeface="Calibri" panose="020F0502020204030204" pitchFamily="34" charset="0"/>
                <a:cs typeface="Calibri" panose="020F0502020204030204" pitchFamily="34" charset="0"/>
              </a:defRPr>
            </a:lvl2pPr>
            <a:lvl3pPr>
              <a:defRPr lang="fr-FR" sz="4000" dirty="0" smtClean="0">
                <a:latin typeface="Calibri" panose="020F0502020204030204" pitchFamily="34" charset="0"/>
                <a:cs typeface="Calibri" panose="020F0502020204030204" pitchFamily="34" charset="0"/>
              </a:defRPr>
            </a:lvl3pPr>
            <a:lvl4pPr>
              <a:defRPr lang="fr-FR" sz="4000" dirty="0" smtClean="0">
                <a:latin typeface="Calibri" panose="020F0502020204030204" pitchFamily="34" charset="0"/>
                <a:cs typeface="Calibri" panose="020F0502020204030204" pitchFamily="34" charset="0"/>
              </a:defRPr>
            </a:lvl4pPr>
            <a:lvl5pPr>
              <a:defRPr lang="fr-FR" sz="4000" dirty="0">
                <a:latin typeface="Calibri" panose="020F0502020204030204" pitchFamily="34" charset="0"/>
                <a:cs typeface="Calibri" panose="020F0502020204030204" pitchFamily="34" charset="0"/>
              </a:defRPr>
            </a:lvl5pPr>
          </a:lstStyle>
          <a:p>
            <a:pPr marL="530225" lvl="0" indent="-530225" algn="l">
              <a:lnSpc>
                <a:spcPct val="150000"/>
              </a:lnSpc>
              <a:buFont typeface="Wingdings" panose="05000000000000000000" pitchFamily="2" charset="2"/>
              <a:buChar char="§"/>
            </a:pPr>
            <a:r>
              <a:rPr lang="fr-FR" dirty="0"/>
              <a:t>Cliquez pour modifier les styles du texte du masque</a:t>
            </a:r>
          </a:p>
          <a:p>
            <a:pPr marL="1262063" lvl="1" indent="-571500" algn="l">
              <a:lnSpc>
                <a:spcPct val="150000"/>
              </a:lnSpc>
              <a:buFont typeface="Wingdings" panose="05000000000000000000" pitchFamily="2" charset="2"/>
              <a:buChar char="§"/>
            </a:pPr>
            <a:r>
              <a:rPr lang="fr-FR" dirty="0"/>
              <a:t>Deuxième niveau</a:t>
            </a:r>
          </a:p>
        </p:txBody>
      </p:sp>
      <p:sp>
        <p:nvSpPr>
          <p:cNvPr id="33" name="Espace réservé du texte 5">
            <a:extLst>
              <a:ext uri="{FF2B5EF4-FFF2-40B4-BE49-F238E27FC236}">
                <a16:creationId xmlns:a16="http://schemas.microsoft.com/office/drawing/2014/main" id="{F638FB38-4C33-475A-AA6B-621E2A6F3D38}"/>
              </a:ext>
            </a:extLst>
          </p:cNvPr>
          <p:cNvSpPr>
            <a:spLocks noGrp="1"/>
          </p:cNvSpPr>
          <p:nvPr>
            <p:ph type="body" sz="quarter" idx="22" hasCustomPrompt="1"/>
          </p:nvPr>
        </p:nvSpPr>
        <p:spPr>
          <a:xfrm>
            <a:off x="748283" y="1358157"/>
            <a:ext cx="5831812" cy="2821985"/>
          </a:xfrm>
          <a:prstGeom prst="rect">
            <a:avLst/>
          </a:prstGeom>
        </p:spPr>
        <p:txBody>
          <a:bodyPr/>
          <a:lstStyle>
            <a:lvl1pPr algn="ctr">
              <a:defRPr sz="4400" b="1">
                <a:solidFill>
                  <a:schemeClr val="bg1"/>
                </a:solidFill>
                <a:latin typeface="Calibri" panose="020F0502020204030204" pitchFamily="34" charset="0"/>
                <a:cs typeface="Calibri" panose="020F0502020204030204" pitchFamily="34" charset="0"/>
              </a:defRPr>
            </a:lvl1pPr>
            <a:lvl2pPr>
              <a:defRPr sz="6600">
                <a:latin typeface="Calibri" panose="020F0502020204030204" pitchFamily="34" charset="0"/>
                <a:cs typeface="Calibri" panose="020F0502020204030204" pitchFamily="34" charset="0"/>
              </a:defRPr>
            </a:lvl2pPr>
            <a:lvl3pPr>
              <a:defRPr sz="6600">
                <a:latin typeface="Calibri" panose="020F0502020204030204" pitchFamily="34" charset="0"/>
                <a:cs typeface="Calibri" panose="020F0502020204030204" pitchFamily="34" charset="0"/>
              </a:defRPr>
            </a:lvl3pPr>
            <a:lvl4pPr>
              <a:defRPr sz="6600">
                <a:latin typeface="Calibri" panose="020F0502020204030204" pitchFamily="34" charset="0"/>
                <a:cs typeface="Calibri" panose="020F0502020204030204" pitchFamily="34" charset="0"/>
              </a:defRPr>
            </a:lvl4pPr>
            <a:lvl5pPr>
              <a:defRPr sz="6600">
                <a:latin typeface="Calibri" panose="020F0502020204030204" pitchFamily="34" charset="0"/>
                <a:cs typeface="Calibri" panose="020F0502020204030204" pitchFamily="34" charset="0"/>
              </a:defRPr>
            </a:lvl5pPr>
          </a:lstStyle>
          <a:p>
            <a:pPr lvl="0"/>
            <a:r>
              <a:rPr lang="fr-FR" dirty="0" err="1"/>
              <a:t>Title</a:t>
            </a:r>
            <a:r>
              <a:rPr lang="fr-FR" dirty="0"/>
              <a:t> 2</a:t>
            </a:r>
          </a:p>
        </p:txBody>
      </p:sp>
    </p:spTree>
    <p:extLst>
      <p:ext uri="{BB962C8B-B14F-4D97-AF65-F5344CB8AC3E}">
        <p14:creationId xmlns:p14="http://schemas.microsoft.com/office/powerpoint/2010/main" val="14572488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Breaks">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90424C7E-C7E7-4BEC-A2A1-8AE71F9901E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12192"/>
            <a:ext cx="24384000" cy="13691616"/>
          </a:xfrm>
          <a:prstGeom prst="rect">
            <a:avLst/>
          </a:prstGeom>
        </p:spPr>
      </p:pic>
      <p:sp>
        <p:nvSpPr>
          <p:cNvPr id="11" name="Rectangle">
            <a:extLst>
              <a:ext uri="{FF2B5EF4-FFF2-40B4-BE49-F238E27FC236}">
                <a16:creationId xmlns:a16="http://schemas.microsoft.com/office/drawing/2014/main" id="{AD6C09DA-F3DA-42D4-B9EB-66059DE9A668}"/>
              </a:ext>
            </a:extLst>
          </p:cNvPr>
          <p:cNvSpPr/>
          <p:nvPr userDrawn="1"/>
        </p:nvSpPr>
        <p:spPr>
          <a:xfrm>
            <a:off x="-289223" y="-101005"/>
            <a:ext cx="24673223" cy="13918010"/>
          </a:xfrm>
          <a:prstGeom prst="rect">
            <a:avLst/>
          </a:prstGeom>
          <a:solidFill>
            <a:srgbClr val="1568AB">
              <a:alpha val="82265"/>
            </a:srgbClr>
          </a:solidFill>
          <a:ln w="25400">
            <a:solidFill>
              <a:schemeClr val="accent1">
                <a:alpha val="82265"/>
              </a:schemeClr>
            </a:solidFill>
            <a:bevel/>
          </a:ln>
        </p:spPr>
        <p:txBody>
          <a:bodyPr lIns="45719" rIns="45719" anchor="ctr"/>
          <a:lstStyle/>
          <a:p>
            <a:endParaRPr dirty="0"/>
          </a:p>
        </p:txBody>
      </p:sp>
      <p:pic>
        <p:nvPicPr>
          <p:cNvPr id="12" name="STMS2-BLANC.png" descr="STMS2-BLANC.png">
            <a:extLst>
              <a:ext uri="{FF2B5EF4-FFF2-40B4-BE49-F238E27FC236}">
                <a16:creationId xmlns:a16="http://schemas.microsoft.com/office/drawing/2014/main" id="{8945E75A-FB7E-42E6-BCF3-97ACBA39A169}"/>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a:xfrm>
            <a:off x="22757066" y="12107581"/>
            <a:ext cx="1108549" cy="892656"/>
          </a:xfrm>
          <a:prstGeom prst="rect">
            <a:avLst/>
          </a:prstGeom>
          <a:ln w="12700">
            <a:miter lim="400000"/>
          </a:ln>
        </p:spPr>
      </p:pic>
      <p:sp>
        <p:nvSpPr>
          <p:cNvPr id="13" name="Rectangle">
            <a:extLst>
              <a:ext uri="{FF2B5EF4-FFF2-40B4-BE49-F238E27FC236}">
                <a16:creationId xmlns:a16="http://schemas.microsoft.com/office/drawing/2014/main" id="{A73D0D7A-1E36-4781-A1A7-9D6F8FBA8475}"/>
              </a:ext>
            </a:extLst>
          </p:cNvPr>
          <p:cNvSpPr/>
          <p:nvPr userDrawn="1"/>
        </p:nvSpPr>
        <p:spPr>
          <a:xfrm>
            <a:off x="11396684" y="9134233"/>
            <a:ext cx="1553646" cy="128015"/>
          </a:xfrm>
          <a:prstGeom prst="rect">
            <a:avLst/>
          </a:prstGeom>
          <a:solidFill>
            <a:srgbClr val="FFB000"/>
          </a:solidFill>
          <a:ln w="12700">
            <a:miter lim="400000"/>
          </a:ln>
        </p:spPr>
        <p:txBody>
          <a:bodyPr lIns="45719" rIns="45719" anchor="ctr"/>
          <a:lstStyle/>
          <a:p>
            <a:pPr algn="ctr">
              <a:defRPr>
                <a:solidFill>
                  <a:schemeClr val="accent2"/>
                </a:solidFill>
                <a:latin typeface="Exo 2 Light"/>
                <a:ea typeface="Exo 2 Light"/>
                <a:cs typeface="Exo 2 Light"/>
                <a:sym typeface="Exo 2 Light"/>
              </a:defRPr>
            </a:pPr>
            <a:endParaRPr/>
          </a:p>
        </p:txBody>
      </p:sp>
      <p:sp>
        <p:nvSpPr>
          <p:cNvPr id="14" name="Figure">
            <a:extLst>
              <a:ext uri="{FF2B5EF4-FFF2-40B4-BE49-F238E27FC236}">
                <a16:creationId xmlns:a16="http://schemas.microsoft.com/office/drawing/2014/main" id="{F4CA56E9-1764-4B30-AAB5-A003F9612189}"/>
              </a:ext>
            </a:extLst>
          </p:cNvPr>
          <p:cNvSpPr/>
          <p:nvPr userDrawn="1"/>
        </p:nvSpPr>
        <p:spPr>
          <a:xfrm>
            <a:off x="11412893" y="4453752"/>
            <a:ext cx="1521227" cy="1631717"/>
          </a:xfrm>
          <a:custGeom>
            <a:avLst/>
            <a:gdLst/>
            <a:ahLst/>
            <a:cxnLst>
              <a:cxn ang="0">
                <a:pos x="wd2" y="hd2"/>
              </a:cxn>
              <a:cxn ang="5400000">
                <a:pos x="wd2" y="hd2"/>
              </a:cxn>
              <a:cxn ang="10800000">
                <a:pos x="wd2" y="hd2"/>
              </a:cxn>
              <a:cxn ang="16200000">
                <a:pos x="wd2" y="hd2"/>
              </a:cxn>
            </a:cxnLst>
            <a:rect l="0" t="0" r="r" b="b"/>
            <a:pathLst>
              <a:path w="21600" h="21600" extrusionOk="0">
                <a:moveTo>
                  <a:pt x="3598" y="2167"/>
                </a:moveTo>
                <a:cubicBezTo>
                  <a:pt x="3598" y="2549"/>
                  <a:pt x="3517" y="2902"/>
                  <a:pt x="3358" y="3213"/>
                </a:cubicBezTo>
                <a:cubicBezTo>
                  <a:pt x="3197" y="3525"/>
                  <a:pt x="2981" y="3792"/>
                  <a:pt x="2707" y="4006"/>
                </a:cubicBezTo>
                <a:lnTo>
                  <a:pt x="2707" y="21051"/>
                </a:lnTo>
                <a:cubicBezTo>
                  <a:pt x="2707" y="21204"/>
                  <a:pt x="2663" y="21330"/>
                  <a:pt x="2580" y="21439"/>
                </a:cubicBezTo>
                <a:cubicBezTo>
                  <a:pt x="2492" y="21548"/>
                  <a:pt x="2386" y="21600"/>
                  <a:pt x="2262" y="21600"/>
                </a:cubicBezTo>
                <a:lnTo>
                  <a:pt x="1348" y="21600"/>
                </a:lnTo>
                <a:cubicBezTo>
                  <a:pt x="1221" y="21600"/>
                  <a:pt x="1118" y="21545"/>
                  <a:pt x="1038" y="21439"/>
                </a:cubicBezTo>
                <a:cubicBezTo>
                  <a:pt x="954" y="21330"/>
                  <a:pt x="913" y="21204"/>
                  <a:pt x="913" y="21051"/>
                </a:cubicBezTo>
                <a:lnTo>
                  <a:pt x="913" y="4006"/>
                </a:lnTo>
                <a:cubicBezTo>
                  <a:pt x="641" y="3792"/>
                  <a:pt x="421" y="3525"/>
                  <a:pt x="252" y="3213"/>
                </a:cubicBezTo>
                <a:cubicBezTo>
                  <a:pt x="83" y="2902"/>
                  <a:pt x="0" y="2549"/>
                  <a:pt x="0" y="2167"/>
                </a:cubicBezTo>
                <a:cubicBezTo>
                  <a:pt x="0" y="1574"/>
                  <a:pt x="176" y="1069"/>
                  <a:pt x="528" y="640"/>
                </a:cubicBezTo>
                <a:cubicBezTo>
                  <a:pt x="878" y="211"/>
                  <a:pt x="1304" y="0"/>
                  <a:pt x="1804" y="0"/>
                </a:cubicBezTo>
                <a:cubicBezTo>
                  <a:pt x="2296" y="0"/>
                  <a:pt x="2719" y="211"/>
                  <a:pt x="3069" y="640"/>
                </a:cubicBezTo>
                <a:cubicBezTo>
                  <a:pt x="3422" y="1069"/>
                  <a:pt x="3598" y="1571"/>
                  <a:pt x="3598" y="2167"/>
                </a:cubicBezTo>
                <a:moveTo>
                  <a:pt x="20839" y="2476"/>
                </a:moveTo>
                <a:cubicBezTo>
                  <a:pt x="21064" y="2323"/>
                  <a:pt x="21248" y="2297"/>
                  <a:pt x="21390" y="2391"/>
                </a:cubicBezTo>
                <a:cubicBezTo>
                  <a:pt x="21530" y="2485"/>
                  <a:pt x="21600" y="2684"/>
                  <a:pt x="21600" y="2996"/>
                </a:cubicBezTo>
                <a:lnTo>
                  <a:pt x="21600" y="13516"/>
                </a:lnTo>
                <a:cubicBezTo>
                  <a:pt x="21600" y="13804"/>
                  <a:pt x="21527" y="14107"/>
                  <a:pt x="21383" y="14421"/>
                </a:cubicBezTo>
                <a:cubicBezTo>
                  <a:pt x="21238" y="14738"/>
                  <a:pt x="21057" y="14967"/>
                  <a:pt x="20839" y="15120"/>
                </a:cubicBezTo>
                <a:cubicBezTo>
                  <a:pt x="19955" y="15758"/>
                  <a:pt x="19147" y="16166"/>
                  <a:pt x="18413" y="16351"/>
                </a:cubicBezTo>
                <a:cubicBezTo>
                  <a:pt x="17679" y="16530"/>
                  <a:pt x="17037" y="16607"/>
                  <a:pt x="16491" y="16568"/>
                </a:cubicBezTo>
                <a:cubicBezTo>
                  <a:pt x="15850" y="16527"/>
                  <a:pt x="15282" y="16372"/>
                  <a:pt x="14792" y="16104"/>
                </a:cubicBezTo>
                <a:cubicBezTo>
                  <a:pt x="14393" y="15852"/>
                  <a:pt x="14004" y="15608"/>
                  <a:pt x="13624" y="15379"/>
                </a:cubicBezTo>
                <a:cubicBezTo>
                  <a:pt x="13245" y="15147"/>
                  <a:pt x="12858" y="14947"/>
                  <a:pt x="12459" y="14774"/>
                </a:cubicBezTo>
                <a:cubicBezTo>
                  <a:pt x="12060" y="14600"/>
                  <a:pt x="11641" y="14462"/>
                  <a:pt x="11198" y="14359"/>
                </a:cubicBezTo>
                <a:cubicBezTo>
                  <a:pt x="10757" y="14257"/>
                  <a:pt x="10269" y="14204"/>
                  <a:pt x="9738" y="14204"/>
                </a:cubicBezTo>
                <a:cubicBezTo>
                  <a:pt x="9310" y="14221"/>
                  <a:pt x="8825" y="14307"/>
                  <a:pt x="8286" y="14456"/>
                </a:cubicBezTo>
                <a:cubicBezTo>
                  <a:pt x="7824" y="14589"/>
                  <a:pt x="7266" y="14800"/>
                  <a:pt x="6605" y="15091"/>
                </a:cubicBezTo>
                <a:cubicBezTo>
                  <a:pt x="5944" y="15382"/>
                  <a:pt x="5207" y="15793"/>
                  <a:pt x="4394" y="16328"/>
                </a:cubicBezTo>
                <a:cubicBezTo>
                  <a:pt x="4169" y="16477"/>
                  <a:pt x="3978" y="16495"/>
                  <a:pt x="3826" y="16383"/>
                </a:cubicBezTo>
                <a:cubicBezTo>
                  <a:pt x="3674" y="16269"/>
                  <a:pt x="3598" y="16060"/>
                  <a:pt x="3598" y="15752"/>
                </a:cubicBezTo>
                <a:lnTo>
                  <a:pt x="3598" y="5273"/>
                </a:lnTo>
                <a:cubicBezTo>
                  <a:pt x="3598" y="4964"/>
                  <a:pt x="3674" y="4653"/>
                  <a:pt x="3826" y="4347"/>
                </a:cubicBezTo>
                <a:cubicBezTo>
                  <a:pt x="3978" y="4036"/>
                  <a:pt x="4169" y="3807"/>
                  <a:pt x="4394" y="3654"/>
                </a:cubicBezTo>
                <a:cubicBezTo>
                  <a:pt x="5207" y="3143"/>
                  <a:pt x="5941" y="2737"/>
                  <a:pt x="6597" y="2447"/>
                </a:cubicBezTo>
                <a:cubicBezTo>
                  <a:pt x="7253" y="2156"/>
                  <a:pt x="7816" y="1944"/>
                  <a:pt x="8286" y="1812"/>
                </a:cubicBezTo>
                <a:cubicBezTo>
                  <a:pt x="8832" y="1665"/>
                  <a:pt x="9317" y="1580"/>
                  <a:pt x="9738" y="1559"/>
                </a:cubicBezTo>
                <a:cubicBezTo>
                  <a:pt x="10269" y="1559"/>
                  <a:pt x="10757" y="1612"/>
                  <a:pt x="11198" y="1715"/>
                </a:cubicBezTo>
                <a:cubicBezTo>
                  <a:pt x="11641" y="1818"/>
                  <a:pt x="12060" y="1956"/>
                  <a:pt x="12459" y="2135"/>
                </a:cubicBezTo>
                <a:cubicBezTo>
                  <a:pt x="12858" y="2306"/>
                  <a:pt x="13243" y="2508"/>
                  <a:pt x="13620" y="2737"/>
                </a:cubicBezTo>
                <a:cubicBezTo>
                  <a:pt x="13994" y="2967"/>
                  <a:pt x="14386" y="3207"/>
                  <a:pt x="14792" y="3463"/>
                </a:cubicBezTo>
                <a:cubicBezTo>
                  <a:pt x="15282" y="3736"/>
                  <a:pt x="15850" y="3889"/>
                  <a:pt x="16491" y="3924"/>
                </a:cubicBezTo>
                <a:cubicBezTo>
                  <a:pt x="17037" y="3965"/>
                  <a:pt x="17679" y="3889"/>
                  <a:pt x="18413" y="3707"/>
                </a:cubicBezTo>
                <a:cubicBezTo>
                  <a:pt x="19147" y="3522"/>
                  <a:pt x="19958" y="3113"/>
                  <a:pt x="20839" y="2476"/>
                </a:cubicBezTo>
              </a:path>
            </a:pathLst>
          </a:custGeom>
          <a:solidFill>
            <a:srgbClr val="FFFFFF"/>
          </a:solidFill>
          <a:ln w="12700">
            <a:miter lim="400000"/>
          </a:ln>
        </p:spPr>
        <p:txBody>
          <a:bodyPr lIns="45719" rIns="45719" anchor="ctr"/>
          <a:lstStyle/>
          <a:p>
            <a:pPr defTabSz="342528">
              <a:defRPr sz="2100">
                <a:solidFill>
                  <a:srgbClr val="44CEB9"/>
                </a:solidFill>
                <a:effectLst>
                  <a:outerShdw blurRad="38100" dist="38100" dir="2700000" rotWithShape="0">
                    <a:srgbClr val="000000"/>
                  </a:outerShdw>
                </a:effectLst>
                <a:latin typeface="Gill Sans"/>
                <a:ea typeface="Gill Sans"/>
                <a:cs typeface="Gill Sans"/>
                <a:sym typeface="Gill Sans"/>
              </a:defRPr>
            </a:pPr>
            <a:endParaRPr/>
          </a:p>
        </p:txBody>
      </p:sp>
      <p:pic>
        <p:nvPicPr>
          <p:cNvPr id="15" name="STMS2-BLANC.png" descr="STMS2-BLANC.png">
            <a:extLst>
              <a:ext uri="{FF2B5EF4-FFF2-40B4-BE49-F238E27FC236}">
                <a16:creationId xmlns:a16="http://schemas.microsoft.com/office/drawing/2014/main" id="{3F86A6EA-5972-4F2D-B1C3-AE8E376E4289}"/>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a:xfrm>
            <a:off x="22757066" y="12107581"/>
            <a:ext cx="1108549" cy="892656"/>
          </a:xfrm>
          <a:prstGeom prst="rect">
            <a:avLst/>
          </a:prstGeom>
          <a:ln w="12700">
            <a:miter lim="400000"/>
          </a:ln>
        </p:spPr>
      </p:pic>
      <p:sp>
        <p:nvSpPr>
          <p:cNvPr id="19" name="Espace réservé du texte 18">
            <a:extLst>
              <a:ext uri="{FF2B5EF4-FFF2-40B4-BE49-F238E27FC236}">
                <a16:creationId xmlns:a16="http://schemas.microsoft.com/office/drawing/2014/main" id="{D8A95B3B-C3F4-4A7D-A57D-7ABEA41076AD}"/>
              </a:ext>
            </a:extLst>
          </p:cNvPr>
          <p:cNvSpPr>
            <a:spLocks noGrp="1"/>
          </p:cNvSpPr>
          <p:nvPr>
            <p:ph type="body" sz="quarter" idx="10" hasCustomPrompt="1"/>
          </p:nvPr>
        </p:nvSpPr>
        <p:spPr>
          <a:xfrm>
            <a:off x="484095" y="6400800"/>
            <a:ext cx="23595106" cy="1864659"/>
          </a:xfrm>
          <a:prstGeom prst="rect">
            <a:avLst/>
          </a:prstGeom>
        </p:spPr>
        <p:txBody>
          <a:bodyPr/>
          <a:lstStyle>
            <a:lvl1pPr marL="1371600" indent="-1371600">
              <a:buFont typeface="+mj-lt"/>
              <a:buAutoNum type="arabicPeriod"/>
              <a:defRPr sz="8800" b="1">
                <a:solidFill>
                  <a:schemeClr val="bg1"/>
                </a:solidFill>
                <a:latin typeface="Calibri" panose="020F0502020204030204" pitchFamily="34" charset="0"/>
                <a:cs typeface="Calibri" panose="020F0502020204030204" pitchFamily="34" charset="0"/>
              </a:defRPr>
            </a:lvl1pPr>
          </a:lstStyle>
          <a:p>
            <a:pPr lvl="0"/>
            <a:r>
              <a:rPr lang="fr-FR" dirty="0"/>
              <a:t>Slide de transition</a:t>
            </a:r>
          </a:p>
        </p:txBody>
      </p:sp>
    </p:spTree>
    <p:extLst>
      <p:ext uri="{BB962C8B-B14F-4D97-AF65-F5344CB8AC3E}">
        <p14:creationId xmlns:p14="http://schemas.microsoft.com/office/powerpoint/2010/main" val="787911588"/>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TMS">
    <p:spTree>
      <p:nvGrpSpPr>
        <p:cNvPr id="1" name=""/>
        <p:cNvGrpSpPr/>
        <p:nvPr/>
      </p:nvGrpSpPr>
      <p:grpSpPr>
        <a:xfrm>
          <a:off x="0" y="0"/>
          <a:ext cx="0" cy="0"/>
          <a:chOff x="0" y="0"/>
          <a:chExt cx="0" cy="0"/>
        </a:xfrm>
      </p:grpSpPr>
      <p:pic>
        <p:nvPicPr>
          <p:cNvPr id="3" name="STMS1-couleur.png" descr="STMS1-couleur.png">
            <a:extLst>
              <a:ext uri="{FF2B5EF4-FFF2-40B4-BE49-F238E27FC236}">
                <a16:creationId xmlns:a16="http://schemas.microsoft.com/office/drawing/2014/main" id="{C9D2CB60-4EC8-460B-B400-781DD33F967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330733" y="12233446"/>
            <a:ext cx="5362705" cy="867555"/>
          </a:xfrm>
          <a:prstGeom prst="rect">
            <a:avLst/>
          </a:prstGeom>
          <a:ln w="12700">
            <a:miter lim="400000"/>
          </a:ln>
        </p:spPr>
      </p:pic>
      <p:pic>
        <p:nvPicPr>
          <p:cNvPr id="4" name="STMS-NOTREENTREPRISE2.jpg" descr="STMS-NOTREENTREPRISE2.jpg">
            <a:extLst>
              <a:ext uri="{FF2B5EF4-FFF2-40B4-BE49-F238E27FC236}">
                <a16:creationId xmlns:a16="http://schemas.microsoft.com/office/drawing/2014/main" id="{BCB3EBE0-9365-431C-9604-7D4F1275F6B9}"/>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a:xfrm>
            <a:off x="1" y="-2977"/>
            <a:ext cx="24382984" cy="11775164"/>
          </a:xfrm>
          <a:prstGeom prst="rect">
            <a:avLst/>
          </a:prstGeom>
          <a:ln w="12700">
            <a:miter lim="400000"/>
          </a:ln>
        </p:spPr>
      </p:pic>
      <p:sp>
        <p:nvSpPr>
          <p:cNvPr id="8" name="Espace réservé du texte 7">
            <a:extLst>
              <a:ext uri="{FF2B5EF4-FFF2-40B4-BE49-F238E27FC236}">
                <a16:creationId xmlns:a16="http://schemas.microsoft.com/office/drawing/2014/main" id="{B2BB62F1-683C-4580-8289-A06E59DEC886}"/>
              </a:ext>
            </a:extLst>
          </p:cNvPr>
          <p:cNvSpPr>
            <a:spLocks noGrp="1"/>
          </p:cNvSpPr>
          <p:nvPr>
            <p:ph type="body" sz="quarter" idx="10"/>
          </p:nvPr>
        </p:nvSpPr>
        <p:spPr>
          <a:xfrm>
            <a:off x="6472238" y="4392613"/>
            <a:ext cx="11653837" cy="3944937"/>
          </a:xfrm>
          <a:prstGeom prst="rect">
            <a:avLst/>
          </a:prstGeom>
        </p:spPr>
        <p:txBody>
          <a:bodyPr anchor="ctr"/>
          <a:lstStyle>
            <a:lvl1pPr algn="ctr">
              <a:defRPr sz="6000" b="1">
                <a:solidFill>
                  <a:schemeClr val="accent4"/>
                </a:solidFill>
                <a:latin typeface="Calibri" panose="020F0502020204030204" pitchFamily="34" charset="0"/>
                <a:cs typeface="Calibri" panose="020F0502020204030204" pitchFamily="34" charset="0"/>
              </a:defRPr>
            </a:lvl1pPr>
          </a:lstStyle>
          <a:p>
            <a:pPr lvl="0"/>
            <a:r>
              <a:rPr lang="fr-FR" dirty="0"/>
              <a:t>Cliquez pour modifier les styles du texte du masque</a:t>
            </a:r>
          </a:p>
        </p:txBody>
      </p:sp>
    </p:spTree>
    <p:extLst>
      <p:ext uri="{BB962C8B-B14F-4D97-AF65-F5344CB8AC3E}">
        <p14:creationId xmlns:p14="http://schemas.microsoft.com/office/powerpoint/2010/main" val="2250033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TMS">
    <p:spTree>
      <p:nvGrpSpPr>
        <p:cNvPr id="1" name=""/>
        <p:cNvGrpSpPr/>
        <p:nvPr/>
      </p:nvGrpSpPr>
      <p:grpSpPr>
        <a:xfrm>
          <a:off x="0" y="0"/>
          <a:ext cx="0" cy="0"/>
          <a:chOff x="0" y="0"/>
          <a:chExt cx="0" cy="0"/>
        </a:xfrm>
      </p:grpSpPr>
      <p:pic>
        <p:nvPicPr>
          <p:cNvPr id="3" name="Image 2" descr="Une image contenant intérieur, table, guichet, portable&#10;&#10;Description générée automatiquement">
            <a:extLst>
              <a:ext uri="{FF2B5EF4-FFF2-40B4-BE49-F238E27FC236}">
                <a16:creationId xmlns:a16="http://schemas.microsoft.com/office/drawing/2014/main" id="{E9F37C56-72B1-4995-9B81-E201B1ABA24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 y="19547"/>
            <a:ext cx="24377904" cy="11417808"/>
          </a:xfrm>
          <a:prstGeom prst="rect">
            <a:avLst/>
          </a:prstGeom>
        </p:spPr>
      </p:pic>
      <p:pic>
        <p:nvPicPr>
          <p:cNvPr id="7" name="STMS2-BLEU CLAIR.png" descr="STMS2-BLEU CLAIR.png">
            <a:extLst>
              <a:ext uri="{FF2B5EF4-FFF2-40B4-BE49-F238E27FC236}">
                <a16:creationId xmlns:a16="http://schemas.microsoft.com/office/drawing/2014/main" id="{52594F31-C29F-440B-B970-6B87202045D3}"/>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7651666" y="12051420"/>
            <a:ext cx="5835437" cy="892656"/>
          </a:xfrm>
          <a:prstGeom prst="rect">
            <a:avLst/>
          </a:prstGeom>
          <a:ln w="12700">
            <a:miter lim="400000"/>
          </a:ln>
        </p:spPr>
      </p:pic>
      <p:sp>
        <p:nvSpPr>
          <p:cNvPr id="8" name="Rectangle">
            <a:extLst>
              <a:ext uri="{FF2B5EF4-FFF2-40B4-BE49-F238E27FC236}">
                <a16:creationId xmlns:a16="http://schemas.microsoft.com/office/drawing/2014/main" id="{D570AF10-BCAC-4A17-9186-107A5522A045}"/>
              </a:ext>
            </a:extLst>
          </p:cNvPr>
          <p:cNvSpPr/>
          <p:nvPr userDrawn="1"/>
        </p:nvSpPr>
        <p:spPr>
          <a:xfrm>
            <a:off x="11402477" y="5813579"/>
            <a:ext cx="1553646" cy="128015"/>
          </a:xfrm>
          <a:prstGeom prst="rect">
            <a:avLst/>
          </a:prstGeom>
          <a:solidFill>
            <a:schemeClr val="accent5"/>
          </a:solidFill>
          <a:ln w="12700">
            <a:miter lim="400000"/>
          </a:ln>
        </p:spPr>
        <p:txBody>
          <a:bodyPr lIns="45719" rIns="45719" anchor="ctr"/>
          <a:lstStyle/>
          <a:p>
            <a:pPr algn="ctr">
              <a:defRPr>
                <a:solidFill>
                  <a:schemeClr val="accent2"/>
                </a:solidFill>
                <a:latin typeface="Exo 2 Light"/>
                <a:ea typeface="Exo 2 Light"/>
                <a:cs typeface="Exo 2 Light"/>
                <a:sym typeface="Exo 2 Light"/>
              </a:defRPr>
            </a:pPr>
            <a:endParaRPr/>
          </a:p>
        </p:txBody>
      </p:sp>
      <p:sp>
        <p:nvSpPr>
          <p:cNvPr id="9" name="Titre 1">
            <a:extLst>
              <a:ext uri="{FF2B5EF4-FFF2-40B4-BE49-F238E27FC236}">
                <a16:creationId xmlns:a16="http://schemas.microsoft.com/office/drawing/2014/main" id="{19070825-39F4-4E0D-BFD9-128923437A6F}"/>
              </a:ext>
            </a:extLst>
          </p:cNvPr>
          <p:cNvSpPr>
            <a:spLocks noGrp="1"/>
          </p:cNvSpPr>
          <p:nvPr>
            <p:ph type="ctrTitle"/>
          </p:nvPr>
        </p:nvSpPr>
        <p:spPr>
          <a:xfrm>
            <a:off x="3048000" y="3822358"/>
            <a:ext cx="18288000" cy="1508713"/>
          </a:xfrm>
          <a:prstGeom prst="rect">
            <a:avLst/>
          </a:prstGeom>
        </p:spPr>
        <p:txBody>
          <a:bodyPr anchor="b"/>
          <a:lstStyle>
            <a:lvl1pPr algn="ctr">
              <a:defRPr kumimoji="0" lang="en-US" sz="8448" b="1" i="0" u="none" strike="noStrike" cap="none" spc="0" normalizeH="0" baseline="0" dirty="0">
                <a:ln>
                  <a:noFill/>
                </a:ln>
                <a:solidFill>
                  <a:srgbClr val="FFFFFE"/>
                </a:solidFill>
                <a:effectLst/>
                <a:uFillTx/>
                <a:latin typeface="Calibri" panose="020F0502020204030204" pitchFamily="34" charset="0"/>
                <a:ea typeface="Calibri" panose="020F0502020204030204" pitchFamily="34" charset="0"/>
                <a:cs typeface="Calibri" panose="020F0502020204030204" pitchFamily="34" charset="0"/>
                <a:sym typeface="Exo 2"/>
              </a:defRPr>
            </a:lvl1pPr>
          </a:lstStyle>
          <a:p>
            <a:r>
              <a:rPr lang="fr-FR" dirty="0"/>
              <a:t>Modifiez le style du titre</a:t>
            </a:r>
            <a:endParaRPr lang="en-US" dirty="0"/>
          </a:p>
        </p:txBody>
      </p:sp>
      <p:sp>
        <p:nvSpPr>
          <p:cNvPr id="10" name="Sous-titre 2">
            <a:extLst>
              <a:ext uri="{FF2B5EF4-FFF2-40B4-BE49-F238E27FC236}">
                <a16:creationId xmlns:a16="http://schemas.microsoft.com/office/drawing/2014/main" id="{08FDE9C5-0814-4C13-A365-346EFA1104D2}"/>
              </a:ext>
            </a:extLst>
          </p:cNvPr>
          <p:cNvSpPr>
            <a:spLocks noGrp="1"/>
          </p:cNvSpPr>
          <p:nvPr>
            <p:ph type="subTitle" idx="1"/>
          </p:nvPr>
        </p:nvSpPr>
        <p:spPr>
          <a:xfrm>
            <a:off x="3035300" y="6035494"/>
            <a:ext cx="18288000" cy="1116866"/>
          </a:xfrm>
          <a:prstGeom prst="rect">
            <a:avLst/>
          </a:prstGeom>
        </p:spPr>
        <p:txBody>
          <a:bodyPr/>
          <a:lstStyle>
            <a:lvl1pPr marL="0" indent="0" algn="ctr">
              <a:buNone/>
              <a:defRPr kumimoji="0" lang="en-US" sz="5000" b="0" i="0" u="none" strike="noStrike" cap="none" spc="0" normalizeH="0" baseline="0" dirty="0">
                <a:ln>
                  <a:noFill/>
                </a:ln>
                <a:solidFill>
                  <a:srgbClr val="FFFFFE"/>
                </a:solidFill>
                <a:effectLst/>
                <a:uFillTx/>
                <a:latin typeface="Calibri" panose="020F0502020204030204" pitchFamily="34" charset="0"/>
                <a:ea typeface="Calibri" panose="020F0502020204030204" pitchFamily="34" charset="0"/>
                <a:cs typeface="Calibri" panose="020F0502020204030204" pitchFamily="34" charset="0"/>
                <a:sym typeface="Exo 2 Ligh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Modifiez le style des sous-titres du masque</a:t>
            </a:r>
            <a:endParaRPr lang="en-US" dirty="0"/>
          </a:p>
        </p:txBody>
      </p:sp>
    </p:spTree>
    <p:extLst>
      <p:ext uri="{BB962C8B-B14F-4D97-AF65-F5344CB8AC3E}">
        <p14:creationId xmlns:p14="http://schemas.microsoft.com/office/powerpoint/2010/main" val="1382730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tle STMS">
    <p:spTree>
      <p:nvGrpSpPr>
        <p:cNvPr id="1" name=""/>
        <p:cNvGrpSpPr/>
        <p:nvPr/>
      </p:nvGrpSpPr>
      <p:grpSpPr>
        <a:xfrm>
          <a:off x="0" y="0"/>
          <a:ext cx="0" cy="0"/>
          <a:chOff x="0" y="0"/>
          <a:chExt cx="0" cy="0"/>
        </a:xfrm>
      </p:grpSpPr>
      <p:pic>
        <p:nvPicPr>
          <p:cNvPr id="4" name="Image 3" descr="Une image contenant texte, table&#10;&#10;Description générée automatiquement">
            <a:extLst>
              <a:ext uri="{FF2B5EF4-FFF2-40B4-BE49-F238E27FC236}">
                <a16:creationId xmlns:a16="http://schemas.microsoft.com/office/drawing/2014/main" id="{24645A58-62D6-4BD6-A12E-4689D035BA7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11265"/>
            <a:ext cx="24384000" cy="11362653"/>
          </a:xfrm>
          <a:prstGeom prst="rect">
            <a:avLst/>
          </a:prstGeom>
        </p:spPr>
      </p:pic>
      <p:pic>
        <p:nvPicPr>
          <p:cNvPr id="7" name="STMS2-BLEU CLAIR.png" descr="STMS2-BLEU CLAIR.png">
            <a:extLst>
              <a:ext uri="{FF2B5EF4-FFF2-40B4-BE49-F238E27FC236}">
                <a16:creationId xmlns:a16="http://schemas.microsoft.com/office/drawing/2014/main" id="{52594F31-C29F-440B-B970-6B87202045D3}"/>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7651666" y="12051420"/>
            <a:ext cx="5835437" cy="892656"/>
          </a:xfrm>
          <a:prstGeom prst="rect">
            <a:avLst/>
          </a:prstGeom>
          <a:ln w="12700">
            <a:miter lim="400000"/>
          </a:ln>
        </p:spPr>
      </p:pic>
      <p:sp>
        <p:nvSpPr>
          <p:cNvPr id="9" name="Titre 1">
            <a:extLst>
              <a:ext uri="{FF2B5EF4-FFF2-40B4-BE49-F238E27FC236}">
                <a16:creationId xmlns:a16="http://schemas.microsoft.com/office/drawing/2014/main" id="{19070825-39F4-4E0D-BFD9-128923437A6F}"/>
              </a:ext>
            </a:extLst>
          </p:cNvPr>
          <p:cNvSpPr>
            <a:spLocks noGrp="1"/>
          </p:cNvSpPr>
          <p:nvPr>
            <p:ph type="ctrTitle"/>
          </p:nvPr>
        </p:nvSpPr>
        <p:spPr>
          <a:xfrm>
            <a:off x="959306" y="7997083"/>
            <a:ext cx="18288000" cy="1508713"/>
          </a:xfrm>
          <a:prstGeom prst="rect">
            <a:avLst/>
          </a:prstGeom>
        </p:spPr>
        <p:txBody>
          <a:bodyPr anchor="ctr"/>
          <a:lstStyle>
            <a:lvl1pPr algn="l">
              <a:defRPr kumimoji="0" lang="en-US" sz="8448" b="1" i="0" u="none" strike="noStrike" cap="none" spc="0" normalizeH="0" baseline="0" dirty="0">
                <a:ln>
                  <a:noFill/>
                </a:ln>
                <a:solidFill>
                  <a:srgbClr val="FFFFFE"/>
                </a:solidFill>
                <a:effectLst/>
                <a:uFillTx/>
                <a:latin typeface="Calibri" panose="020F0502020204030204" pitchFamily="34" charset="0"/>
                <a:ea typeface="Calibri" panose="020F0502020204030204" pitchFamily="34" charset="0"/>
                <a:cs typeface="Calibri" panose="020F0502020204030204" pitchFamily="34" charset="0"/>
                <a:sym typeface="Exo 2"/>
              </a:defRPr>
            </a:lvl1pPr>
          </a:lstStyle>
          <a:p>
            <a:r>
              <a:rPr lang="fr-FR" dirty="0"/>
              <a:t>Modifiez le style du titre</a:t>
            </a:r>
            <a:endParaRPr lang="en-US" dirty="0"/>
          </a:p>
        </p:txBody>
      </p:sp>
      <p:sp>
        <p:nvSpPr>
          <p:cNvPr id="10" name="Sous-titre 2">
            <a:extLst>
              <a:ext uri="{FF2B5EF4-FFF2-40B4-BE49-F238E27FC236}">
                <a16:creationId xmlns:a16="http://schemas.microsoft.com/office/drawing/2014/main" id="{08FDE9C5-0814-4C13-A365-346EFA1104D2}"/>
              </a:ext>
            </a:extLst>
          </p:cNvPr>
          <p:cNvSpPr>
            <a:spLocks noGrp="1"/>
          </p:cNvSpPr>
          <p:nvPr>
            <p:ph type="subTitle" idx="1"/>
          </p:nvPr>
        </p:nvSpPr>
        <p:spPr>
          <a:xfrm>
            <a:off x="989538" y="9821611"/>
            <a:ext cx="18288000" cy="1116866"/>
          </a:xfrm>
          <a:prstGeom prst="rect">
            <a:avLst/>
          </a:prstGeom>
        </p:spPr>
        <p:txBody>
          <a:bodyPr anchor="ctr"/>
          <a:lstStyle>
            <a:lvl1pPr marL="0" indent="0" algn="l">
              <a:buNone/>
              <a:defRPr kumimoji="0" lang="en-US" sz="5000" b="0" i="0" u="none" strike="noStrike" cap="none" spc="0" normalizeH="0" baseline="0" dirty="0">
                <a:ln>
                  <a:noFill/>
                </a:ln>
                <a:solidFill>
                  <a:srgbClr val="FFFFFE"/>
                </a:solidFill>
                <a:effectLst/>
                <a:uFillTx/>
                <a:latin typeface="Calibri" panose="020F0502020204030204" pitchFamily="34" charset="0"/>
                <a:ea typeface="Calibri" panose="020F0502020204030204" pitchFamily="34" charset="0"/>
                <a:cs typeface="Calibri" panose="020F0502020204030204" pitchFamily="34" charset="0"/>
                <a:sym typeface="Exo 2 Ligh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Modifiez le style des sous-titres du masque</a:t>
            </a:r>
            <a:endParaRPr lang="en-US" dirty="0"/>
          </a:p>
        </p:txBody>
      </p:sp>
    </p:spTree>
    <p:extLst>
      <p:ext uri="{BB962C8B-B14F-4D97-AF65-F5344CB8AC3E}">
        <p14:creationId xmlns:p14="http://schemas.microsoft.com/office/powerpoint/2010/main" val="828811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STMS">
    <p:spTree>
      <p:nvGrpSpPr>
        <p:cNvPr id="1" name=""/>
        <p:cNvGrpSpPr/>
        <p:nvPr/>
      </p:nvGrpSpPr>
      <p:grpSpPr>
        <a:xfrm>
          <a:off x="0" y="0"/>
          <a:ext cx="0" cy="0"/>
          <a:chOff x="0" y="0"/>
          <a:chExt cx="0" cy="0"/>
        </a:xfrm>
      </p:grpSpPr>
      <p:pic>
        <p:nvPicPr>
          <p:cNvPr id="3" name="Image 2" descr="Une image contenant ordinateur, homme, debout, table&#10;&#10;Description générée automatiquement">
            <a:extLst>
              <a:ext uri="{FF2B5EF4-FFF2-40B4-BE49-F238E27FC236}">
                <a16:creationId xmlns:a16="http://schemas.microsoft.com/office/drawing/2014/main" id="{D7AFE222-877C-43DA-AAC0-CEF776547A4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3451"/>
            <a:ext cx="24384000" cy="11430000"/>
          </a:xfrm>
          <a:prstGeom prst="rect">
            <a:avLst/>
          </a:prstGeom>
        </p:spPr>
      </p:pic>
      <p:pic>
        <p:nvPicPr>
          <p:cNvPr id="7" name="STMS2-BLEU CLAIR.png" descr="STMS2-BLEU CLAIR.png">
            <a:extLst>
              <a:ext uri="{FF2B5EF4-FFF2-40B4-BE49-F238E27FC236}">
                <a16:creationId xmlns:a16="http://schemas.microsoft.com/office/drawing/2014/main" id="{52594F31-C29F-440B-B970-6B87202045D3}"/>
              </a:ext>
            </a:extLst>
          </p:cNvPr>
          <p:cNvPicPr>
            <a:picLocks noChangeAspect="1"/>
          </p:cNvPicPr>
          <p:nvPr userDrawn="1"/>
        </p:nvPicPr>
        <p:blipFill>
          <a:blip r:embed="rId3"/>
          <a:stretch>
            <a:fillRect/>
          </a:stretch>
        </p:blipFill>
        <p:spPr>
          <a:xfrm>
            <a:off x="17651666" y="12051420"/>
            <a:ext cx="5835437" cy="892656"/>
          </a:xfrm>
          <a:prstGeom prst="rect">
            <a:avLst/>
          </a:prstGeom>
          <a:ln w="12700">
            <a:miter lim="400000"/>
          </a:ln>
        </p:spPr>
      </p:pic>
      <p:sp>
        <p:nvSpPr>
          <p:cNvPr id="9" name="Titre 1">
            <a:extLst>
              <a:ext uri="{FF2B5EF4-FFF2-40B4-BE49-F238E27FC236}">
                <a16:creationId xmlns:a16="http://schemas.microsoft.com/office/drawing/2014/main" id="{19070825-39F4-4E0D-BFD9-128923437A6F}"/>
              </a:ext>
            </a:extLst>
          </p:cNvPr>
          <p:cNvSpPr>
            <a:spLocks noGrp="1"/>
          </p:cNvSpPr>
          <p:nvPr>
            <p:ph type="ctrTitle"/>
          </p:nvPr>
        </p:nvSpPr>
        <p:spPr>
          <a:xfrm>
            <a:off x="3624668" y="4210966"/>
            <a:ext cx="17131487" cy="1508713"/>
          </a:xfrm>
          <a:prstGeom prst="rect">
            <a:avLst/>
          </a:prstGeom>
        </p:spPr>
        <p:txBody>
          <a:bodyPr anchor="ctr"/>
          <a:lstStyle>
            <a:lvl1pPr algn="ctr">
              <a:defRPr kumimoji="0" lang="en-US" sz="8448" b="1" i="0" u="none" strike="noStrike" cap="none" spc="0" normalizeH="0" baseline="0" dirty="0">
                <a:ln>
                  <a:noFill/>
                </a:ln>
                <a:solidFill>
                  <a:srgbClr val="FFFFFE"/>
                </a:solidFill>
                <a:effectLst/>
                <a:uFillTx/>
                <a:latin typeface="Calibri" panose="020F0502020204030204" pitchFamily="34" charset="0"/>
                <a:ea typeface="Calibri" panose="020F0502020204030204" pitchFamily="34" charset="0"/>
                <a:cs typeface="Calibri" panose="020F0502020204030204" pitchFamily="34" charset="0"/>
                <a:sym typeface="Exo 2"/>
              </a:defRPr>
            </a:lvl1pPr>
          </a:lstStyle>
          <a:p>
            <a:r>
              <a:rPr lang="fr-FR" dirty="0"/>
              <a:t>Modifiez le style du titre</a:t>
            </a:r>
            <a:endParaRPr lang="en-US" dirty="0"/>
          </a:p>
        </p:txBody>
      </p:sp>
      <p:sp>
        <p:nvSpPr>
          <p:cNvPr id="10" name="Sous-titre 2">
            <a:extLst>
              <a:ext uri="{FF2B5EF4-FFF2-40B4-BE49-F238E27FC236}">
                <a16:creationId xmlns:a16="http://schemas.microsoft.com/office/drawing/2014/main" id="{08FDE9C5-0814-4C13-A365-346EFA1104D2}"/>
              </a:ext>
            </a:extLst>
          </p:cNvPr>
          <p:cNvSpPr>
            <a:spLocks noGrp="1"/>
          </p:cNvSpPr>
          <p:nvPr>
            <p:ph type="subTitle" idx="1"/>
          </p:nvPr>
        </p:nvSpPr>
        <p:spPr>
          <a:xfrm>
            <a:off x="3654899" y="6035494"/>
            <a:ext cx="17071025" cy="1116866"/>
          </a:xfrm>
          <a:prstGeom prst="rect">
            <a:avLst/>
          </a:prstGeom>
        </p:spPr>
        <p:txBody>
          <a:bodyPr anchor="ctr"/>
          <a:lstStyle>
            <a:lvl1pPr marL="0" indent="0" algn="ctr">
              <a:buNone/>
              <a:defRPr kumimoji="0" lang="en-US" sz="5000" b="0" i="0" u="none" strike="noStrike" cap="none" spc="0" normalizeH="0" baseline="0" dirty="0">
                <a:ln>
                  <a:noFill/>
                </a:ln>
                <a:solidFill>
                  <a:srgbClr val="FFFFFE"/>
                </a:solidFill>
                <a:effectLst/>
                <a:uFillTx/>
                <a:latin typeface="Calibri" panose="020F0502020204030204" pitchFamily="34" charset="0"/>
                <a:ea typeface="Calibri" panose="020F0502020204030204" pitchFamily="34" charset="0"/>
                <a:cs typeface="Calibri" panose="020F0502020204030204" pitchFamily="34" charset="0"/>
                <a:sym typeface="Exo 2 Ligh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Modifiez le style des sous-titres du masque</a:t>
            </a:r>
            <a:endParaRPr lang="en-US" dirty="0"/>
          </a:p>
        </p:txBody>
      </p:sp>
      <p:pic>
        <p:nvPicPr>
          <p:cNvPr id="1026" name="Picture 2" descr="sap-gold-partner-logo | Expedience Software">
            <a:extLst>
              <a:ext uri="{FF2B5EF4-FFF2-40B4-BE49-F238E27FC236}">
                <a16:creationId xmlns:a16="http://schemas.microsoft.com/office/drawing/2014/main" id="{27EA1AC3-9C92-4346-9628-6850F355EAE5}"/>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525406" y="11836245"/>
            <a:ext cx="2253227" cy="132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4272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Sommaire">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1CD635D1-C2B1-467B-A7EE-2751B9F72D9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31910"/>
            <a:ext cx="24384000" cy="10265664"/>
          </a:xfrm>
          <a:prstGeom prst="rect">
            <a:avLst/>
          </a:prstGeom>
        </p:spPr>
      </p:pic>
      <p:grpSp>
        <p:nvGrpSpPr>
          <p:cNvPr id="22" name="Groupe"/>
          <p:cNvGrpSpPr/>
          <p:nvPr userDrawn="1"/>
        </p:nvGrpSpPr>
        <p:grpSpPr>
          <a:xfrm>
            <a:off x="1" y="13523495"/>
            <a:ext cx="24384000" cy="192505"/>
            <a:chOff x="0" y="0"/>
            <a:chExt cx="24538662" cy="181429"/>
          </a:xfrm>
        </p:grpSpPr>
        <p:sp>
          <p:nvSpPr>
            <p:cNvPr id="17" name="Rectangle"/>
            <p:cNvSpPr/>
            <p:nvPr/>
          </p:nvSpPr>
          <p:spPr>
            <a:xfrm>
              <a:off x="0" y="0"/>
              <a:ext cx="4907733" cy="181430"/>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a:p>
          </p:txBody>
        </p:sp>
        <p:sp>
          <p:nvSpPr>
            <p:cNvPr id="18" name="Rectangle"/>
            <p:cNvSpPr/>
            <p:nvPr/>
          </p:nvSpPr>
          <p:spPr>
            <a:xfrm>
              <a:off x="4907732" y="0"/>
              <a:ext cx="4907734" cy="181430"/>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a:p>
          </p:txBody>
        </p:sp>
        <p:sp>
          <p:nvSpPr>
            <p:cNvPr id="19" name="Rectangle"/>
            <p:cNvSpPr/>
            <p:nvPr/>
          </p:nvSpPr>
          <p:spPr>
            <a:xfrm>
              <a:off x="9815465" y="0"/>
              <a:ext cx="4907733" cy="181430"/>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a:p>
          </p:txBody>
        </p:sp>
        <p:sp>
          <p:nvSpPr>
            <p:cNvPr id="20" name="Rectangle"/>
            <p:cNvSpPr/>
            <p:nvPr/>
          </p:nvSpPr>
          <p:spPr>
            <a:xfrm>
              <a:off x="14723197" y="0"/>
              <a:ext cx="4907733" cy="181430"/>
            </a:xfrm>
            <a:prstGeom prst="rect">
              <a:avLst/>
            </a:prstGeom>
            <a:solidFill>
              <a:srgbClr val="FFB000"/>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a:p>
          </p:txBody>
        </p:sp>
        <p:sp>
          <p:nvSpPr>
            <p:cNvPr id="21" name="Rectangle"/>
            <p:cNvSpPr/>
            <p:nvPr/>
          </p:nvSpPr>
          <p:spPr>
            <a:xfrm>
              <a:off x="19630930" y="0"/>
              <a:ext cx="4907733" cy="181430"/>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a:p>
          </p:txBody>
        </p:sp>
      </p:grpSp>
      <p:sp>
        <p:nvSpPr>
          <p:cNvPr id="26" name="Numéro de diapositive">
            <a:extLst>
              <a:ext uri="{FF2B5EF4-FFF2-40B4-BE49-F238E27FC236}">
                <a16:creationId xmlns:a16="http://schemas.microsoft.com/office/drawing/2014/main" id="{63F75A3A-F8DE-43AC-BA85-7439141B2755}"/>
              </a:ext>
            </a:extLst>
          </p:cNvPr>
          <p:cNvSpPr txBox="1">
            <a:spLocks/>
          </p:cNvSpPr>
          <p:nvPr userDrawn="1"/>
        </p:nvSpPr>
        <p:spPr>
          <a:xfrm>
            <a:off x="22948534" y="492822"/>
            <a:ext cx="824809" cy="304801"/>
          </a:xfrm>
          <a:prstGeom prst="rect">
            <a:avLst/>
          </a:prstGeom>
          <a:solidFill>
            <a:schemeClr val="accent3"/>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norm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1087443"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FFFFFF"/>
                </a:solidFill>
                <a:effectLst/>
                <a:uFillTx/>
                <a:latin typeface="Exo 2"/>
                <a:ea typeface="Exo 2"/>
                <a:cs typeface="Exo 2"/>
                <a:sym typeface="Exo 2"/>
              </a:defRPr>
            </a:lvl1pPr>
            <a:lvl2pPr marL="0" marR="0" indent="1087443"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2pPr>
            <a:lvl3pPr marL="0" marR="0" indent="2174887"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3pPr>
            <a:lvl4pPr marL="0" marR="0" indent="3262338"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4pPr>
            <a:lvl5pPr marL="0" marR="0" indent="4349779"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5pPr>
            <a:lvl6pPr marL="0" marR="0" indent="5437225"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6pPr>
            <a:lvl7pPr marL="0" marR="0" indent="6524670"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7pPr>
            <a:lvl8pPr marL="0" marR="0" indent="7612115"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8pPr>
            <a:lvl9pPr marL="0" marR="0" indent="8699558"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9pPr>
          </a:lstStyle>
          <a:p>
            <a:fld id="{86CB4B4D-7CA3-9044-876B-883B54F8677D}" type="slidenum">
              <a:rPr lang="fr-FR" smtClean="0"/>
              <a:pPr/>
              <a:t>‹N°›</a:t>
            </a:fld>
            <a:endParaRPr lang="fr-FR" dirty="0"/>
          </a:p>
        </p:txBody>
      </p:sp>
      <p:sp>
        <p:nvSpPr>
          <p:cNvPr id="28" name="Rectangle">
            <a:extLst>
              <a:ext uri="{FF2B5EF4-FFF2-40B4-BE49-F238E27FC236}">
                <a16:creationId xmlns:a16="http://schemas.microsoft.com/office/drawing/2014/main" id="{840DC7F3-0651-4CC3-99A1-999E28907E3D}"/>
              </a:ext>
            </a:extLst>
          </p:cNvPr>
          <p:cNvSpPr/>
          <p:nvPr userDrawn="1"/>
        </p:nvSpPr>
        <p:spPr>
          <a:xfrm>
            <a:off x="1417082" y="3377801"/>
            <a:ext cx="1553646" cy="128015"/>
          </a:xfrm>
          <a:prstGeom prst="rect">
            <a:avLst/>
          </a:prstGeom>
          <a:solidFill>
            <a:srgbClr val="FFB000"/>
          </a:solidFill>
          <a:ln w="12700">
            <a:miter lim="400000"/>
          </a:ln>
        </p:spPr>
        <p:txBody>
          <a:bodyPr lIns="45719" rIns="45719" anchor="ctr"/>
          <a:lstStyle/>
          <a:p>
            <a:pPr algn="ctr">
              <a:defRPr>
                <a:solidFill>
                  <a:schemeClr val="accent2"/>
                </a:solidFill>
                <a:latin typeface="Exo 2 Light"/>
                <a:ea typeface="Exo 2 Light"/>
                <a:cs typeface="Exo 2 Light"/>
                <a:sym typeface="Exo 2 Light"/>
              </a:defRPr>
            </a:pPr>
            <a:endParaRPr/>
          </a:p>
        </p:txBody>
      </p:sp>
      <p:pic>
        <p:nvPicPr>
          <p:cNvPr id="40" name="STMS2-BLEU CLAIR.png" descr="STMS2-BLEU CLAIR.png">
            <a:extLst>
              <a:ext uri="{FF2B5EF4-FFF2-40B4-BE49-F238E27FC236}">
                <a16:creationId xmlns:a16="http://schemas.microsoft.com/office/drawing/2014/main" id="{0DCFB086-2C60-426B-9462-4E8C3276BA4A}"/>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a:xfrm>
            <a:off x="22895159" y="12246618"/>
            <a:ext cx="1085975" cy="892656"/>
          </a:xfrm>
          <a:prstGeom prst="rect">
            <a:avLst/>
          </a:prstGeom>
          <a:ln w="12700">
            <a:miter lim="400000"/>
          </a:ln>
        </p:spPr>
      </p:pic>
      <p:sp>
        <p:nvSpPr>
          <p:cNvPr id="29" name="Rectangle">
            <a:extLst>
              <a:ext uri="{FF2B5EF4-FFF2-40B4-BE49-F238E27FC236}">
                <a16:creationId xmlns:a16="http://schemas.microsoft.com/office/drawing/2014/main" id="{68121A0E-D216-4669-83CC-EC70238EA205}"/>
              </a:ext>
            </a:extLst>
          </p:cNvPr>
          <p:cNvSpPr/>
          <p:nvPr userDrawn="1"/>
        </p:nvSpPr>
        <p:spPr>
          <a:xfrm>
            <a:off x="46067" y="-1534"/>
            <a:ext cx="23152723" cy="3514088"/>
          </a:xfrm>
          <a:prstGeom prst="rect">
            <a:avLst/>
          </a:prstGeom>
          <a:ln w="12700">
            <a:noFill/>
            <a:miter lim="400000"/>
          </a:ln>
        </p:spPr>
        <p:txBody>
          <a:bodyPr lIns="720000" tIns="108744" rIns="108744" bIns="108744"/>
          <a:lstStyle/>
          <a:p>
            <a:pPr lvl="0">
              <a:lnSpc>
                <a:spcPct val="130000"/>
              </a:lnSpc>
              <a:spcBef>
                <a:spcPts val="500"/>
              </a:spcBef>
            </a:pPr>
            <a:r>
              <a:rPr lang="fr-FR" sz="14200" dirty="0">
                <a:solidFill>
                  <a:srgbClr val="1568AB"/>
                </a:solidFill>
                <a:latin typeface="Calibri" panose="020F0502020204030204" pitchFamily="34" charset="0"/>
                <a:cs typeface="Calibri" panose="020F0502020204030204" pitchFamily="34" charset="0"/>
                <a:sym typeface="Exo 2"/>
              </a:rPr>
              <a:t>Sommaire</a:t>
            </a:r>
            <a:endParaRPr sz="14200" dirty="0">
              <a:solidFill>
                <a:srgbClr val="1568AB"/>
              </a:solidFill>
              <a:latin typeface="Calibri" panose="020F0502020204030204" pitchFamily="34" charset="0"/>
              <a:cs typeface="Calibri" panose="020F0502020204030204" pitchFamily="34" charset="0"/>
              <a:sym typeface="Exo 2"/>
            </a:endParaRPr>
          </a:p>
        </p:txBody>
      </p:sp>
      <p:sp>
        <p:nvSpPr>
          <p:cNvPr id="3" name="Espace réservé du texte 2">
            <a:extLst>
              <a:ext uri="{FF2B5EF4-FFF2-40B4-BE49-F238E27FC236}">
                <a16:creationId xmlns:a16="http://schemas.microsoft.com/office/drawing/2014/main" id="{F4009EB8-D3C4-4B9E-95A7-3A5236F42015}"/>
              </a:ext>
            </a:extLst>
          </p:cNvPr>
          <p:cNvSpPr>
            <a:spLocks noGrp="1"/>
          </p:cNvSpPr>
          <p:nvPr>
            <p:ph type="body" sz="quarter" idx="10" hasCustomPrompt="1"/>
          </p:nvPr>
        </p:nvSpPr>
        <p:spPr>
          <a:xfrm>
            <a:off x="1685369" y="6794535"/>
            <a:ext cx="10506631" cy="4088618"/>
          </a:xfrm>
          <a:prstGeom prst="rect">
            <a:avLst/>
          </a:prstGeom>
        </p:spPr>
        <p:txBody>
          <a:bodyPr lIns="90000"/>
          <a:lstStyle>
            <a:lvl1pPr marL="742950" indent="-742950" algn="l">
              <a:lnSpc>
                <a:spcPct val="160000"/>
              </a:lnSpc>
              <a:buClr>
                <a:schemeClr val="accent2">
                  <a:lumMod val="60000"/>
                  <a:lumOff val="40000"/>
                </a:schemeClr>
              </a:buClr>
              <a:buSzPct val="150000"/>
              <a:buFont typeface="+mj-lt"/>
              <a:buAutoNum type="arabicPeriod"/>
              <a:defRPr sz="3800" b="0">
                <a:latin typeface="Calibri" panose="020F0502020204030204" pitchFamily="34" charset="0"/>
                <a:cs typeface="Calibri" panose="020F0502020204030204" pitchFamily="34" charset="0"/>
              </a:defRPr>
            </a:lvl1pPr>
            <a:lvl2pPr marL="457200" indent="-457200">
              <a:buFont typeface="+mj-lt"/>
              <a:buAutoNum type="arabicPeriod"/>
              <a:defRPr/>
            </a:lvl2pPr>
            <a:lvl3pPr marL="457200" indent="-457200" algn="l">
              <a:buFont typeface="+mj-lt"/>
              <a:buAutoNum type="arabicPeriod"/>
              <a:defRPr sz="3600"/>
            </a:lvl3pPr>
            <a:lvl4pPr marL="457200" indent="-457200" algn="l">
              <a:buFont typeface="+mj-lt"/>
              <a:buAutoNum type="arabicPeriod"/>
              <a:defRPr sz="3600"/>
            </a:lvl4pPr>
            <a:lvl5pPr marL="457200" indent="-457200" algn="l">
              <a:buFont typeface="+mj-lt"/>
              <a:buAutoNum type="arabicPeriod"/>
              <a:defRPr sz="3600"/>
            </a:lvl5pPr>
          </a:lstStyle>
          <a:p>
            <a:pPr lvl="0"/>
            <a:r>
              <a:rPr lang="fr-FR" dirty="0"/>
              <a:t>Partie 1</a:t>
            </a:r>
          </a:p>
          <a:p>
            <a:pPr lvl="0"/>
            <a:r>
              <a:rPr lang="fr-FR" dirty="0"/>
              <a:t>Partie 2</a:t>
            </a:r>
          </a:p>
          <a:p>
            <a:pPr lvl="0"/>
            <a:r>
              <a:rPr lang="fr-FR" dirty="0"/>
              <a:t>Partie 3</a:t>
            </a:r>
          </a:p>
          <a:p>
            <a:pPr lvl="0"/>
            <a:r>
              <a:rPr lang="fr-FR" dirty="0"/>
              <a:t>Partie 4</a:t>
            </a:r>
          </a:p>
        </p:txBody>
      </p:sp>
    </p:spTree>
    <p:extLst>
      <p:ext uri="{BB962C8B-B14F-4D97-AF65-F5344CB8AC3E}">
        <p14:creationId xmlns:p14="http://schemas.microsoft.com/office/powerpoint/2010/main" val="676875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_Sommaire">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C79FEF19-2681-4266-9CEF-96BE5BEA3DE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31910"/>
            <a:ext cx="24384000" cy="10265664"/>
          </a:xfrm>
          <a:prstGeom prst="rect">
            <a:avLst/>
          </a:prstGeom>
        </p:spPr>
      </p:pic>
      <p:grpSp>
        <p:nvGrpSpPr>
          <p:cNvPr id="22" name="Groupe"/>
          <p:cNvGrpSpPr/>
          <p:nvPr userDrawn="1"/>
        </p:nvGrpSpPr>
        <p:grpSpPr>
          <a:xfrm>
            <a:off x="1" y="13523495"/>
            <a:ext cx="24384000" cy="192505"/>
            <a:chOff x="0" y="0"/>
            <a:chExt cx="24538662" cy="181429"/>
          </a:xfrm>
        </p:grpSpPr>
        <p:sp>
          <p:nvSpPr>
            <p:cNvPr id="17" name="Rectangle"/>
            <p:cNvSpPr/>
            <p:nvPr/>
          </p:nvSpPr>
          <p:spPr>
            <a:xfrm>
              <a:off x="0" y="0"/>
              <a:ext cx="4907733" cy="181430"/>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a:p>
          </p:txBody>
        </p:sp>
        <p:sp>
          <p:nvSpPr>
            <p:cNvPr id="18" name="Rectangle"/>
            <p:cNvSpPr/>
            <p:nvPr/>
          </p:nvSpPr>
          <p:spPr>
            <a:xfrm>
              <a:off x="4907732" y="0"/>
              <a:ext cx="4907734" cy="181430"/>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a:p>
          </p:txBody>
        </p:sp>
        <p:sp>
          <p:nvSpPr>
            <p:cNvPr id="19" name="Rectangle"/>
            <p:cNvSpPr/>
            <p:nvPr/>
          </p:nvSpPr>
          <p:spPr>
            <a:xfrm>
              <a:off x="9815465" y="0"/>
              <a:ext cx="4907733" cy="181430"/>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a:p>
          </p:txBody>
        </p:sp>
        <p:sp>
          <p:nvSpPr>
            <p:cNvPr id="20" name="Rectangle"/>
            <p:cNvSpPr/>
            <p:nvPr/>
          </p:nvSpPr>
          <p:spPr>
            <a:xfrm>
              <a:off x="14723197" y="0"/>
              <a:ext cx="4907733" cy="181430"/>
            </a:xfrm>
            <a:prstGeom prst="rect">
              <a:avLst/>
            </a:prstGeom>
            <a:solidFill>
              <a:srgbClr val="FFB000"/>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a:p>
          </p:txBody>
        </p:sp>
        <p:sp>
          <p:nvSpPr>
            <p:cNvPr id="21" name="Rectangle"/>
            <p:cNvSpPr/>
            <p:nvPr/>
          </p:nvSpPr>
          <p:spPr>
            <a:xfrm>
              <a:off x="19630930" y="0"/>
              <a:ext cx="4907733" cy="181430"/>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a:p>
          </p:txBody>
        </p:sp>
      </p:grpSp>
      <p:sp>
        <p:nvSpPr>
          <p:cNvPr id="26" name="Numéro de diapositive">
            <a:extLst>
              <a:ext uri="{FF2B5EF4-FFF2-40B4-BE49-F238E27FC236}">
                <a16:creationId xmlns:a16="http://schemas.microsoft.com/office/drawing/2014/main" id="{63F75A3A-F8DE-43AC-BA85-7439141B2755}"/>
              </a:ext>
            </a:extLst>
          </p:cNvPr>
          <p:cNvSpPr txBox="1">
            <a:spLocks/>
          </p:cNvSpPr>
          <p:nvPr userDrawn="1"/>
        </p:nvSpPr>
        <p:spPr>
          <a:xfrm>
            <a:off x="22948534" y="492822"/>
            <a:ext cx="824809" cy="304801"/>
          </a:xfrm>
          <a:prstGeom prst="rect">
            <a:avLst/>
          </a:prstGeom>
          <a:solidFill>
            <a:schemeClr val="accent3"/>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norm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1087443"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FFFFFF"/>
                </a:solidFill>
                <a:effectLst/>
                <a:uFillTx/>
                <a:latin typeface="Exo 2"/>
                <a:ea typeface="Exo 2"/>
                <a:cs typeface="Exo 2"/>
                <a:sym typeface="Exo 2"/>
              </a:defRPr>
            </a:lvl1pPr>
            <a:lvl2pPr marL="0" marR="0" indent="1087443"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2pPr>
            <a:lvl3pPr marL="0" marR="0" indent="2174887"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3pPr>
            <a:lvl4pPr marL="0" marR="0" indent="3262338"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4pPr>
            <a:lvl5pPr marL="0" marR="0" indent="4349779"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5pPr>
            <a:lvl6pPr marL="0" marR="0" indent="5437225"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6pPr>
            <a:lvl7pPr marL="0" marR="0" indent="6524670"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7pPr>
            <a:lvl8pPr marL="0" marR="0" indent="7612115"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8pPr>
            <a:lvl9pPr marL="0" marR="0" indent="8699558"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9pPr>
          </a:lstStyle>
          <a:p>
            <a:fld id="{86CB4B4D-7CA3-9044-876B-883B54F8677D}" type="slidenum">
              <a:rPr lang="fr-FR" smtClean="0"/>
              <a:pPr/>
              <a:t>‹N°›</a:t>
            </a:fld>
            <a:endParaRPr lang="fr-FR" dirty="0"/>
          </a:p>
        </p:txBody>
      </p:sp>
      <p:sp>
        <p:nvSpPr>
          <p:cNvPr id="28" name="Rectangle">
            <a:extLst>
              <a:ext uri="{FF2B5EF4-FFF2-40B4-BE49-F238E27FC236}">
                <a16:creationId xmlns:a16="http://schemas.microsoft.com/office/drawing/2014/main" id="{840DC7F3-0651-4CC3-99A1-999E28907E3D}"/>
              </a:ext>
            </a:extLst>
          </p:cNvPr>
          <p:cNvSpPr/>
          <p:nvPr userDrawn="1"/>
        </p:nvSpPr>
        <p:spPr>
          <a:xfrm>
            <a:off x="1417082" y="3377801"/>
            <a:ext cx="1553646" cy="128015"/>
          </a:xfrm>
          <a:prstGeom prst="rect">
            <a:avLst/>
          </a:prstGeom>
          <a:solidFill>
            <a:srgbClr val="FFB000"/>
          </a:solidFill>
          <a:ln w="12700">
            <a:miter lim="400000"/>
          </a:ln>
        </p:spPr>
        <p:txBody>
          <a:bodyPr lIns="45719" rIns="45719" anchor="ctr"/>
          <a:lstStyle/>
          <a:p>
            <a:pPr algn="ctr">
              <a:defRPr>
                <a:solidFill>
                  <a:schemeClr val="accent2"/>
                </a:solidFill>
                <a:latin typeface="Exo 2 Light"/>
                <a:ea typeface="Exo 2 Light"/>
                <a:cs typeface="Exo 2 Light"/>
                <a:sym typeface="Exo 2 Light"/>
              </a:defRPr>
            </a:pPr>
            <a:endParaRPr/>
          </a:p>
        </p:txBody>
      </p:sp>
      <p:pic>
        <p:nvPicPr>
          <p:cNvPr id="40" name="STMS2-BLEU CLAIR.png" descr="STMS2-BLEU CLAIR.png">
            <a:extLst>
              <a:ext uri="{FF2B5EF4-FFF2-40B4-BE49-F238E27FC236}">
                <a16:creationId xmlns:a16="http://schemas.microsoft.com/office/drawing/2014/main" id="{0DCFB086-2C60-426B-9462-4E8C3276BA4A}"/>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a:xfrm>
            <a:off x="22895159" y="12246618"/>
            <a:ext cx="1085975" cy="892656"/>
          </a:xfrm>
          <a:prstGeom prst="rect">
            <a:avLst/>
          </a:prstGeom>
          <a:ln w="12700">
            <a:miter lim="400000"/>
          </a:ln>
        </p:spPr>
      </p:pic>
      <p:sp>
        <p:nvSpPr>
          <p:cNvPr id="29" name="Rectangle">
            <a:extLst>
              <a:ext uri="{FF2B5EF4-FFF2-40B4-BE49-F238E27FC236}">
                <a16:creationId xmlns:a16="http://schemas.microsoft.com/office/drawing/2014/main" id="{68121A0E-D216-4669-83CC-EC70238EA205}"/>
              </a:ext>
            </a:extLst>
          </p:cNvPr>
          <p:cNvSpPr/>
          <p:nvPr userDrawn="1"/>
        </p:nvSpPr>
        <p:spPr>
          <a:xfrm>
            <a:off x="46067" y="-1534"/>
            <a:ext cx="23152723" cy="3514088"/>
          </a:xfrm>
          <a:prstGeom prst="rect">
            <a:avLst/>
          </a:prstGeom>
          <a:ln w="12700">
            <a:noFill/>
            <a:miter lim="400000"/>
          </a:ln>
        </p:spPr>
        <p:txBody>
          <a:bodyPr lIns="720000" tIns="108744" rIns="108744" bIns="108744"/>
          <a:lstStyle/>
          <a:p>
            <a:pPr lvl="0">
              <a:lnSpc>
                <a:spcPct val="130000"/>
              </a:lnSpc>
              <a:spcBef>
                <a:spcPts val="500"/>
              </a:spcBef>
            </a:pPr>
            <a:r>
              <a:rPr lang="fr-FR" sz="14200" dirty="0">
                <a:solidFill>
                  <a:srgbClr val="1568AB"/>
                </a:solidFill>
                <a:latin typeface="Calibri" panose="020F0502020204030204" pitchFamily="34" charset="0"/>
                <a:cs typeface="Calibri" panose="020F0502020204030204" pitchFamily="34" charset="0"/>
                <a:sym typeface="Exo 2"/>
              </a:rPr>
              <a:t>Sommaire</a:t>
            </a:r>
            <a:endParaRPr sz="14200" dirty="0">
              <a:solidFill>
                <a:srgbClr val="1568AB"/>
              </a:solidFill>
              <a:latin typeface="Calibri" panose="020F0502020204030204" pitchFamily="34" charset="0"/>
              <a:cs typeface="Calibri" panose="020F0502020204030204" pitchFamily="34" charset="0"/>
              <a:sym typeface="Exo 2"/>
            </a:endParaRPr>
          </a:p>
        </p:txBody>
      </p:sp>
      <p:sp>
        <p:nvSpPr>
          <p:cNvPr id="3" name="Espace réservé du texte 2">
            <a:extLst>
              <a:ext uri="{FF2B5EF4-FFF2-40B4-BE49-F238E27FC236}">
                <a16:creationId xmlns:a16="http://schemas.microsoft.com/office/drawing/2014/main" id="{F4009EB8-D3C4-4B9E-95A7-3A5236F42015}"/>
              </a:ext>
            </a:extLst>
          </p:cNvPr>
          <p:cNvSpPr>
            <a:spLocks noGrp="1"/>
          </p:cNvSpPr>
          <p:nvPr>
            <p:ph type="body" sz="quarter" idx="10" hasCustomPrompt="1"/>
          </p:nvPr>
        </p:nvSpPr>
        <p:spPr>
          <a:xfrm>
            <a:off x="2791435" y="5719390"/>
            <a:ext cx="10506631" cy="1094406"/>
          </a:xfrm>
          <a:prstGeom prst="rect">
            <a:avLst/>
          </a:prstGeom>
        </p:spPr>
        <p:txBody>
          <a:bodyPr lIns="90000"/>
          <a:lstStyle>
            <a:lvl1pPr marL="742950" indent="-742950" algn="l">
              <a:lnSpc>
                <a:spcPct val="160000"/>
              </a:lnSpc>
              <a:buClr>
                <a:schemeClr val="accent2">
                  <a:lumMod val="60000"/>
                  <a:lumOff val="40000"/>
                </a:schemeClr>
              </a:buClr>
              <a:buSzPct val="150000"/>
              <a:buFont typeface="+mj-lt"/>
              <a:buAutoNum type="arabicPeriod"/>
              <a:defRPr sz="3800" b="0">
                <a:latin typeface="Calibri" panose="020F0502020204030204" pitchFamily="34" charset="0"/>
                <a:cs typeface="Calibri" panose="020F0502020204030204" pitchFamily="34" charset="0"/>
              </a:defRPr>
            </a:lvl1pPr>
            <a:lvl2pPr marL="457200" indent="-457200">
              <a:buFont typeface="+mj-lt"/>
              <a:buAutoNum type="arabicPeriod"/>
              <a:defRPr/>
            </a:lvl2pPr>
            <a:lvl3pPr marL="457200" indent="-457200" algn="l">
              <a:buFont typeface="+mj-lt"/>
              <a:buAutoNum type="arabicPeriod"/>
              <a:defRPr sz="3600"/>
            </a:lvl3pPr>
            <a:lvl4pPr marL="457200" indent="-457200" algn="l">
              <a:buFont typeface="+mj-lt"/>
              <a:buAutoNum type="arabicPeriod"/>
              <a:defRPr sz="3600"/>
            </a:lvl4pPr>
            <a:lvl5pPr marL="457200" indent="-457200" algn="l">
              <a:buFont typeface="+mj-lt"/>
              <a:buAutoNum type="arabicPeriod"/>
              <a:defRPr sz="3600"/>
            </a:lvl5pPr>
          </a:lstStyle>
          <a:p>
            <a:pPr lvl="0"/>
            <a:r>
              <a:rPr lang="fr-FR" dirty="0"/>
              <a:t>Partie 1</a:t>
            </a:r>
          </a:p>
        </p:txBody>
      </p:sp>
      <p:sp>
        <p:nvSpPr>
          <p:cNvPr id="2" name="Lune 1">
            <a:extLst>
              <a:ext uri="{FF2B5EF4-FFF2-40B4-BE49-F238E27FC236}">
                <a16:creationId xmlns:a16="http://schemas.microsoft.com/office/drawing/2014/main" id="{6CE5AE76-AAD4-49EE-9AF8-2BC22310EA81}"/>
              </a:ext>
            </a:extLst>
          </p:cNvPr>
          <p:cNvSpPr/>
          <p:nvPr userDrawn="1"/>
        </p:nvSpPr>
        <p:spPr>
          <a:xfrm rot="9592960">
            <a:off x="1813935" y="5897688"/>
            <a:ext cx="1339954" cy="6331609"/>
          </a:xfrm>
          <a:prstGeom prst="moon">
            <a:avLst>
              <a:gd name="adj" fmla="val 7904"/>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5400" cap="flat">
            <a:noFill/>
            <a:prstDash val="solid"/>
            <a:bevel/>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087443" rtl="0" fontAlgn="auto" latinLnBrk="0" hangingPunct="0">
              <a:lnSpc>
                <a:spcPct val="100000"/>
              </a:lnSpc>
              <a:spcBef>
                <a:spcPts val="0"/>
              </a:spcBef>
              <a:spcAft>
                <a:spcPts val="0"/>
              </a:spcAft>
              <a:buClrTx/>
              <a:buSzTx/>
              <a:buFontTx/>
              <a:buNone/>
              <a:tabLst/>
            </a:pPr>
            <a:endParaRPr kumimoji="0" lang="fr-FR" sz="4300" b="0" i="0" u="none" strike="noStrike" cap="none" spc="0" normalizeH="0" baseline="0">
              <a:ln>
                <a:noFill/>
              </a:ln>
              <a:solidFill>
                <a:srgbClr val="000000"/>
              </a:solidFill>
              <a:effectLst/>
              <a:uFillTx/>
              <a:latin typeface="Calibri"/>
              <a:ea typeface="Calibri"/>
              <a:cs typeface="Calibri"/>
              <a:sym typeface="Calibri"/>
            </a:endParaRPr>
          </a:p>
        </p:txBody>
      </p:sp>
      <p:sp>
        <p:nvSpPr>
          <p:cNvPr id="23" name="Espace réservé du texte 2">
            <a:extLst>
              <a:ext uri="{FF2B5EF4-FFF2-40B4-BE49-F238E27FC236}">
                <a16:creationId xmlns:a16="http://schemas.microsoft.com/office/drawing/2014/main" id="{0BEEE766-87CE-4D97-8390-D5CCA3E4DB32}"/>
              </a:ext>
            </a:extLst>
          </p:cNvPr>
          <p:cNvSpPr>
            <a:spLocks noGrp="1"/>
          </p:cNvSpPr>
          <p:nvPr>
            <p:ph type="body" sz="quarter" idx="11" hasCustomPrompt="1"/>
          </p:nvPr>
        </p:nvSpPr>
        <p:spPr>
          <a:xfrm>
            <a:off x="3356211" y="7337910"/>
            <a:ext cx="10506631" cy="1094406"/>
          </a:xfrm>
          <a:prstGeom prst="rect">
            <a:avLst/>
          </a:prstGeom>
        </p:spPr>
        <p:txBody>
          <a:bodyPr lIns="90000"/>
          <a:lstStyle>
            <a:lvl1pPr marL="742950" indent="-742950" algn="l">
              <a:lnSpc>
                <a:spcPct val="160000"/>
              </a:lnSpc>
              <a:buClr>
                <a:schemeClr val="accent2">
                  <a:lumMod val="60000"/>
                  <a:lumOff val="40000"/>
                </a:schemeClr>
              </a:buClr>
              <a:buSzPct val="150000"/>
              <a:buFont typeface="+mj-lt"/>
              <a:buAutoNum type="arabicPeriod" startAt="2"/>
              <a:defRPr sz="3800" b="0">
                <a:latin typeface="Calibri" panose="020F0502020204030204" pitchFamily="34" charset="0"/>
                <a:cs typeface="Calibri" panose="020F0502020204030204" pitchFamily="34" charset="0"/>
              </a:defRPr>
            </a:lvl1pPr>
            <a:lvl2pPr marL="457200" indent="-457200">
              <a:buFont typeface="+mj-lt"/>
              <a:buAutoNum type="arabicPeriod"/>
              <a:defRPr/>
            </a:lvl2pPr>
            <a:lvl3pPr marL="457200" indent="-457200" algn="l">
              <a:buFont typeface="+mj-lt"/>
              <a:buAutoNum type="arabicPeriod"/>
              <a:defRPr sz="3600"/>
            </a:lvl3pPr>
            <a:lvl4pPr marL="457200" indent="-457200" algn="l">
              <a:buFont typeface="+mj-lt"/>
              <a:buAutoNum type="arabicPeriod"/>
              <a:defRPr sz="3600"/>
            </a:lvl4pPr>
            <a:lvl5pPr marL="457200" indent="-457200" algn="l">
              <a:buFont typeface="+mj-lt"/>
              <a:buAutoNum type="arabicPeriod"/>
              <a:defRPr sz="3600"/>
            </a:lvl5pPr>
          </a:lstStyle>
          <a:p>
            <a:pPr lvl="0"/>
            <a:r>
              <a:rPr lang="fr-FR" dirty="0"/>
              <a:t>Partie 2</a:t>
            </a:r>
          </a:p>
        </p:txBody>
      </p:sp>
      <p:sp>
        <p:nvSpPr>
          <p:cNvPr id="24" name="Espace réservé du texte 2">
            <a:extLst>
              <a:ext uri="{FF2B5EF4-FFF2-40B4-BE49-F238E27FC236}">
                <a16:creationId xmlns:a16="http://schemas.microsoft.com/office/drawing/2014/main" id="{CC04EF86-65FB-4FB4-9D44-94C2B8CDF5A5}"/>
              </a:ext>
            </a:extLst>
          </p:cNvPr>
          <p:cNvSpPr>
            <a:spLocks noGrp="1"/>
          </p:cNvSpPr>
          <p:nvPr>
            <p:ph type="body" sz="quarter" idx="12" hasCustomPrompt="1"/>
          </p:nvPr>
        </p:nvSpPr>
        <p:spPr>
          <a:xfrm>
            <a:off x="3816390" y="8942285"/>
            <a:ext cx="10506631" cy="1094406"/>
          </a:xfrm>
          <a:prstGeom prst="rect">
            <a:avLst/>
          </a:prstGeom>
        </p:spPr>
        <p:txBody>
          <a:bodyPr lIns="90000"/>
          <a:lstStyle>
            <a:lvl1pPr marL="742950" indent="-742950" algn="l">
              <a:lnSpc>
                <a:spcPct val="160000"/>
              </a:lnSpc>
              <a:buClr>
                <a:schemeClr val="accent2">
                  <a:lumMod val="60000"/>
                  <a:lumOff val="40000"/>
                </a:schemeClr>
              </a:buClr>
              <a:buSzPct val="150000"/>
              <a:buFont typeface="+mj-lt"/>
              <a:buAutoNum type="arabicPeriod" startAt="3"/>
              <a:defRPr sz="3800" b="0">
                <a:latin typeface="Calibri" panose="020F0502020204030204" pitchFamily="34" charset="0"/>
                <a:cs typeface="Calibri" panose="020F0502020204030204" pitchFamily="34" charset="0"/>
              </a:defRPr>
            </a:lvl1pPr>
            <a:lvl2pPr marL="457200" indent="-457200">
              <a:buFont typeface="+mj-lt"/>
              <a:buAutoNum type="arabicPeriod"/>
              <a:defRPr/>
            </a:lvl2pPr>
            <a:lvl3pPr marL="457200" indent="-457200" algn="l">
              <a:buFont typeface="+mj-lt"/>
              <a:buAutoNum type="arabicPeriod"/>
              <a:defRPr sz="3600"/>
            </a:lvl3pPr>
            <a:lvl4pPr marL="457200" indent="-457200" algn="l">
              <a:buFont typeface="+mj-lt"/>
              <a:buAutoNum type="arabicPeriod"/>
              <a:defRPr sz="3600"/>
            </a:lvl4pPr>
            <a:lvl5pPr marL="457200" indent="-457200" algn="l">
              <a:buFont typeface="+mj-lt"/>
              <a:buAutoNum type="arabicPeriod"/>
              <a:defRPr sz="3600"/>
            </a:lvl5pPr>
          </a:lstStyle>
          <a:p>
            <a:pPr lvl="0"/>
            <a:r>
              <a:rPr lang="fr-FR" dirty="0"/>
              <a:t>Partie 3</a:t>
            </a:r>
          </a:p>
        </p:txBody>
      </p:sp>
      <p:sp>
        <p:nvSpPr>
          <p:cNvPr id="25" name="Espace réservé du texte 2">
            <a:extLst>
              <a:ext uri="{FF2B5EF4-FFF2-40B4-BE49-F238E27FC236}">
                <a16:creationId xmlns:a16="http://schemas.microsoft.com/office/drawing/2014/main" id="{081BAFA7-D983-489B-ACEA-21F316BD3510}"/>
              </a:ext>
            </a:extLst>
          </p:cNvPr>
          <p:cNvSpPr>
            <a:spLocks noGrp="1"/>
          </p:cNvSpPr>
          <p:nvPr>
            <p:ph type="body" sz="quarter" idx="13" hasCustomPrompt="1"/>
          </p:nvPr>
        </p:nvSpPr>
        <p:spPr>
          <a:xfrm>
            <a:off x="4148086" y="10793886"/>
            <a:ext cx="10506631" cy="1094406"/>
          </a:xfrm>
          <a:prstGeom prst="rect">
            <a:avLst/>
          </a:prstGeom>
        </p:spPr>
        <p:txBody>
          <a:bodyPr lIns="90000"/>
          <a:lstStyle>
            <a:lvl1pPr marL="742950" indent="-742950" algn="l">
              <a:lnSpc>
                <a:spcPct val="160000"/>
              </a:lnSpc>
              <a:buClr>
                <a:schemeClr val="accent2">
                  <a:lumMod val="60000"/>
                  <a:lumOff val="40000"/>
                </a:schemeClr>
              </a:buClr>
              <a:buSzPct val="150000"/>
              <a:buFont typeface="+mj-lt"/>
              <a:buAutoNum type="arabicPeriod" startAt="4"/>
              <a:defRPr sz="3800" b="0">
                <a:latin typeface="Calibri" panose="020F0502020204030204" pitchFamily="34" charset="0"/>
                <a:cs typeface="Calibri" panose="020F0502020204030204" pitchFamily="34" charset="0"/>
              </a:defRPr>
            </a:lvl1pPr>
            <a:lvl2pPr marL="457200" indent="-457200">
              <a:buFont typeface="+mj-lt"/>
              <a:buAutoNum type="arabicPeriod"/>
              <a:defRPr/>
            </a:lvl2pPr>
            <a:lvl3pPr marL="457200" indent="-457200" algn="l">
              <a:buFont typeface="+mj-lt"/>
              <a:buAutoNum type="arabicPeriod"/>
              <a:defRPr sz="3600"/>
            </a:lvl3pPr>
            <a:lvl4pPr marL="457200" indent="-457200" algn="l">
              <a:buFont typeface="+mj-lt"/>
              <a:buAutoNum type="arabicPeriod"/>
              <a:defRPr sz="3600"/>
            </a:lvl4pPr>
            <a:lvl5pPr marL="457200" indent="-457200" algn="l">
              <a:buFont typeface="+mj-lt"/>
              <a:buAutoNum type="arabicPeriod"/>
              <a:defRPr sz="3600"/>
            </a:lvl5pPr>
          </a:lstStyle>
          <a:p>
            <a:pPr lvl="0"/>
            <a:r>
              <a:rPr lang="fr-FR" dirty="0"/>
              <a:t>Partie 4</a:t>
            </a:r>
          </a:p>
        </p:txBody>
      </p:sp>
    </p:spTree>
    <p:extLst>
      <p:ext uri="{BB962C8B-B14F-4D97-AF65-F5344CB8AC3E}">
        <p14:creationId xmlns:p14="http://schemas.microsoft.com/office/powerpoint/2010/main" val="1255346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3_Sommaire">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C1361210-A1A7-47B2-95B7-D849AD42570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31910"/>
            <a:ext cx="24384000" cy="10265664"/>
          </a:xfrm>
          <a:prstGeom prst="rect">
            <a:avLst/>
          </a:prstGeom>
        </p:spPr>
      </p:pic>
      <p:grpSp>
        <p:nvGrpSpPr>
          <p:cNvPr id="22" name="Groupe"/>
          <p:cNvGrpSpPr/>
          <p:nvPr userDrawn="1"/>
        </p:nvGrpSpPr>
        <p:grpSpPr>
          <a:xfrm>
            <a:off x="1" y="13523495"/>
            <a:ext cx="24384000" cy="192505"/>
            <a:chOff x="0" y="0"/>
            <a:chExt cx="24538662" cy="181429"/>
          </a:xfrm>
        </p:grpSpPr>
        <p:sp>
          <p:nvSpPr>
            <p:cNvPr id="17" name="Rectangle"/>
            <p:cNvSpPr/>
            <p:nvPr/>
          </p:nvSpPr>
          <p:spPr>
            <a:xfrm>
              <a:off x="0" y="0"/>
              <a:ext cx="4907733" cy="181430"/>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a:p>
          </p:txBody>
        </p:sp>
        <p:sp>
          <p:nvSpPr>
            <p:cNvPr id="18" name="Rectangle"/>
            <p:cNvSpPr/>
            <p:nvPr/>
          </p:nvSpPr>
          <p:spPr>
            <a:xfrm>
              <a:off x="4907732" y="0"/>
              <a:ext cx="4907734" cy="181430"/>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a:p>
          </p:txBody>
        </p:sp>
        <p:sp>
          <p:nvSpPr>
            <p:cNvPr id="19" name="Rectangle"/>
            <p:cNvSpPr/>
            <p:nvPr/>
          </p:nvSpPr>
          <p:spPr>
            <a:xfrm>
              <a:off x="9815465" y="0"/>
              <a:ext cx="4907733" cy="181430"/>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a:p>
          </p:txBody>
        </p:sp>
        <p:sp>
          <p:nvSpPr>
            <p:cNvPr id="20" name="Rectangle"/>
            <p:cNvSpPr/>
            <p:nvPr/>
          </p:nvSpPr>
          <p:spPr>
            <a:xfrm>
              <a:off x="14723197" y="0"/>
              <a:ext cx="4907733" cy="181430"/>
            </a:xfrm>
            <a:prstGeom prst="rect">
              <a:avLst/>
            </a:prstGeom>
            <a:solidFill>
              <a:srgbClr val="FFB000"/>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a:p>
          </p:txBody>
        </p:sp>
        <p:sp>
          <p:nvSpPr>
            <p:cNvPr id="21" name="Rectangle"/>
            <p:cNvSpPr/>
            <p:nvPr/>
          </p:nvSpPr>
          <p:spPr>
            <a:xfrm>
              <a:off x="19630930" y="0"/>
              <a:ext cx="4907733" cy="181430"/>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a:p>
          </p:txBody>
        </p:sp>
      </p:grpSp>
      <p:sp>
        <p:nvSpPr>
          <p:cNvPr id="26" name="Numéro de diapositive">
            <a:extLst>
              <a:ext uri="{FF2B5EF4-FFF2-40B4-BE49-F238E27FC236}">
                <a16:creationId xmlns:a16="http://schemas.microsoft.com/office/drawing/2014/main" id="{63F75A3A-F8DE-43AC-BA85-7439141B2755}"/>
              </a:ext>
            </a:extLst>
          </p:cNvPr>
          <p:cNvSpPr txBox="1">
            <a:spLocks/>
          </p:cNvSpPr>
          <p:nvPr userDrawn="1"/>
        </p:nvSpPr>
        <p:spPr>
          <a:xfrm>
            <a:off x="22948534" y="492822"/>
            <a:ext cx="824809" cy="304801"/>
          </a:xfrm>
          <a:prstGeom prst="rect">
            <a:avLst/>
          </a:prstGeom>
          <a:solidFill>
            <a:schemeClr val="accent3"/>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norm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1087443"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FFFFFF"/>
                </a:solidFill>
                <a:effectLst/>
                <a:uFillTx/>
                <a:latin typeface="Exo 2"/>
                <a:ea typeface="Exo 2"/>
                <a:cs typeface="Exo 2"/>
                <a:sym typeface="Exo 2"/>
              </a:defRPr>
            </a:lvl1pPr>
            <a:lvl2pPr marL="0" marR="0" indent="1087443"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2pPr>
            <a:lvl3pPr marL="0" marR="0" indent="2174887"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3pPr>
            <a:lvl4pPr marL="0" marR="0" indent="3262338"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4pPr>
            <a:lvl5pPr marL="0" marR="0" indent="4349779"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5pPr>
            <a:lvl6pPr marL="0" marR="0" indent="5437225"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6pPr>
            <a:lvl7pPr marL="0" marR="0" indent="6524670"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7pPr>
            <a:lvl8pPr marL="0" marR="0" indent="7612115"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8pPr>
            <a:lvl9pPr marL="0" marR="0" indent="8699558"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9pPr>
          </a:lstStyle>
          <a:p>
            <a:fld id="{86CB4B4D-7CA3-9044-876B-883B54F8677D}" type="slidenum">
              <a:rPr lang="fr-FR" smtClean="0"/>
              <a:pPr/>
              <a:t>‹N°›</a:t>
            </a:fld>
            <a:endParaRPr lang="fr-FR" dirty="0"/>
          </a:p>
        </p:txBody>
      </p:sp>
      <p:sp>
        <p:nvSpPr>
          <p:cNvPr id="28" name="Rectangle">
            <a:extLst>
              <a:ext uri="{FF2B5EF4-FFF2-40B4-BE49-F238E27FC236}">
                <a16:creationId xmlns:a16="http://schemas.microsoft.com/office/drawing/2014/main" id="{840DC7F3-0651-4CC3-99A1-999E28907E3D}"/>
              </a:ext>
            </a:extLst>
          </p:cNvPr>
          <p:cNvSpPr/>
          <p:nvPr userDrawn="1"/>
        </p:nvSpPr>
        <p:spPr>
          <a:xfrm>
            <a:off x="1417082" y="3377801"/>
            <a:ext cx="1553646" cy="128015"/>
          </a:xfrm>
          <a:prstGeom prst="rect">
            <a:avLst/>
          </a:prstGeom>
          <a:solidFill>
            <a:srgbClr val="FFB000"/>
          </a:solidFill>
          <a:ln w="12700">
            <a:miter lim="400000"/>
          </a:ln>
        </p:spPr>
        <p:txBody>
          <a:bodyPr lIns="45719" rIns="45719" anchor="ctr"/>
          <a:lstStyle/>
          <a:p>
            <a:pPr algn="ctr">
              <a:defRPr>
                <a:solidFill>
                  <a:schemeClr val="accent2"/>
                </a:solidFill>
                <a:latin typeface="Exo 2 Light"/>
                <a:ea typeface="Exo 2 Light"/>
                <a:cs typeface="Exo 2 Light"/>
                <a:sym typeface="Exo 2 Light"/>
              </a:defRPr>
            </a:pPr>
            <a:endParaRPr/>
          </a:p>
        </p:txBody>
      </p:sp>
      <p:pic>
        <p:nvPicPr>
          <p:cNvPr id="40" name="STMS2-BLEU CLAIR.png" descr="STMS2-BLEU CLAIR.png">
            <a:extLst>
              <a:ext uri="{FF2B5EF4-FFF2-40B4-BE49-F238E27FC236}">
                <a16:creationId xmlns:a16="http://schemas.microsoft.com/office/drawing/2014/main" id="{0DCFB086-2C60-426B-9462-4E8C3276BA4A}"/>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a:xfrm>
            <a:off x="22895159" y="12246618"/>
            <a:ext cx="1085975" cy="892656"/>
          </a:xfrm>
          <a:prstGeom prst="rect">
            <a:avLst/>
          </a:prstGeom>
          <a:ln w="12700">
            <a:miter lim="400000"/>
          </a:ln>
        </p:spPr>
      </p:pic>
      <p:sp>
        <p:nvSpPr>
          <p:cNvPr id="29" name="Rectangle">
            <a:extLst>
              <a:ext uri="{FF2B5EF4-FFF2-40B4-BE49-F238E27FC236}">
                <a16:creationId xmlns:a16="http://schemas.microsoft.com/office/drawing/2014/main" id="{68121A0E-D216-4669-83CC-EC70238EA205}"/>
              </a:ext>
            </a:extLst>
          </p:cNvPr>
          <p:cNvSpPr/>
          <p:nvPr userDrawn="1"/>
        </p:nvSpPr>
        <p:spPr>
          <a:xfrm>
            <a:off x="46067" y="-1534"/>
            <a:ext cx="23152723" cy="3514088"/>
          </a:xfrm>
          <a:prstGeom prst="rect">
            <a:avLst/>
          </a:prstGeom>
          <a:ln w="12700">
            <a:noFill/>
            <a:miter lim="400000"/>
          </a:ln>
        </p:spPr>
        <p:txBody>
          <a:bodyPr lIns="720000" tIns="108744" rIns="108744" bIns="108744"/>
          <a:lstStyle/>
          <a:p>
            <a:pPr lvl="0">
              <a:lnSpc>
                <a:spcPct val="130000"/>
              </a:lnSpc>
              <a:spcBef>
                <a:spcPts val="500"/>
              </a:spcBef>
            </a:pPr>
            <a:r>
              <a:rPr lang="fr-FR" sz="14200" dirty="0">
                <a:solidFill>
                  <a:srgbClr val="1568AB"/>
                </a:solidFill>
                <a:latin typeface="Calibri" panose="020F0502020204030204" pitchFamily="34" charset="0"/>
                <a:cs typeface="Calibri" panose="020F0502020204030204" pitchFamily="34" charset="0"/>
                <a:sym typeface="Exo 2"/>
              </a:rPr>
              <a:t>Sommaire</a:t>
            </a:r>
            <a:endParaRPr sz="14200" dirty="0">
              <a:solidFill>
                <a:srgbClr val="1568AB"/>
              </a:solidFill>
              <a:latin typeface="Calibri" panose="020F0502020204030204" pitchFamily="34" charset="0"/>
              <a:cs typeface="Calibri" panose="020F0502020204030204" pitchFamily="34" charset="0"/>
              <a:sym typeface="Exo 2"/>
            </a:endParaRPr>
          </a:p>
        </p:txBody>
      </p:sp>
      <p:sp>
        <p:nvSpPr>
          <p:cNvPr id="54" name="Texte niveau 1…">
            <a:extLst>
              <a:ext uri="{FF2B5EF4-FFF2-40B4-BE49-F238E27FC236}">
                <a16:creationId xmlns:a16="http://schemas.microsoft.com/office/drawing/2014/main" id="{8B53FAAC-BEFF-4F81-934D-9A52E76FAE99}"/>
              </a:ext>
            </a:extLst>
          </p:cNvPr>
          <p:cNvSpPr txBox="1">
            <a:spLocks noGrp="1"/>
          </p:cNvSpPr>
          <p:nvPr>
            <p:ph type="body" sz="half" idx="1"/>
          </p:nvPr>
        </p:nvSpPr>
        <p:spPr>
          <a:xfrm>
            <a:off x="1694521" y="6148451"/>
            <a:ext cx="17071025" cy="5077770"/>
          </a:xfrm>
          <a:prstGeom prst="rect">
            <a:avLst/>
          </a:prstGeom>
        </p:spPr>
        <p:txBody>
          <a:bodyPr/>
          <a:lstStyle>
            <a:lvl1pPr algn="l">
              <a:defRPr>
                <a:latin typeface="Calibri" panose="020F0502020204030204" pitchFamily="34" charset="0"/>
                <a:cs typeface="Calibri" panose="020F0502020204030204" pitchFamily="34" charset="0"/>
              </a:defRPr>
            </a:lvl1pPr>
            <a:lvl2pPr algn="l">
              <a:defRPr>
                <a:latin typeface="Calibri" panose="020F0502020204030204" pitchFamily="34" charset="0"/>
                <a:cs typeface="Calibri" panose="020F0502020204030204" pitchFamily="34" charset="0"/>
              </a:defRPr>
            </a:lvl2pPr>
            <a:lvl3pPr algn="l">
              <a:defRPr>
                <a:latin typeface="Calibri" panose="020F0502020204030204" pitchFamily="34" charset="0"/>
                <a:cs typeface="Calibri" panose="020F0502020204030204" pitchFamily="34" charset="0"/>
              </a:defRPr>
            </a:lvl3pPr>
            <a:lvl4pPr algn="l">
              <a:defRPr>
                <a:latin typeface="Calibri" panose="020F0502020204030204" pitchFamily="34" charset="0"/>
                <a:cs typeface="Calibri" panose="020F0502020204030204" pitchFamily="34" charset="0"/>
              </a:defRPr>
            </a:lvl4pPr>
            <a:lvl5pPr algn="l">
              <a:defRPr>
                <a:latin typeface="Calibri" panose="020F0502020204030204" pitchFamily="34" charset="0"/>
                <a:cs typeface="Calibri" panose="020F0502020204030204" pitchFamily="34" charset="0"/>
              </a:defRPr>
            </a:lvl5pPr>
          </a:lstStyle>
          <a:p>
            <a:r>
              <a:rPr dirty="0" err="1"/>
              <a:t>Texte</a:t>
            </a:r>
            <a:r>
              <a:rPr dirty="0"/>
              <a:t> </a:t>
            </a:r>
            <a:r>
              <a:rPr dirty="0" err="1"/>
              <a:t>niveau</a:t>
            </a:r>
            <a:r>
              <a:rPr dirty="0"/>
              <a:t> 1</a:t>
            </a:r>
          </a:p>
          <a:p>
            <a:pPr lvl="1"/>
            <a:r>
              <a:rPr dirty="0" err="1"/>
              <a:t>Texte</a:t>
            </a:r>
            <a:r>
              <a:rPr dirty="0"/>
              <a:t> </a:t>
            </a:r>
            <a:r>
              <a:rPr dirty="0" err="1"/>
              <a:t>niveau</a:t>
            </a:r>
            <a:r>
              <a:rPr dirty="0"/>
              <a:t> 2</a:t>
            </a:r>
          </a:p>
          <a:p>
            <a:pPr lvl="2"/>
            <a:r>
              <a:rPr dirty="0" err="1"/>
              <a:t>Texte</a:t>
            </a:r>
            <a:r>
              <a:rPr dirty="0"/>
              <a:t> </a:t>
            </a:r>
            <a:r>
              <a:rPr dirty="0" err="1"/>
              <a:t>niveau</a:t>
            </a:r>
            <a:r>
              <a:rPr dirty="0"/>
              <a:t> 3</a:t>
            </a:r>
          </a:p>
          <a:p>
            <a:pPr lvl="3"/>
            <a:r>
              <a:rPr dirty="0" err="1"/>
              <a:t>Texte</a:t>
            </a:r>
            <a:r>
              <a:rPr dirty="0"/>
              <a:t> </a:t>
            </a:r>
            <a:r>
              <a:rPr dirty="0" err="1"/>
              <a:t>niveau</a:t>
            </a:r>
            <a:r>
              <a:rPr dirty="0"/>
              <a:t> 4</a:t>
            </a:r>
          </a:p>
          <a:p>
            <a:pPr lvl="4"/>
            <a:r>
              <a:rPr dirty="0" err="1"/>
              <a:t>Texte</a:t>
            </a:r>
            <a:r>
              <a:rPr dirty="0"/>
              <a:t> </a:t>
            </a:r>
            <a:r>
              <a:rPr dirty="0" err="1"/>
              <a:t>niveau</a:t>
            </a:r>
            <a:r>
              <a:rPr dirty="0"/>
              <a:t> 5</a:t>
            </a:r>
          </a:p>
        </p:txBody>
      </p:sp>
      <p:sp>
        <p:nvSpPr>
          <p:cNvPr id="3" name="Espace réservé du texte 2">
            <a:extLst>
              <a:ext uri="{FF2B5EF4-FFF2-40B4-BE49-F238E27FC236}">
                <a16:creationId xmlns:a16="http://schemas.microsoft.com/office/drawing/2014/main" id="{80EA756E-9F82-4982-AE09-5CEE27FDBAD4}"/>
              </a:ext>
            </a:extLst>
          </p:cNvPr>
          <p:cNvSpPr>
            <a:spLocks noGrp="1"/>
          </p:cNvSpPr>
          <p:nvPr>
            <p:ph type="body" sz="quarter" idx="10"/>
          </p:nvPr>
        </p:nvSpPr>
        <p:spPr>
          <a:xfrm>
            <a:off x="11152650" y="3959225"/>
            <a:ext cx="13213416" cy="1128713"/>
          </a:xfrm>
          <a:prstGeom prst="rect">
            <a:avLst/>
          </a:prstGeom>
          <a:solidFill>
            <a:srgbClr val="FFFFFF"/>
          </a:solidFill>
        </p:spPr>
        <p:txBody>
          <a:bodyPr/>
          <a:lstStyle>
            <a:lvl1pPr algn="r">
              <a:lnSpc>
                <a:spcPct val="200000"/>
              </a:lnSpc>
              <a:defRPr sz="4000" b="1">
                <a:solidFill>
                  <a:schemeClr val="accent2">
                    <a:lumMod val="60000"/>
                    <a:lumOff val="40000"/>
                  </a:schemeClr>
                </a:solidFill>
                <a:latin typeface="Calibri" panose="020F0502020204030204" pitchFamily="34" charset="0"/>
                <a:cs typeface="Calibri" panose="020F0502020204030204" pitchFamily="34" charset="0"/>
              </a:defRPr>
            </a:lvl1pPr>
          </a:lstStyle>
          <a:p>
            <a:pPr lvl="0"/>
            <a:r>
              <a:rPr lang="fr-FR" dirty="0"/>
              <a:t>Cliquez pour modifier les styles du texte du masque</a:t>
            </a:r>
          </a:p>
        </p:txBody>
      </p:sp>
    </p:spTree>
    <p:extLst>
      <p:ext uri="{BB962C8B-B14F-4D97-AF65-F5344CB8AC3E}">
        <p14:creationId xmlns:p14="http://schemas.microsoft.com/office/powerpoint/2010/main" val="282552522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pSp>
        <p:nvGrpSpPr>
          <p:cNvPr id="20" name="Groupe">
            <a:extLst>
              <a:ext uri="{FF2B5EF4-FFF2-40B4-BE49-F238E27FC236}">
                <a16:creationId xmlns:a16="http://schemas.microsoft.com/office/drawing/2014/main" id="{F0DA5165-B86E-4EE9-932D-3AD946900890}"/>
              </a:ext>
            </a:extLst>
          </p:cNvPr>
          <p:cNvGrpSpPr/>
          <p:nvPr userDrawn="1"/>
        </p:nvGrpSpPr>
        <p:grpSpPr>
          <a:xfrm>
            <a:off x="1" y="13523495"/>
            <a:ext cx="24384000" cy="192505"/>
            <a:chOff x="0" y="0"/>
            <a:chExt cx="24538662" cy="181429"/>
          </a:xfrm>
        </p:grpSpPr>
        <p:sp>
          <p:nvSpPr>
            <p:cNvPr id="21" name="Rectangle">
              <a:extLst>
                <a:ext uri="{FF2B5EF4-FFF2-40B4-BE49-F238E27FC236}">
                  <a16:creationId xmlns:a16="http://schemas.microsoft.com/office/drawing/2014/main" id="{AEFBE72D-1676-4B10-BC08-851BC5DB88BC}"/>
                </a:ext>
              </a:extLst>
            </p:cNvPr>
            <p:cNvSpPr/>
            <p:nvPr/>
          </p:nvSpPr>
          <p:spPr>
            <a:xfrm>
              <a:off x="0" y="0"/>
              <a:ext cx="4907733" cy="181430"/>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a:p>
          </p:txBody>
        </p:sp>
        <p:sp>
          <p:nvSpPr>
            <p:cNvPr id="22" name="Rectangle">
              <a:extLst>
                <a:ext uri="{FF2B5EF4-FFF2-40B4-BE49-F238E27FC236}">
                  <a16:creationId xmlns:a16="http://schemas.microsoft.com/office/drawing/2014/main" id="{60989869-0446-4C4F-9C25-246D2EB5B34B}"/>
                </a:ext>
              </a:extLst>
            </p:cNvPr>
            <p:cNvSpPr/>
            <p:nvPr/>
          </p:nvSpPr>
          <p:spPr>
            <a:xfrm>
              <a:off x="4907732" y="0"/>
              <a:ext cx="4907734" cy="181430"/>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a:p>
          </p:txBody>
        </p:sp>
        <p:sp>
          <p:nvSpPr>
            <p:cNvPr id="23" name="Rectangle">
              <a:extLst>
                <a:ext uri="{FF2B5EF4-FFF2-40B4-BE49-F238E27FC236}">
                  <a16:creationId xmlns:a16="http://schemas.microsoft.com/office/drawing/2014/main" id="{32DD7B26-BFE3-4E71-8933-E108A2AA2282}"/>
                </a:ext>
              </a:extLst>
            </p:cNvPr>
            <p:cNvSpPr/>
            <p:nvPr/>
          </p:nvSpPr>
          <p:spPr>
            <a:xfrm>
              <a:off x="9815465" y="0"/>
              <a:ext cx="4907733" cy="181430"/>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a:p>
          </p:txBody>
        </p:sp>
        <p:sp>
          <p:nvSpPr>
            <p:cNvPr id="24" name="Rectangle">
              <a:extLst>
                <a:ext uri="{FF2B5EF4-FFF2-40B4-BE49-F238E27FC236}">
                  <a16:creationId xmlns:a16="http://schemas.microsoft.com/office/drawing/2014/main" id="{03A38CAC-AC15-4712-8E80-8E64CC8804E9}"/>
                </a:ext>
              </a:extLst>
            </p:cNvPr>
            <p:cNvSpPr/>
            <p:nvPr/>
          </p:nvSpPr>
          <p:spPr>
            <a:xfrm>
              <a:off x="14723197" y="0"/>
              <a:ext cx="4907733" cy="181430"/>
            </a:xfrm>
            <a:prstGeom prst="rect">
              <a:avLst/>
            </a:prstGeom>
            <a:solidFill>
              <a:srgbClr val="FFB000"/>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a:p>
          </p:txBody>
        </p:sp>
        <p:sp>
          <p:nvSpPr>
            <p:cNvPr id="25" name="Rectangle">
              <a:extLst>
                <a:ext uri="{FF2B5EF4-FFF2-40B4-BE49-F238E27FC236}">
                  <a16:creationId xmlns:a16="http://schemas.microsoft.com/office/drawing/2014/main" id="{1DC6401A-9C93-4593-B8AA-046E2E29A734}"/>
                </a:ext>
              </a:extLst>
            </p:cNvPr>
            <p:cNvSpPr/>
            <p:nvPr/>
          </p:nvSpPr>
          <p:spPr>
            <a:xfrm>
              <a:off x="19630930" y="0"/>
              <a:ext cx="4907733" cy="181430"/>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a:p>
          </p:txBody>
        </p:sp>
      </p:grpSp>
    </p:spTree>
  </p:cSld>
  <p:clrMap bg1="lt1" tx1="dk1" bg2="lt2" tx2="dk2" accent1="accent1" accent2="accent2" accent3="accent3" accent4="accent4" accent5="accent5" accent6="accent6" hlink="hlink" folHlink="folHlink"/>
  <p:sldLayoutIdLst>
    <p:sldLayoutId id="2147483684" r:id="rId1"/>
    <p:sldLayoutId id="2147483685" r:id="rId2"/>
    <p:sldLayoutId id="2147483697" r:id="rId3"/>
    <p:sldLayoutId id="2147483698" r:id="rId4"/>
    <p:sldLayoutId id="2147483699" r:id="rId5"/>
    <p:sldLayoutId id="2147483700" r:id="rId6"/>
  </p:sldLayoutIdLst>
  <p:txStyles>
    <p:titleStyle>
      <a:lvl1pPr marL="0" marR="0" indent="0" algn="ctr" defTabSz="1087443" rtl="0" latinLnBrk="0">
        <a:lnSpc>
          <a:spcPct val="100000"/>
        </a:lnSpc>
        <a:spcBef>
          <a:spcPts val="0"/>
        </a:spcBef>
        <a:spcAft>
          <a:spcPts val="0"/>
        </a:spcAft>
        <a:buClrTx/>
        <a:buSzTx/>
        <a:buFontTx/>
        <a:buNone/>
        <a:tabLst/>
        <a:defRPr sz="6000" b="0" i="0" u="none" strike="noStrike" cap="none" spc="0" baseline="0">
          <a:ln>
            <a:noFill/>
          </a:ln>
          <a:solidFill>
            <a:schemeClr val="accent3"/>
          </a:solidFill>
          <a:uFillTx/>
          <a:latin typeface="Exo 2"/>
          <a:ea typeface="Exo 2"/>
          <a:cs typeface="Exo 2"/>
          <a:sym typeface="Exo 2"/>
        </a:defRPr>
      </a:lvl1pPr>
      <a:lvl2pPr marL="0" marR="0" indent="0" algn="ctr" defTabSz="1087443" rtl="0" latinLnBrk="0">
        <a:lnSpc>
          <a:spcPct val="100000"/>
        </a:lnSpc>
        <a:spcBef>
          <a:spcPts val="0"/>
        </a:spcBef>
        <a:spcAft>
          <a:spcPts val="0"/>
        </a:spcAft>
        <a:buClrTx/>
        <a:buSzTx/>
        <a:buFontTx/>
        <a:buNone/>
        <a:tabLst/>
        <a:defRPr sz="6000" b="0" i="0" u="none" strike="noStrike" cap="none" spc="0" baseline="0">
          <a:ln>
            <a:noFill/>
          </a:ln>
          <a:solidFill>
            <a:schemeClr val="accent3"/>
          </a:solidFill>
          <a:uFillTx/>
          <a:latin typeface="Exo 2"/>
          <a:ea typeface="Exo 2"/>
          <a:cs typeface="Exo 2"/>
          <a:sym typeface="Exo 2"/>
        </a:defRPr>
      </a:lvl2pPr>
      <a:lvl3pPr marL="0" marR="0" indent="0" algn="ctr" defTabSz="1087443" rtl="0" latinLnBrk="0">
        <a:lnSpc>
          <a:spcPct val="100000"/>
        </a:lnSpc>
        <a:spcBef>
          <a:spcPts val="0"/>
        </a:spcBef>
        <a:spcAft>
          <a:spcPts val="0"/>
        </a:spcAft>
        <a:buClrTx/>
        <a:buSzTx/>
        <a:buFontTx/>
        <a:buNone/>
        <a:tabLst/>
        <a:defRPr sz="6000" b="0" i="0" u="none" strike="noStrike" cap="none" spc="0" baseline="0">
          <a:ln>
            <a:noFill/>
          </a:ln>
          <a:solidFill>
            <a:schemeClr val="accent3"/>
          </a:solidFill>
          <a:uFillTx/>
          <a:latin typeface="Exo 2"/>
          <a:ea typeface="Exo 2"/>
          <a:cs typeface="Exo 2"/>
          <a:sym typeface="Exo 2"/>
        </a:defRPr>
      </a:lvl3pPr>
      <a:lvl4pPr marL="0" marR="0" indent="0" algn="ctr" defTabSz="1087443" rtl="0" latinLnBrk="0">
        <a:lnSpc>
          <a:spcPct val="100000"/>
        </a:lnSpc>
        <a:spcBef>
          <a:spcPts val="0"/>
        </a:spcBef>
        <a:spcAft>
          <a:spcPts val="0"/>
        </a:spcAft>
        <a:buClrTx/>
        <a:buSzTx/>
        <a:buFontTx/>
        <a:buNone/>
        <a:tabLst/>
        <a:defRPr sz="6000" b="0" i="0" u="none" strike="noStrike" cap="none" spc="0" baseline="0">
          <a:ln>
            <a:noFill/>
          </a:ln>
          <a:solidFill>
            <a:schemeClr val="accent3"/>
          </a:solidFill>
          <a:uFillTx/>
          <a:latin typeface="Exo 2"/>
          <a:ea typeface="Exo 2"/>
          <a:cs typeface="Exo 2"/>
          <a:sym typeface="Exo 2"/>
        </a:defRPr>
      </a:lvl4pPr>
      <a:lvl5pPr marL="0" marR="0" indent="0" algn="ctr" defTabSz="1087443" rtl="0" latinLnBrk="0">
        <a:lnSpc>
          <a:spcPct val="100000"/>
        </a:lnSpc>
        <a:spcBef>
          <a:spcPts val="0"/>
        </a:spcBef>
        <a:spcAft>
          <a:spcPts val="0"/>
        </a:spcAft>
        <a:buClrTx/>
        <a:buSzTx/>
        <a:buFontTx/>
        <a:buNone/>
        <a:tabLst/>
        <a:defRPr sz="6000" b="0" i="0" u="none" strike="noStrike" cap="none" spc="0" baseline="0">
          <a:ln>
            <a:noFill/>
          </a:ln>
          <a:solidFill>
            <a:schemeClr val="accent3"/>
          </a:solidFill>
          <a:uFillTx/>
          <a:latin typeface="Exo 2"/>
          <a:ea typeface="Exo 2"/>
          <a:cs typeface="Exo 2"/>
          <a:sym typeface="Exo 2"/>
        </a:defRPr>
      </a:lvl5pPr>
      <a:lvl6pPr marL="0" marR="0" indent="0" algn="ctr" defTabSz="1087443" rtl="0" latinLnBrk="0">
        <a:lnSpc>
          <a:spcPct val="100000"/>
        </a:lnSpc>
        <a:spcBef>
          <a:spcPts val="0"/>
        </a:spcBef>
        <a:spcAft>
          <a:spcPts val="0"/>
        </a:spcAft>
        <a:buClrTx/>
        <a:buSzTx/>
        <a:buFontTx/>
        <a:buNone/>
        <a:tabLst/>
        <a:defRPr sz="6000" b="0" i="0" u="none" strike="noStrike" cap="none" spc="0" baseline="0">
          <a:ln>
            <a:noFill/>
          </a:ln>
          <a:solidFill>
            <a:schemeClr val="accent3"/>
          </a:solidFill>
          <a:uFillTx/>
          <a:latin typeface="Exo 2"/>
          <a:ea typeface="Exo 2"/>
          <a:cs typeface="Exo 2"/>
          <a:sym typeface="Exo 2"/>
        </a:defRPr>
      </a:lvl6pPr>
      <a:lvl7pPr marL="0" marR="0" indent="0" algn="ctr" defTabSz="1087443" rtl="0" latinLnBrk="0">
        <a:lnSpc>
          <a:spcPct val="100000"/>
        </a:lnSpc>
        <a:spcBef>
          <a:spcPts val="0"/>
        </a:spcBef>
        <a:spcAft>
          <a:spcPts val="0"/>
        </a:spcAft>
        <a:buClrTx/>
        <a:buSzTx/>
        <a:buFontTx/>
        <a:buNone/>
        <a:tabLst/>
        <a:defRPr sz="6000" b="0" i="0" u="none" strike="noStrike" cap="none" spc="0" baseline="0">
          <a:ln>
            <a:noFill/>
          </a:ln>
          <a:solidFill>
            <a:schemeClr val="accent3"/>
          </a:solidFill>
          <a:uFillTx/>
          <a:latin typeface="Exo 2"/>
          <a:ea typeface="Exo 2"/>
          <a:cs typeface="Exo 2"/>
          <a:sym typeface="Exo 2"/>
        </a:defRPr>
      </a:lvl7pPr>
      <a:lvl8pPr marL="0" marR="0" indent="0" algn="ctr" defTabSz="1087443" rtl="0" latinLnBrk="0">
        <a:lnSpc>
          <a:spcPct val="100000"/>
        </a:lnSpc>
        <a:spcBef>
          <a:spcPts val="0"/>
        </a:spcBef>
        <a:spcAft>
          <a:spcPts val="0"/>
        </a:spcAft>
        <a:buClrTx/>
        <a:buSzTx/>
        <a:buFontTx/>
        <a:buNone/>
        <a:tabLst/>
        <a:defRPr sz="6000" b="0" i="0" u="none" strike="noStrike" cap="none" spc="0" baseline="0">
          <a:ln>
            <a:noFill/>
          </a:ln>
          <a:solidFill>
            <a:schemeClr val="accent3"/>
          </a:solidFill>
          <a:uFillTx/>
          <a:latin typeface="Exo 2"/>
          <a:ea typeface="Exo 2"/>
          <a:cs typeface="Exo 2"/>
          <a:sym typeface="Exo 2"/>
        </a:defRPr>
      </a:lvl8pPr>
      <a:lvl9pPr marL="0" marR="0" indent="0" algn="ctr" defTabSz="1087443" rtl="0" latinLnBrk="0">
        <a:lnSpc>
          <a:spcPct val="100000"/>
        </a:lnSpc>
        <a:spcBef>
          <a:spcPts val="0"/>
        </a:spcBef>
        <a:spcAft>
          <a:spcPts val="0"/>
        </a:spcAft>
        <a:buClrTx/>
        <a:buSzTx/>
        <a:buFontTx/>
        <a:buNone/>
        <a:tabLst/>
        <a:defRPr sz="6000" b="0" i="0" u="none" strike="noStrike" cap="none" spc="0" baseline="0">
          <a:ln>
            <a:noFill/>
          </a:ln>
          <a:solidFill>
            <a:schemeClr val="accent3"/>
          </a:solidFill>
          <a:uFillTx/>
          <a:latin typeface="Exo 2"/>
          <a:ea typeface="Exo 2"/>
          <a:cs typeface="Exo 2"/>
          <a:sym typeface="Exo 2"/>
        </a:defRPr>
      </a:lvl9pPr>
    </p:titleStyle>
    <p:bodyStyle>
      <a:lvl1pPr marL="0" marR="0" indent="0" algn="ctr" defTabSz="1087443" rtl="0" latinLnBrk="0">
        <a:lnSpc>
          <a:spcPct val="130000"/>
        </a:lnSpc>
        <a:spcBef>
          <a:spcPts val="500"/>
        </a:spcBef>
        <a:spcAft>
          <a:spcPts val="0"/>
        </a:spcAft>
        <a:buClrTx/>
        <a:buSzTx/>
        <a:buFontTx/>
        <a:buNone/>
        <a:tabLst/>
        <a:defRPr sz="2400" b="0" i="0" u="none" strike="noStrike" cap="none" spc="0" baseline="0">
          <a:ln>
            <a:noFill/>
          </a:ln>
          <a:solidFill>
            <a:srgbClr val="797979"/>
          </a:solidFill>
          <a:uFillTx/>
          <a:latin typeface="Exo 2 Light"/>
          <a:ea typeface="Exo 2 Light"/>
          <a:cs typeface="Exo 2 Light"/>
          <a:sym typeface="Exo 2 Light"/>
        </a:defRPr>
      </a:lvl1pPr>
      <a:lvl2pPr marL="0" marR="0" indent="1087443" algn="ctr" defTabSz="1087443" rtl="0" latinLnBrk="0">
        <a:lnSpc>
          <a:spcPct val="130000"/>
        </a:lnSpc>
        <a:spcBef>
          <a:spcPts val="500"/>
        </a:spcBef>
        <a:spcAft>
          <a:spcPts val="0"/>
        </a:spcAft>
        <a:buClrTx/>
        <a:buSzTx/>
        <a:buFontTx/>
        <a:buNone/>
        <a:tabLst/>
        <a:defRPr sz="2400" b="0" i="0" u="none" strike="noStrike" cap="none" spc="0" baseline="0">
          <a:ln>
            <a:noFill/>
          </a:ln>
          <a:solidFill>
            <a:srgbClr val="797979"/>
          </a:solidFill>
          <a:uFillTx/>
          <a:latin typeface="Exo 2 Light"/>
          <a:ea typeface="Exo 2 Light"/>
          <a:cs typeface="Exo 2 Light"/>
          <a:sym typeface="Exo 2 Light"/>
        </a:defRPr>
      </a:lvl2pPr>
      <a:lvl3pPr marL="0" marR="0" indent="2174887" algn="ctr" defTabSz="1087443" rtl="0" latinLnBrk="0">
        <a:lnSpc>
          <a:spcPct val="130000"/>
        </a:lnSpc>
        <a:spcBef>
          <a:spcPts val="500"/>
        </a:spcBef>
        <a:spcAft>
          <a:spcPts val="0"/>
        </a:spcAft>
        <a:buClrTx/>
        <a:buSzTx/>
        <a:buFontTx/>
        <a:buNone/>
        <a:tabLst/>
        <a:defRPr sz="2400" b="0" i="0" u="none" strike="noStrike" cap="none" spc="0" baseline="0">
          <a:ln>
            <a:noFill/>
          </a:ln>
          <a:solidFill>
            <a:srgbClr val="797979"/>
          </a:solidFill>
          <a:uFillTx/>
          <a:latin typeface="Exo 2 Light"/>
          <a:ea typeface="Exo 2 Light"/>
          <a:cs typeface="Exo 2 Light"/>
          <a:sym typeface="Exo 2 Light"/>
        </a:defRPr>
      </a:lvl3pPr>
      <a:lvl4pPr marL="0" marR="0" indent="3262338" algn="ctr" defTabSz="1087443" rtl="0" latinLnBrk="0">
        <a:lnSpc>
          <a:spcPct val="130000"/>
        </a:lnSpc>
        <a:spcBef>
          <a:spcPts val="500"/>
        </a:spcBef>
        <a:spcAft>
          <a:spcPts val="0"/>
        </a:spcAft>
        <a:buClrTx/>
        <a:buSzTx/>
        <a:buFontTx/>
        <a:buNone/>
        <a:tabLst/>
        <a:defRPr sz="2400" b="0" i="0" u="none" strike="noStrike" cap="none" spc="0" baseline="0">
          <a:ln>
            <a:noFill/>
          </a:ln>
          <a:solidFill>
            <a:srgbClr val="797979"/>
          </a:solidFill>
          <a:uFillTx/>
          <a:latin typeface="Exo 2 Light"/>
          <a:ea typeface="Exo 2 Light"/>
          <a:cs typeface="Exo 2 Light"/>
          <a:sym typeface="Exo 2 Light"/>
        </a:defRPr>
      </a:lvl4pPr>
      <a:lvl5pPr marL="0" marR="0" indent="4349779" algn="ctr" defTabSz="1087443" rtl="0" latinLnBrk="0">
        <a:lnSpc>
          <a:spcPct val="130000"/>
        </a:lnSpc>
        <a:spcBef>
          <a:spcPts val="500"/>
        </a:spcBef>
        <a:spcAft>
          <a:spcPts val="0"/>
        </a:spcAft>
        <a:buClrTx/>
        <a:buSzTx/>
        <a:buFontTx/>
        <a:buNone/>
        <a:tabLst/>
        <a:defRPr sz="2400" b="0" i="0" u="none" strike="noStrike" cap="none" spc="0" baseline="0">
          <a:ln>
            <a:noFill/>
          </a:ln>
          <a:solidFill>
            <a:srgbClr val="797979"/>
          </a:solidFill>
          <a:uFillTx/>
          <a:latin typeface="Exo 2 Light"/>
          <a:ea typeface="Exo 2 Light"/>
          <a:cs typeface="Exo 2 Light"/>
          <a:sym typeface="Exo 2 Light"/>
        </a:defRPr>
      </a:lvl5pPr>
      <a:lvl6pPr marL="5709084" marR="0" indent="-271861" algn="ctr" defTabSz="1087443" rtl="0" latinLnBrk="0">
        <a:lnSpc>
          <a:spcPct val="130000"/>
        </a:lnSpc>
        <a:spcBef>
          <a:spcPts val="500"/>
        </a:spcBef>
        <a:spcAft>
          <a:spcPts val="0"/>
        </a:spcAft>
        <a:buClrTx/>
        <a:buSzPct val="100000"/>
        <a:buFontTx/>
        <a:buChar char="•"/>
        <a:tabLst/>
        <a:defRPr sz="2400" b="0" i="0" u="none" strike="noStrike" cap="none" spc="0" baseline="0">
          <a:ln>
            <a:noFill/>
          </a:ln>
          <a:solidFill>
            <a:srgbClr val="797979"/>
          </a:solidFill>
          <a:uFillTx/>
          <a:latin typeface="Exo 2 Light"/>
          <a:ea typeface="Exo 2 Light"/>
          <a:cs typeface="Exo 2 Light"/>
          <a:sym typeface="Exo 2 Light"/>
        </a:defRPr>
      </a:lvl6pPr>
      <a:lvl7pPr marL="6796530" marR="0" indent="-271861" algn="ctr" defTabSz="1087443" rtl="0" latinLnBrk="0">
        <a:lnSpc>
          <a:spcPct val="130000"/>
        </a:lnSpc>
        <a:spcBef>
          <a:spcPts val="500"/>
        </a:spcBef>
        <a:spcAft>
          <a:spcPts val="0"/>
        </a:spcAft>
        <a:buClrTx/>
        <a:buSzPct val="100000"/>
        <a:buFontTx/>
        <a:buChar char="•"/>
        <a:tabLst/>
        <a:defRPr sz="2400" b="0" i="0" u="none" strike="noStrike" cap="none" spc="0" baseline="0">
          <a:ln>
            <a:noFill/>
          </a:ln>
          <a:solidFill>
            <a:srgbClr val="797979"/>
          </a:solidFill>
          <a:uFillTx/>
          <a:latin typeface="Exo 2 Light"/>
          <a:ea typeface="Exo 2 Light"/>
          <a:cs typeface="Exo 2 Light"/>
          <a:sym typeface="Exo 2 Light"/>
        </a:defRPr>
      </a:lvl7pPr>
      <a:lvl8pPr marL="7883979" marR="0" indent="-271862" algn="ctr" defTabSz="1087443" rtl="0" latinLnBrk="0">
        <a:lnSpc>
          <a:spcPct val="130000"/>
        </a:lnSpc>
        <a:spcBef>
          <a:spcPts val="500"/>
        </a:spcBef>
        <a:spcAft>
          <a:spcPts val="0"/>
        </a:spcAft>
        <a:buClrTx/>
        <a:buSzPct val="100000"/>
        <a:buFontTx/>
        <a:buChar char="•"/>
        <a:tabLst/>
        <a:defRPr sz="2400" b="0" i="0" u="none" strike="noStrike" cap="none" spc="0" baseline="0">
          <a:ln>
            <a:noFill/>
          </a:ln>
          <a:solidFill>
            <a:srgbClr val="797979"/>
          </a:solidFill>
          <a:uFillTx/>
          <a:latin typeface="Exo 2 Light"/>
          <a:ea typeface="Exo 2 Light"/>
          <a:cs typeface="Exo 2 Light"/>
          <a:sym typeface="Exo 2 Light"/>
        </a:defRPr>
      </a:lvl8pPr>
      <a:lvl9pPr marL="8971422" marR="0" indent="-271862" algn="ctr" defTabSz="1087443" rtl="0" latinLnBrk="0">
        <a:lnSpc>
          <a:spcPct val="130000"/>
        </a:lnSpc>
        <a:spcBef>
          <a:spcPts val="500"/>
        </a:spcBef>
        <a:spcAft>
          <a:spcPts val="0"/>
        </a:spcAft>
        <a:buClrTx/>
        <a:buSzPct val="100000"/>
        <a:buFontTx/>
        <a:buChar char="•"/>
        <a:tabLst/>
        <a:defRPr sz="2400" b="0" i="0" u="none" strike="noStrike" cap="none" spc="0" baseline="0">
          <a:ln>
            <a:noFill/>
          </a:ln>
          <a:solidFill>
            <a:srgbClr val="797979"/>
          </a:solidFill>
          <a:uFillTx/>
          <a:latin typeface="Exo 2 Light"/>
          <a:ea typeface="Exo 2 Light"/>
          <a:cs typeface="Exo 2 Light"/>
          <a:sym typeface="Exo 2 Light"/>
        </a:defRPr>
      </a:lvl9pPr>
    </p:bodyStyle>
    <p:otherStyle>
      <a:lvl1pPr marL="0" marR="0" indent="0" algn="ctr" defTabSz="1087443"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Exo 2"/>
        </a:defRPr>
      </a:lvl1pPr>
      <a:lvl2pPr marL="0" marR="0" indent="1087443" algn="ctr" defTabSz="1087443"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Exo 2"/>
        </a:defRPr>
      </a:lvl2pPr>
      <a:lvl3pPr marL="0" marR="0" indent="2174887" algn="ctr" defTabSz="1087443"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Exo 2"/>
        </a:defRPr>
      </a:lvl3pPr>
      <a:lvl4pPr marL="0" marR="0" indent="3262338" algn="ctr" defTabSz="1087443"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Exo 2"/>
        </a:defRPr>
      </a:lvl4pPr>
      <a:lvl5pPr marL="0" marR="0" indent="4349779" algn="ctr" defTabSz="1087443"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Exo 2"/>
        </a:defRPr>
      </a:lvl5pPr>
      <a:lvl6pPr marL="0" marR="0" indent="5437225" algn="ctr" defTabSz="1087443"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Exo 2"/>
        </a:defRPr>
      </a:lvl6pPr>
      <a:lvl7pPr marL="0" marR="0" indent="6524670" algn="ctr" defTabSz="1087443"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Exo 2"/>
        </a:defRPr>
      </a:lvl7pPr>
      <a:lvl8pPr marL="0" marR="0" indent="7612115" algn="ctr" defTabSz="1087443"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Exo 2"/>
        </a:defRPr>
      </a:lvl8pPr>
      <a:lvl9pPr marL="0" marR="0" indent="8699558" algn="ctr" defTabSz="1087443"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Exo 2"/>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pSp>
        <p:nvGrpSpPr>
          <p:cNvPr id="20" name="Groupe">
            <a:extLst>
              <a:ext uri="{FF2B5EF4-FFF2-40B4-BE49-F238E27FC236}">
                <a16:creationId xmlns:a16="http://schemas.microsoft.com/office/drawing/2014/main" id="{F0DA5165-B86E-4EE9-932D-3AD946900890}"/>
              </a:ext>
            </a:extLst>
          </p:cNvPr>
          <p:cNvGrpSpPr/>
          <p:nvPr userDrawn="1"/>
        </p:nvGrpSpPr>
        <p:grpSpPr>
          <a:xfrm>
            <a:off x="1" y="13523495"/>
            <a:ext cx="24384000" cy="192505"/>
            <a:chOff x="0" y="0"/>
            <a:chExt cx="24538662" cy="181429"/>
          </a:xfrm>
        </p:grpSpPr>
        <p:sp>
          <p:nvSpPr>
            <p:cNvPr id="21" name="Rectangle">
              <a:extLst>
                <a:ext uri="{FF2B5EF4-FFF2-40B4-BE49-F238E27FC236}">
                  <a16:creationId xmlns:a16="http://schemas.microsoft.com/office/drawing/2014/main" id="{AEFBE72D-1676-4B10-BC08-851BC5DB88BC}"/>
                </a:ext>
              </a:extLst>
            </p:cNvPr>
            <p:cNvSpPr/>
            <p:nvPr/>
          </p:nvSpPr>
          <p:spPr>
            <a:xfrm>
              <a:off x="0" y="0"/>
              <a:ext cx="4907733" cy="181430"/>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a:p>
          </p:txBody>
        </p:sp>
        <p:sp>
          <p:nvSpPr>
            <p:cNvPr id="22" name="Rectangle">
              <a:extLst>
                <a:ext uri="{FF2B5EF4-FFF2-40B4-BE49-F238E27FC236}">
                  <a16:creationId xmlns:a16="http://schemas.microsoft.com/office/drawing/2014/main" id="{60989869-0446-4C4F-9C25-246D2EB5B34B}"/>
                </a:ext>
              </a:extLst>
            </p:cNvPr>
            <p:cNvSpPr/>
            <p:nvPr/>
          </p:nvSpPr>
          <p:spPr>
            <a:xfrm>
              <a:off x="4907732" y="0"/>
              <a:ext cx="4907734" cy="181430"/>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a:p>
          </p:txBody>
        </p:sp>
        <p:sp>
          <p:nvSpPr>
            <p:cNvPr id="23" name="Rectangle">
              <a:extLst>
                <a:ext uri="{FF2B5EF4-FFF2-40B4-BE49-F238E27FC236}">
                  <a16:creationId xmlns:a16="http://schemas.microsoft.com/office/drawing/2014/main" id="{32DD7B26-BFE3-4E71-8933-E108A2AA2282}"/>
                </a:ext>
              </a:extLst>
            </p:cNvPr>
            <p:cNvSpPr/>
            <p:nvPr/>
          </p:nvSpPr>
          <p:spPr>
            <a:xfrm>
              <a:off x="9815465" y="0"/>
              <a:ext cx="4907733" cy="181430"/>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a:p>
          </p:txBody>
        </p:sp>
        <p:sp>
          <p:nvSpPr>
            <p:cNvPr id="24" name="Rectangle">
              <a:extLst>
                <a:ext uri="{FF2B5EF4-FFF2-40B4-BE49-F238E27FC236}">
                  <a16:creationId xmlns:a16="http://schemas.microsoft.com/office/drawing/2014/main" id="{03A38CAC-AC15-4712-8E80-8E64CC8804E9}"/>
                </a:ext>
              </a:extLst>
            </p:cNvPr>
            <p:cNvSpPr/>
            <p:nvPr/>
          </p:nvSpPr>
          <p:spPr>
            <a:xfrm>
              <a:off x="14723197" y="0"/>
              <a:ext cx="4907733" cy="181430"/>
            </a:xfrm>
            <a:prstGeom prst="rect">
              <a:avLst/>
            </a:prstGeom>
            <a:solidFill>
              <a:srgbClr val="FFB000"/>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a:p>
          </p:txBody>
        </p:sp>
        <p:sp>
          <p:nvSpPr>
            <p:cNvPr id="25" name="Rectangle">
              <a:extLst>
                <a:ext uri="{FF2B5EF4-FFF2-40B4-BE49-F238E27FC236}">
                  <a16:creationId xmlns:a16="http://schemas.microsoft.com/office/drawing/2014/main" id="{1DC6401A-9C93-4593-B8AA-046E2E29A734}"/>
                </a:ext>
              </a:extLst>
            </p:cNvPr>
            <p:cNvSpPr/>
            <p:nvPr/>
          </p:nvSpPr>
          <p:spPr>
            <a:xfrm>
              <a:off x="19630930" y="0"/>
              <a:ext cx="4907733" cy="181430"/>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a:p>
          </p:txBody>
        </p:sp>
      </p:grpSp>
    </p:spTree>
    <p:extLst>
      <p:ext uri="{BB962C8B-B14F-4D97-AF65-F5344CB8AC3E}">
        <p14:creationId xmlns:p14="http://schemas.microsoft.com/office/powerpoint/2010/main" val="3987830983"/>
      </p:ext>
    </p:extLst>
  </p:cSld>
  <p:clrMap bg1="lt1" tx1="dk1" bg2="lt2" tx2="dk2" accent1="accent1" accent2="accent2" accent3="accent3" accent4="accent4" accent5="accent5" accent6="accent6" hlink="hlink" folHlink="folHlink"/>
  <p:sldLayoutIdLst>
    <p:sldLayoutId id="2147483692" r:id="rId1"/>
    <p:sldLayoutId id="2147483694" r:id="rId2"/>
    <p:sldLayoutId id="2147483693" r:id="rId3"/>
    <p:sldLayoutId id="2147483706" r:id="rId4"/>
    <p:sldLayoutId id="2147483696" r:id="rId5"/>
    <p:sldLayoutId id="2147483702" r:id="rId6"/>
    <p:sldLayoutId id="2147483705" r:id="rId7"/>
    <p:sldLayoutId id="2147483707" r:id="rId8"/>
  </p:sldLayoutIdLst>
  <p:txStyles>
    <p:titleStyle>
      <a:lvl1pPr marL="0" marR="0" indent="0" algn="ctr" defTabSz="1087443" rtl="0" latinLnBrk="0">
        <a:lnSpc>
          <a:spcPct val="100000"/>
        </a:lnSpc>
        <a:spcBef>
          <a:spcPts val="0"/>
        </a:spcBef>
        <a:spcAft>
          <a:spcPts val="0"/>
        </a:spcAft>
        <a:buClrTx/>
        <a:buSzTx/>
        <a:buFontTx/>
        <a:buNone/>
        <a:tabLst/>
        <a:defRPr sz="6000" b="0" i="0" u="none" strike="noStrike" cap="none" spc="0" baseline="0">
          <a:ln>
            <a:noFill/>
          </a:ln>
          <a:solidFill>
            <a:schemeClr val="accent3"/>
          </a:solidFill>
          <a:uFillTx/>
          <a:latin typeface="Exo 2"/>
          <a:ea typeface="Exo 2"/>
          <a:cs typeface="Exo 2"/>
          <a:sym typeface="Exo 2"/>
        </a:defRPr>
      </a:lvl1pPr>
      <a:lvl2pPr marL="0" marR="0" indent="0" algn="ctr" defTabSz="1087443" rtl="0" latinLnBrk="0">
        <a:lnSpc>
          <a:spcPct val="100000"/>
        </a:lnSpc>
        <a:spcBef>
          <a:spcPts val="0"/>
        </a:spcBef>
        <a:spcAft>
          <a:spcPts val="0"/>
        </a:spcAft>
        <a:buClrTx/>
        <a:buSzTx/>
        <a:buFontTx/>
        <a:buNone/>
        <a:tabLst/>
        <a:defRPr sz="6000" b="0" i="0" u="none" strike="noStrike" cap="none" spc="0" baseline="0">
          <a:ln>
            <a:noFill/>
          </a:ln>
          <a:solidFill>
            <a:schemeClr val="accent3"/>
          </a:solidFill>
          <a:uFillTx/>
          <a:latin typeface="Exo 2"/>
          <a:ea typeface="Exo 2"/>
          <a:cs typeface="Exo 2"/>
          <a:sym typeface="Exo 2"/>
        </a:defRPr>
      </a:lvl2pPr>
      <a:lvl3pPr marL="0" marR="0" indent="0" algn="ctr" defTabSz="1087443" rtl="0" latinLnBrk="0">
        <a:lnSpc>
          <a:spcPct val="100000"/>
        </a:lnSpc>
        <a:spcBef>
          <a:spcPts val="0"/>
        </a:spcBef>
        <a:spcAft>
          <a:spcPts val="0"/>
        </a:spcAft>
        <a:buClrTx/>
        <a:buSzTx/>
        <a:buFontTx/>
        <a:buNone/>
        <a:tabLst/>
        <a:defRPr sz="6000" b="0" i="0" u="none" strike="noStrike" cap="none" spc="0" baseline="0">
          <a:ln>
            <a:noFill/>
          </a:ln>
          <a:solidFill>
            <a:schemeClr val="accent3"/>
          </a:solidFill>
          <a:uFillTx/>
          <a:latin typeface="Exo 2"/>
          <a:ea typeface="Exo 2"/>
          <a:cs typeface="Exo 2"/>
          <a:sym typeface="Exo 2"/>
        </a:defRPr>
      </a:lvl3pPr>
      <a:lvl4pPr marL="0" marR="0" indent="0" algn="ctr" defTabSz="1087443" rtl="0" latinLnBrk="0">
        <a:lnSpc>
          <a:spcPct val="100000"/>
        </a:lnSpc>
        <a:spcBef>
          <a:spcPts val="0"/>
        </a:spcBef>
        <a:spcAft>
          <a:spcPts val="0"/>
        </a:spcAft>
        <a:buClrTx/>
        <a:buSzTx/>
        <a:buFontTx/>
        <a:buNone/>
        <a:tabLst/>
        <a:defRPr sz="6000" b="0" i="0" u="none" strike="noStrike" cap="none" spc="0" baseline="0">
          <a:ln>
            <a:noFill/>
          </a:ln>
          <a:solidFill>
            <a:schemeClr val="accent3"/>
          </a:solidFill>
          <a:uFillTx/>
          <a:latin typeface="Exo 2"/>
          <a:ea typeface="Exo 2"/>
          <a:cs typeface="Exo 2"/>
          <a:sym typeface="Exo 2"/>
        </a:defRPr>
      </a:lvl4pPr>
      <a:lvl5pPr marL="0" marR="0" indent="0" algn="ctr" defTabSz="1087443" rtl="0" latinLnBrk="0">
        <a:lnSpc>
          <a:spcPct val="100000"/>
        </a:lnSpc>
        <a:spcBef>
          <a:spcPts val="0"/>
        </a:spcBef>
        <a:spcAft>
          <a:spcPts val="0"/>
        </a:spcAft>
        <a:buClrTx/>
        <a:buSzTx/>
        <a:buFontTx/>
        <a:buNone/>
        <a:tabLst/>
        <a:defRPr sz="6000" b="0" i="0" u="none" strike="noStrike" cap="none" spc="0" baseline="0">
          <a:ln>
            <a:noFill/>
          </a:ln>
          <a:solidFill>
            <a:schemeClr val="accent3"/>
          </a:solidFill>
          <a:uFillTx/>
          <a:latin typeface="Exo 2"/>
          <a:ea typeface="Exo 2"/>
          <a:cs typeface="Exo 2"/>
          <a:sym typeface="Exo 2"/>
        </a:defRPr>
      </a:lvl5pPr>
      <a:lvl6pPr marL="0" marR="0" indent="0" algn="ctr" defTabSz="1087443" rtl="0" latinLnBrk="0">
        <a:lnSpc>
          <a:spcPct val="100000"/>
        </a:lnSpc>
        <a:spcBef>
          <a:spcPts val="0"/>
        </a:spcBef>
        <a:spcAft>
          <a:spcPts val="0"/>
        </a:spcAft>
        <a:buClrTx/>
        <a:buSzTx/>
        <a:buFontTx/>
        <a:buNone/>
        <a:tabLst/>
        <a:defRPr sz="6000" b="0" i="0" u="none" strike="noStrike" cap="none" spc="0" baseline="0">
          <a:ln>
            <a:noFill/>
          </a:ln>
          <a:solidFill>
            <a:schemeClr val="accent3"/>
          </a:solidFill>
          <a:uFillTx/>
          <a:latin typeface="Exo 2"/>
          <a:ea typeface="Exo 2"/>
          <a:cs typeface="Exo 2"/>
          <a:sym typeface="Exo 2"/>
        </a:defRPr>
      </a:lvl6pPr>
      <a:lvl7pPr marL="0" marR="0" indent="0" algn="ctr" defTabSz="1087443" rtl="0" latinLnBrk="0">
        <a:lnSpc>
          <a:spcPct val="100000"/>
        </a:lnSpc>
        <a:spcBef>
          <a:spcPts val="0"/>
        </a:spcBef>
        <a:spcAft>
          <a:spcPts val="0"/>
        </a:spcAft>
        <a:buClrTx/>
        <a:buSzTx/>
        <a:buFontTx/>
        <a:buNone/>
        <a:tabLst/>
        <a:defRPr sz="6000" b="0" i="0" u="none" strike="noStrike" cap="none" spc="0" baseline="0">
          <a:ln>
            <a:noFill/>
          </a:ln>
          <a:solidFill>
            <a:schemeClr val="accent3"/>
          </a:solidFill>
          <a:uFillTx/>
          <a:latin typeface="Exo 2"/>
          <a:ea typeface="Exo 2"/>
          <a:cs typeface="Exo 2"/>
          <a:sym typeface="Exo 2"/>
        </a:defRPr>
      </a:lvl7pPr>
      <a:lvl8pPr marL="0" marR="0" indent="0" algn="ctr" defTabSz="1087443" rtl="0" latinLnBrk="0">
        <a:lnSpc>
          <a:spcPct val="100000"/>
        </a:lnSpc>
        <a:spcBef>
          <a:spcPts val="0"/>
        </a:spcBef>
        <a:spcAft>
          <a:spcPts val="0"/>
        </a:spcAft>
        <a:buClrTx/>
        <a:buSzTx/>
        <a:buFontTx/>
        <a:buNone/>
        <a:tabLst/>
        <a:defRPr sz="6000" b="0" i="0" u="none" strike="noStrike" cap="none" spc="0" baseline="0">
          <a:ln>
            <a:noFill/>
          </a:ln>
          <a:solidFill>
            <a:schemeClr val="accent3"/>
          </a:solidFill>
          <a:uFillTx/>
          <a:latin typeface="Exo 2"/>
          <a:ea typeface="Exo 2"/>
          <a:cs typeface="Exo 2"/>
          <a:sym typeface="Exo 2"/>
        </a:defRPr>
      </a:lvl8pPr>
      <a:lvl9pPr marL="0" marR="0" indent="0" algn="ctr" defTabSz="1087443" rtl="0" latinLnBrk="0">
        <a:lnSpc>
          <a:spcPct val="100000"/>
        </a:lnSpc>
        <a:spcBef>
          <a:spcPts val="0"/>
        </a:spcBef>
        <a:spcAft>
          <a:spcPts val="0"/>
        </a:spcAft>
        <a:buClrTx/>
        <a:buSzTx/>
        <a:buFontTx/>
        <a:buNone/>
        <a:tabLst/>
        <a:defRPr sz="6000" b="0" i="0" u="none" strike="noStrike" cap="none" spc="0" baseline="0">
          <a:ln>
            <a:noFill/>
          </a:ln>
          <a:solidFill>
            <a:schemeClr val="accent3"/>
          </a:solidFill>
          <a:uFillTx/>
          <a:latin typeface="Exo 2"/>
          <a:ea typeface="Exo 2"/>
          <a:cs typeface="Exo 2"/>
          <a:sym typeface="Exo 2"/>
        </a:defRPr>
      </a:lvl9pPr>
    </p:titleStyle>
    <p:bodyStyle>
      <a:lvl1pPr marL="0" marR="0" indent="0" algn="ctr" defTabSz="1087443" rtl="0" latinLnBrk="0">
        <a:lnSpc>
          <a:spcPct val="130000"/>
        </a:lnSpc>
        <a:spcBef>
          <a:spcPts val="500"/>
        </a:spcBef>
        <a:spcAft>
          <a:spcPts val="0"/>
        </a:spcAft>
        <a:buClrTx/>
        <a:buSzTx/>
        <a:buFontTx/>
        <a:buNone/>
        <a:tabLst/>
        <a:defRPr sz="2400" b="0" i="0" u="none" strike="noStrike" cap="none" spc="0" baseline="0">
          <a:ln>
            <a:noFill/>
          </a:ln>
          <a:solidFill>
            <a:srgbClr val="797979"/>
          </a:solidFill>
          <a:uFillTx/>
          <a:latin typeface="Exo 2 Light"/>
          <a:ea typeface="Exo 2 Light"/>
          <a:cs typeface="Exo 2 Light"/>
          <a:sym typeface="Exo 2 Light"/>
        </a:defRPr>
      </a:lvl1pPr>
      <a:lvl2pPr marL="0" marR="0" indent="1087443" algn="ctr" defTabSz="1087443" rtl="0" latinLnBrk="0">
        <a:lnSpc>
          <a:spcPct val="130000"/>
        </a:lnSpc>
        <a:spcBef>
          <a:spcPts val="500"/>
        </a:spcBef>
        <a:spcAft>
          <a:spcPts val="0"/>
        </a:spcAft>
        <a:buClrTx/>
        <a:buSzTx/>
        <a:buFontTx/>
        <a:buNone/>
        <a:tabLst/>
        <a:defRPr sz="2400" b="0" i="0" u="none" strike="noStrike" cap="none" spc="0" baseline="0">
          <a:ln>
            <a:noFill/>
          </a:ln>
          <a:solidFill>
            <a:srgbClr val="797979"/>
          </a:solidFill>
          <a:uFillTx/>
          <a:latin typeface="Exo 2 Light"/>
          <a:ea typeface="Exo 2 Light"/>
          <a:cs typeface="Exo 2 Light"/>
          <a:sym typeface="Exo 2 Light"/>
        </a:defRPr>
      </a:lvl2pPr>
      <a:lvl3pPr marL="0" marR="0" indent="2174887" algn="ctr" defTabSz="1087443" rtl="0" latinLnBrk="0">
        <a:lnSpc>
          <a:spcPct val="130000"/>
        </a:lnSpc>
        <a:spcBef>
          <a:spcPts val="500"/>
        </a:spcBef>
        <a:spcAft>
          <a:spcPts val="0"/>
        </a:spcAft>
        <a:buClrTx/>
        <a:buSzTx/>
        <a:buFontTx/>
        <a:buNone/>
        <a:tabLst/>
        <a:defRPr sz="2400" b="0" i="0" u="none" strike="noStrike" cap="none" spc="0" baseline="0">
          <a:ln>
            <a:noFill/>
          </a:ln>
          <a:solidFill>
            <a:srgbClr val="797979"/>
          </a:solidFill>
          <a:uFillTx/>
          <a:latin typeface="Exo 2 Light"/>
          <a:ea typeface="Exo 2 Light"/>
          <a:cs typeface="Exo 2 Light"/>
          <a:sym typeface="Exo 2 Light"/>
        </a:defRPr>
      </a:lvl3pPr>
      <a:lvl4pPr marL="0" marR="0" indent="3262338" algn="ctr" defTabSz="1087443" rtl="0" latinLnBrk="0">
        <a:lnSpc>
          <a:spcPct val="130000"/>
        </a:lnSpc>
        <a:spcBef>
          <a:spcPts val="500"/>
        </a:spcBef>
        <a:spcAft>
          <a:spcPts val="0"/>
        </a:spcAft>
        <a:buClrTx/>
        <a:buSzTx/>
        <a:buFontTx/>
        <a:buNone/>
        <a:tabLst/>
        <a:defRPr sz="2400" b="0" i="0" u="none" strike="noStrike" cap="none" spc="0" baseline="0">
          <a:ln>
            <a:noFill/>
          </a:ln>
          <a:solidFill>
            <a:srgbClr val="797979"/>
          </a:solidFill>
          <a:uFillTx/>
          <a:latin typeface="Exo 2 Light"/>
          <a:ea typeface="Exo 2 Light"/>
          <a:cs typeface="Exo 2 Light"/>
          <a:sym typeface="Exo 2 Light"/>
        </a:defRPr>
      </a:lvl4pPr>
      <a:lvl5pPr marL="0" marR="0" indent="4349779" algn="ctr" defTabSz="1087443" rtl="0" latinLnBrk="0">
        <a:lnSpc>
          <a:spcPct val="130000"/>
        </a:lnSpc>
        <a:spcBef>
          <a:spcPts val="500"/>
        </a:spcBef>
        <a:spcAft>
          <a:spcPts val="0"/>
        </a:spcAft>
        <a:buClrTx/>
        <a:buSzTx/>
        <a:buFontTx/>
        <a:buNone/>
        <a:tabLst/>
        <a:defRPr sz="2400" b="0" i="0" u="none" strike="noStrike" cap="none" spc="0" baseline="0">
          <a:ln>
            <a:noFill/>
          </a:ln>
          <a:solidFill>
            <a:srgbClr val="797979"/>
          </a:solidFill>
          <a:uFillTx/>
          <a:latin typeface="Exo 2 Light"/>
          <a:ea typeface="Exo 2 Light"/>
          <a:cs typeface="Exo 2 Light"/>
          <a:sym typeface="Exo 2 Light"/>
        </a:defRPr>
      </a:lvl5pPr>
      <a:lvl6pPr marL="5709084" marR="0" indent="-271861" algn="ctr" defTabSz="1087443" rtl="0" latinLnBrk="0">
        <a:lnSpc>
          <a:spcPct val="130000"/>
        </a:lnSpc>
        <a:spcBef>
          <a:spcPts val="500"/>
        </a:spcBef>
        <a:spcAft>
          <a:spcPts val="0"/>
        </a:spcAft>
        <a:buClrTx/>
        <a:buSzPct val="100000"/>
        <a:buFontTx/>
        <a:buChar char="•"/>
        <a:tabLst/>
        <a:defRPr sz="2400" b="0" i="0" u="none" strike="noStrike" cap="none" spc="0" baseline="0">
          <a:ln>
            <a:noFill/>
          </a:ln>
          <a:solidFill>
            <a:srgbClr val="797979"/>
          </a:solidFill>
          <a:uFillTx/>
          <a:latin typeface="Exo 2 Light"/>
          <a:ea typeface="Exo 2 Light"/>
          <a:cs typeface="Exo 2 Light"/>
          <a:sym typeface="Exo 2 Light"/>
        </a:defRPr>
      </a:lvl6pPr>
      <a:lvl7pPr marL="6796530" marR="0" indent="-271861" algn="ctr" defTabSz="1087443" rtl="0" latinLnBrk="0">
        <a:lnSpc>
          <a:spcPct val="130000"/>
        </a:lnSpc>
        <a:spcBef>
          <a:spcPts val="500"/>
        </a:spcBef>
        <a:spcAft>
          <a:spcPts val="0"/>
        </a:spcAft>
        <a:buClrTx/>
        <a:buSzPct val="100000"/>
        <a:buFontTx/>
        <a:buChar char="•"/>
        <a:tabLst/>
        <a:defRPr sz="2400" b="0" i="0" u="none" strike="noStrike" cap="none" spc="0" baseline="0">
          <a:ln>
            <a:noFill/>
          </a:ln>
          <a:solidFill>
            <a:srgbClr val="797979"/>
          </a:solidFill>
          <a:uFillTx/>
          <a:latin typeface="Exo 2 Light"/>
          <a:ea typeface="Exo 2 Light"/>
          <a:cs typeface="Exo 2 Light"/>
          <a:sym typeface="Exo 2 Light"/>
        </a:defRPr>
      </a:lvl7pPr>
      <a:lvl8pPr marL="7883979" marR="0" indent="-271862" algn="ctr" defTabSz="1087443" rtl="0" latinLnBrk="0">
        <a:lnSpc>
          <a:spcPct val="130000"/>
        </a:lnSpc>
        <a:spcBef>
          <a:spcPts val="500"/>
        </a:spcBef>
        <a:spcAft>
          <a:spcPts val="0"/>
        </a:spcAft>
        <a:buClrTx/>
        <a:buSzPct val="100000"/>
        <a:buFontTx/>
        <a:buChar char="•"/>
        <a:tabLst/>
        <a:defRPr sz="2400" b="0" i="0" u="none" strike="noStrike" cap="none" spc="0" baseline="0">
          <a:ln>
            <a:noFill/>
          </a:ln>
          <a:solidFill>
            <a:srgbClr val="797979"/>
          </a:solidFill>
          <a:uFillTx/>
          <a:latin typeface="Exo 2 Light"/>
          <a:ea typeface="Exo 2 Light"/>
          <a:cs typeface="Exo 2 Light"/>
          <a:sym typeface="Exo 2 Light"/>
        </a:defRPr>
      </a:lvl8pPr>
      <a:lvl9pPr marL="8971422" marR="0" indent="-271862" algn="ctr" defTabSz="1087443" rtl="0" latinLnBrk="0">
        <a:lnSpc>
          <a:spcPct val="130000"/>
        </a:lnSpc>
        <a:spcBef>
          <a:spcPts val="500"/>
        </a:spcBef>
        <a:spcAft>
          <a:spcPts val="0"/>
        </a:spcAft>
        <a:buClrTx/>
        <a:buSzPct val="100000"/>
        <a:buFontTx/>
        <a:buChar char="•"/>
        <a:tabLst/>
        <a:defRPr sz="2400" b="0" i="0" u="none" strike="noStrike" cap="none" spc="0" baseline="0">
          <a:ln>
            <a:noFill/>
          </a:ln>
          <a:solidFill>
            <a:srgbClr val="797979"/>
          </a:solidFill>
          <a:uFillTx/>
          <a:latin typeface="Exo 2 Light"/>
          <a:ea typeface="Exo 2 Light"/>
          <a:cs typeface="Exo 2 Light"/>
          <a:sym typeface="Exo 2 Light"/>
        </a:defRPr>
      </a:lvl9pPr>
    </p:bodyStyle>
    <p:otherStyle>
      <a:lvl1pPr marL="0" marR="0" indent="0" algn="ctr" defTabSz="1087443"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Exo 2"/>
        </a:defRPr>
      </a:lvl1pPr>
      <a:lvl2pPr marL="0" marR="0" indent="1087443" algn="ctr" defTabSz="1087443"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Exo 2"/>
        </a:defRPr>
      </a:lvl2pPr>
      <a:lvl3pPr marL="0" marR="0" indent="2174887" algn="ctr" defTabSz="1087443"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Exo 2"/>
        </a:defRPr>
      </a:lvl3pPr>
      <a:lvl4pPr marL="0" marR="0" indent="3262338" algn="ctr" defTabSz="1087443"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Exo 2"/>
        </a:defRPr>
      </a:lvl4pPr>
      <a:lvl5pPr marL="0" marR="0" indent="4349779" algn="ctr" defTabSz="1087443"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Exo 2"/>
        </a:defRPr>
      </a:lvl5pPr>
      <a:lvl6pPr marL="0" marR="0" indent="5437225" algn="ctr" defTabSz="1087443"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Exo 2"/>
        </a:defRPr>
      </a:lvl6pPr>
      <a:lvl7pPr marL="0" marR="0" indent="6524670" algn="ctr" defTabSz="1087443"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Exo 2"/>
        </a:defRPr>
      </a:lvl7pPr>
      <a:lvl8pPr marL="0" marR="0" indent="7612115" algn="ctr" defTabSz="1087443"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Exo 2"/>
        </a:defRPr>
      </a:lvl8pPr>
      <a:lvl9pPr marL="0" marR="0" indent="8699558" algn="ctr" defTabSz="1087443"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Exo 2"/>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pSp>
        <p:nvGrpSpPr>
          <p:cNvPr id="20" name="Groupe">
            <a:extLst>
              <a:ext uri="{FF2B5EF4-FFF2-40B4-BE49-F238E27FC236}">
                <a16:creationId xmlns:a16="http://schemas.microsoft.com/office/drawing/2014/main" id="{F0DA5165-B86E-4EE9-932D-3AD946900890}"/>
              </a:ext>
            </a:extLst>
          </p:cNvPr>
          <p:cNvGrpSpPr/>
          <p:nvPr userDrawn="1"/>
        </p:nvGrpSpPr>
        <p:grpSpPr>
          <a:xfrm>
            <a:off x="1" y="13523495"/>
            <a:ext cx="24384000" cy="192505"/>
            <a:chOff x="0" y="0"/>
            <a:chExt cx="24538662" cy="181429"/>
          </a:xfrm>
        </p:grpSpPr>
        <p:sp>
          <p:nvSpPr>
            <p:cNvPr id="21" name="Rectangle">
              <a:extLst>
                <a:ext uri="{FF2B5EF4-FFF2-40B4-BE49-F238E27FC236}">
                  <a16:creationId xmlns:a16="http://schemas.microsoft.com/office/drawing/2014/main" id="{AEFBE72D-1676-4B10-BC08-851BC5DB88BC}"/>
                </a:ext>
              </a:extLst>
            </p:cNvPr>
            <p:cNvSpPr/>
            <p:nvPr/>
          </p:nvSpPr>
          <p:spPr>
            <a:xfrm>
              <a:off x="0" y="0"/>
              <a:ext cx="4907733" cy="181430"/>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a:p>
          </p:txBody>
        </p:sp>
        <p:sp>
          <p:nvSpPr>
            <p:cNvPr id="22" name="Rectangle">
              <a:extLst>
                <a:ext uri="{FF2B5EF4-FFF2-40B4-BE49-F238E27FC236}">
                  <a16:creationId xmlns:a16="http://schemas.microsoft.com/office/drawing/2014/main" id="{60989869-0446-4C4F-9C25-246D2EB5B34B}"/>
                </a:ext>
              </a:extLst>
            </p:cNvPr>
            <p:cNvSpPr/>
            <p:nvPr/>
          </p:nvSpPr>
          <p:spPr>
            <a:xfrm>
              <a:off x="4907732" y="0"/>
              <a:ext cx="4907734" cy="181430"/>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a:p>
          </p:txBody>
        </p:sp>
        <p:sp>
          <p:nvSpPr>
            <p:cNvPr id="23" name="Rectangle">
              <a:extLst>
                <a:ext uri="{FF2B5EF4-FFF2-40B4-BE49-F238E27FC236}">
                  <a16:creationId xmlns:a16="http://schemas.microsoft.com/office/drawing/2014/main" id="{32DD7B26-BFE3-4E71-8933-E108A2AA2282}"/>
                </a:ext>
              </a:extLst>
            </p:cNvPr>
            <p:cNvSpPr/>
            <p:nvPr/>
          </p:nvSpPr>
          <p:spPr>
            <a:xfrm>
              <a:off x="9815465" y="0"/>
              <a:ext cx="4907733" cy="181430"/>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a:p>
          </p:txBody>
        </p:sp>
        <p:sp>
          <p:nvSpPr>
            <p:cNvPr id="24" name="Rectangle">
              <a:extLst>
                <a:ext uri="{FF2B5EF4-FFF2-40B4-BE49-F238E27FC236}">
                  <a16:creationId xmlns:a16="http://schemas.microsoft.com/office/drawing/2014/main" id="{03A38CAC-AC15-4712-8E80-8E64CC8804E9}"/>
                </a:ext>
              </a:extLst>
            </p:cNvPr>
            <p:cNvSpPr/>
            <p:nvPr/>
          </p:nvSpPr>
          <p:spPr>
            <a:xfrm>
              <a:off x="14723197" y="0"/>
              <a:ext cx="4907733" cy="181430"/>
            </a:xfrm>
            <a:prstGeom prst="rect">
              <a:avLst/>
            </a:prstGeom>
            <a:solidFill>
              <a:srgbClr val="FFB000"/>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a:p>
          </p:txBody>
        </p:sp>
        <p:sp>
          <p:nvSpPr>
            <p:cNvPr id="25" name="Rectangle">
              <a:extLst>
                <a:ext uri="{FF2B5EF4-FFF2-40B4-BE49-F238E27FC236}">
                  <a16:creationId xmlns:a16="http://schemas.microsoft.com/office/drawing/2014/main" id="{1DC6401A-9C93-4593-B8AA-046E2E29A734}"/>
                </a:ext>
              </a:extLst>
            </p:cNvPr>
            <p:cNvSpPr/>
            <p:nvPr/>
          </p:nvSpPr>
          <p:spPr>
            <a:xfrm>
              <a:off x="19630930" y="0"/>
              <a:ext cx="4907733" cy="181430"/>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a:p>
          </p:txBody>
        </p:sp>
      </p:grpSp>
    </p:spTree>
    <p:extLst>
      <p:ext uri="{BB962C8B-B14F-4D97-AF65-F5344CB8AC3E}">
        <p14:creationId xmlns:p14="http://schemas.microsoft.com/office/powerpoint/2010/main" val="2056022089"/>
      </p:ext>
    </p:extLst>
  </p:cSld>
  <p:clrMap bg1="lt1" tx1="dk1" bg2="lt2" tx2="dk2" accent1="accent1" accent2="accent2" accent3="accent3" accent4="accent4" accent5="accent5" accent6="accent6" hlink="hlink" folHlink="folHlink"/>
  <p:sldLayoutIdLst>
    <p:sldLayoutId id="2147483677" r:id="rId1"/>
    <p:sldLayoutId id="2147483695" r:id="rId2"/>
    <p:sldLayoutId id="2147483679" r:id="rId3"/>
    <p:sldLayoutId id="2147483701" r:id="rId4"/>
    <p:sldLayoutId id="2147483703" r:id="rId5"/>
    <p:sldLayoutId id="2147483704" r:id="rId6"/>
    <p:sldLayoutId id="2147483708" r:id="rId7"/>
    <p:sldLayoutId id="2147483709" r:id="rId8"/>
    <p:sldLayoutId id="2147483710" r:id="rId9"/>
    <p:sldLayoutId id="2147483711" r:id="rId10"/>
    <p:sldLayoutId id="2147483712" r:id="rId11"/>
  </p:sldLayoutIdLst>
  <p:txStyles>
    <p:titleStyle>
      <a:lvl1pPr marL="0" marR="0" indent="0" algn="ctr" defTabSz="1087443" rtl="0" latinLnBrk="0">
        <a:lnSpc>
          <a:spcPct val="100000"/>
        </a:lnSpc>
        <a:spcBef>
          <a:spcPts val="0"/>
        </a:spcBef>
        <a:spcAft>
          <a:spcPts val="0"/>
        </a:spcAft>
        <a:buClrTx/>
        <a:buSzTx/>
        <a:buFontTx/>
        <a:buNone/>
        <a:tabLst/>
        <a:defRPr sz="6000" b="0" i="0" u="none" strike="noStrike" cap="none" spc="0" baseline="0">
          <a:ln>
            <a:noFill/>
          </a:ln>
          <a:solidFill>
            <a:schemeClr val="accent3"/>
          </a:solidFill>
          <a:uFillTx/>
          <a:latin typeface="Exo 2"/>
          <a:ea typeface="Exo 2"/>
          <a:cs typeface="Exo 2"/>
          <a:sym typeface="Exo 2"/>
        </a:defRPr>
      </a:lvl1pPr>
      <a:lvl2pPr marL="0" marR="0" indent="0" algn="ctr" defTabSz="1087443" rtl="0" latinLnBrk="0">
        <a:lnSpc>
          <a:spcPct val="100000"/>
        </a:lnSpc>
        <a:spcBef>
          <a:spcPts val="0"/>
        </a:spcBef>
        <a:spcAft>
          <a:spcPts val="0"/>
        </a:spcAft>
        <a:buClrTx/>
        <a:buSzTx/>
        <a:buFontTx/>
        <a:buNone/>
        <a:tabLst/>
        <a:defRPr sz="6000" b="0" i="0" u="none" strike="noStrike" cap="none" spc="0" baseline="0">
          <a:ln>
            <a:noFill/>
          </a:ln>
          <a:solidFill>
            <a:schemeClr val="accent3"/>
          </a:solidFill>
          <a:uFillTx/>
          <a:latin typeface="Exo 2"/>
          <a:ea typeface="Exo 2"/>
          <a:cs typeface="Exo 2"/>
          <a:sym typeface="Exo 2"/>
        </a:defRPr>
      </a:lvl2pPr>
      <a:lvl3pPr marL="0" marR="0" indent="0" algn="ctr" defTabSz="1087443" rtl="0" latinLnBrk="0">
        <a:lnSpc>
          <a:spcPct val="100000"/>
        </a:lnSpc>
        <a:spcBef>
          <a:spcPts val="0"/>
        </a:spcBef>
        <a:spcAft>
          <a:spcPts val="0"/>
        </a:spcAft>
        <a:buClrTx/>
        <a:buSzTx/>
        <a:buFontTx/>
        <a:buNone/>
        <a:tabLst/>
        <a:defRPr sz="6000" b="0" i="0" u="none" strike="noStrike" cap="none" spc="0" baseline="0">
          <a:ln>
            <a:noFill/>
          </a:ln>
          <a:solidFill>
            <a:schemeClr val="accent3"/>
          </a:solidFill>
          <a:uFillTx/>
          <a:latin typeface="Exo 2"/>
          <a:ea typeface="Exo 2"/>
          <a:cs typeface="Exo 2"/>
          <a:sym typeface="Exo 2"/>
        </a:defRPr>
      </a:lvl3pPr>
      <a:lvl4pPr marL="0" marR="0" indent="0" algn="ctr" defTabSz="1087443" rtl="0" latinLnBrk="0">
        <a:lnSpc>
          <a:spcPct val="100000"/>
        </a:lnSpc>
        <a:spcBef>
          <a:spcPts val="0"/>
        </a:spcBef>
        <a:spcAft>
          <a:spcPts val="0"/>
        </a:spcAft>
        <a:buClrTx/>
        <a:buSzTx/>
        <a:buFontTx/>
        <a:buNone/>
        <a:tabLst/>
        <a:defRPr sz="6000" b="0" i="0" u="none" strike="noStrike" cap="none" spc="0" baseline="0">
          <a:ln>
            <a:noFill/>
          </a:ln>
          <a:solidFill>
            <a:schemeClr val="accent3"/>
          </a:solidFill>
          <a:uFillTx/>
          <a:latin typeface="Exo 2"/>
          <a:ea typeface="Exo 2"/>
          <a:cs typeface="Exo 2"/>
          <a:sym typeface="Exo 2"/>
        </a:defRPr>
      </a:lvl4pPr>
      <a:lvl5pPr marL="0" marR="0" indent="0" algn="ctr" defTabSz="1087443" rtl="0" latinLnBrk="0">
        <a:lnSpc>
          <a:spcPct val="100000"/>
        </a:lnSpc>
        <a:spcBef>
          <a:spcPts val="0"/>
        </a:spcBef>
        <a:spcAft>
          <a:spcPts val="0"/>
        </a:spcAft>
        <a:buClrTx/>
        <a:buSzTx/>
        <a:buFontTx/>
        <a:buNone/>
        <a:tabLst/>
        <a:defRPr sz="6000" b="0" i="0" u="none" strike="noStrike" cap="none" spc="0" baseline="0">
          <a:ln>
            <a:noFill/>
          </a:ln>
          <a:solidFill>
            <a:schemeClr val="accent3"/>
          </a:solidFill>
          <a:uFillTx/>
          <a:latin typeface="Exo 2"/>
          <a:ea typeface="Exo 2"/>
          <a:cs typeface="Exo 2"/>
          <a:sym typeface="Exo 2"/>
        </a:defRPr>
      </a:lvl5pPr>
      <a:lvl6pPr marL="0" marR="0" indent="0" algn="ctr" defTabSz="1087443" rtl="0" latinLnBrk="0">
        <a:lnSpc>
          <a:spcPct val="100000"/>
        </a:lnSpc>
        <a:spcBef>
          <a:spcPts val="0"/>
        </a:spcBef>
        <a:spcAft>
          <a:spcPts val="0"/>
        </a:spcAft>
        <a:buClrTx/>
        <a:buSzTx/>
        <a:buFontTx/>
        <a:buNone/>
        <a:tabLst/>
        <a:defRPr sz="6000" b="0" i="0" u="none" strike="noStrike" cap="none" spc="0" baseline="0">
          <a:ln>
            <a:noFill/>
          </a:ln>
          <a:solidFill>
            <a:schemeClr val="accent3"/>
          </a:solidFill>
          <a:uFillTx/>
          <a:latin typeface="Exo 2"/>
          <a:ea typeface="Exo 2"/>
          <a:cs typeface="Exo 2"/>
          <a:sym typeface="Exo 2"/>
        </a:defRPr>
      </a:lvl6pPr>
      <a:lvl7pPr marL="0" marR="0" indent="0" algn="ctr" defTabSz="1087443" rtl="0" latinLnBrk="0">
        <a:lnSpc>
          <a:spcPct val="100000"/>
        </a:lnSpc>
        <a:spcBef>
          <a:spcPts val="0"/>
        </a:spcBef>
        <a:spcAft>
          <a:spcPts val="0"/>
        </a:spcAft>
        <a:buClrTx/>
        <a:buSzTx/>
        <a:buFontTx/>
        <a:buNone/>
        <a:tabLst/>
        <a:defRPr sz="6000" b="0" i="0" u="none" strike="noStrike" cap="none" spc="0" baseline="0">
          <a:ln>
            <a:noFill/>
          </a:ln>
          <a:solidFill>
            <a:schemeClr val="accent3"/>
          </a:solidFill>
          <a:uFillTx/>
          <a:latin typeface="Exo 2"/>
          <a:ea typeface="Exo 2"/>
          <a:cs typeface="Exo 2"/>
          <a:sym typeface="Exo 2"/>
        </a:defRPr>
      </a:lvl7pPr>
      <a:lvl8pPr marL="0" marR="0" indent="0" algn="ctr" defTabSz="1087443" rtl="0" latinLnBrk="0">
        <a:lnSpc>
          <a:spcPct val="100000"/>
        </a:lnSpc>
        <a:spcBef>
          <a:spcPts val="0"/>
        </a:spcBef>
        <a:spcAft>
          <a:spcPts val="0"/>
        </a:spcAft>
        <a:buClrTx/>
        <a:buSzTx/>
        <a:buFontTx/>
        <a:buNone/>
        <a:tabLst/>
        <a:defRPr sz="6000" b="0" i="0" u="none" strike="noStrike" cap="none" spc="0" baseline="0">
          <a:ln>
            <a:noFill/>
          </a:ln>
          <a:solidFill>
            <a:schemeClr val="accent3"/>
          </a:solidFill>
          <a:uFillTx/>
          <a:latin typeface="Exo 2"/>
          <a:ea typeface="Exo 2"/>
          <a:cs typeface="Exo 2"/>
          <a:sym typeface="Exo 2"/>
        </a:defRPr>
      </a:lvl8pPr>
      <a:lvl9pPr marL="0" marR="0" indent="0" algn="ctr" defTabSz="1087443" rtl="0" latinLnBrk="0">
        <a:lnSpc>
          <a:spcPct val="100000"/>
        </a:lnSpc>
        <a:spcBef>
          <a:spcPts val="0"/>
        </a:spcBef>
        <a:spcAft>
          <a:spcPts val="0"/>
        </a:spcAft>
        <a:buClrTx/>
        <a:buSzTx/>
        <a:buFontTx/>
        <a:buNone/>
        <a:tabLst/>
        <a:defRPr sz="6000" b="0" i="0" u="none" strike="noStrike" cap="none" spc="0" baseline="0">
          <a:ln>
            <a:noFill/>
          </a:ln>
          <a:solidFill>
            <a:schemeClr val="accent3"/>
          </a:solidFill>
          <a:uFillTx/>
          <a:latin typeface="Exo 2"/>
          <a:ea typeface="Exo 2"/>
          <a:cs typeface="Exo 2"/>
          <a:sym typeface="Exo 2"/>
        </a:defRPr>
      </a:lvl9pPr>
    </p:titleStyle>
    <p:bodyStyle>
      <a:lvl1pPr marL="0" marR="0" indent="0" algn="ctr" defTabSz="1087443" rtl="0" latinLnBrk="0">
        <a:lnSpc>
          <a:spcPct val="130000"/>
        </a:lnSpc>
        <a:spcBef>
          <a:spcPts val="500"/>
        </a:spcBef>
        <a:spcAft>
          <a:spcPts val="0"/>
        </a:spcAft>
        <a:buClrTx/>
        <a:buSzTx/>
        <a:buFontTx/>
        <a:buNone/>
        <a:tabLst/>
        <a:defRPr sz="2400" b="0" i="0" u="none" strike="noStrike" cap="none" spc="0" baseline="0">
          <a:ln>
            <a:noFill/>
          </a:ln>
          <a:solidFill>
            <a:srgbClr val="797979"/>
          </a:solidFill>
          <a:uFillTx/>
          <a:latin typeface="Exo 2 Light"/>
          <a:ea typeface="Exo 2 Light"/>
          <a:cs typeface="Exo 2 Light"/>
          <a:sym typeface="Exo 2 Light"/>
        </a:defRPr>
      </a:lvl1pPr>
      <a:lvl2pPr marL="0" marR="0" indent="1087443" algn="ctr" defTabSz="1087443" rtl="0" latinLnBrk="0">
        <a:lnSpc>
          <a:spcPct val="130000"/>
        </a:lnSpc>
        <a:spcBef>
          <a:spcPts val="500"/>
        </a:spcBef>
        <a:spcAft>
          <a:spcPts val="0"/>
        </a:spcAft>
        <a:buClrTx/>
        <a:buSzTx/>
        <a:buFontTx/>
        <a:buNone/>
        <a:tabLst/>
        <a:defRPr sz="2400" b="0" i="0" u="none" strike="noStrike" cap="none" spc="0" baseline="0">
          <a:ln>
            <a:noFill/>
          </a:ln>
          <a:solidFill>
            <a:srgbClr val="797979"/>
          </a:solidFill>
          <a:uFillTx/>
          <a:latin typeface="Exo 2 Light"/>
          <a:ea typeface="Exo 2 Light"/>
          <a:cs typeface="Exo 2 Light"/>
          <a:sym typeface="Exo 2 Light"/>
        </a:defRPr>
      </a:lvl2pPr>
      <a:lvl3pPr marL="0" marR="0" indent="2174887" algn="ctr" defTabSz="1087443" rtl="0" latinLnBrk="0">
        <a:lnSpc>
          <a:spcPct val="130000"/>
        </a:lnSpc>
        <a:spcBef>
          <a:spcPts val="500"/>
        </a:spcBef>
        <a:spcAft>
          <a:spcPts val="0"/>
        </a:spcAft>
        <a:buClrTx/>
        <a:buSzTx/>
        <a:buFontTx/>
        <a:buNone/>
        <a:tabLst/>
        <a:defRPr sz="2400" b="0" i="0" u="none" strike="noStrike" cap="none" spc="0" baseline="0">
          <a:ln>
            <a:noFill/>
          </a:ln>
          <a:solidFill>
            <a:srgbClr val="797979"/>
          </a:solidFill>
          <a:uFillTx/>
          <a:latin typeface="Exo 2 Light"/>
          <a:ea typeface="Exo 2 Light"/>
          <a:cs typeface="Exo 2 Light"/>
          <a:sym typeface="Exo 2 Light"/>
        </a:defRPr>
      </a:lvl3pPr>
      <a:lvl4pPr marL="0" marR="0" indent="3262338" algn="ctr" defTabSz="1087443" rtl="0" latinLnBrk="0">
        <a:lnSpc>
          <a:spcPct val="130000"/>
        </a:lnSpc>
        <a:spcBef>
          <a:spcPts val="500"/>
        </a:spcBef>
        <a:spcAft>
          <a:spcPts val="0"/>
        </a:spcAft>
        <a:buClrTx/>
        <a:buSzTx/>
        <a:buFontTx/>
        <a:buNone/>
        <a:tabLst/>
        <a:defRPr sz="2400" b="0" i="0" u="none" strike="noStrike" cap="none" spc="0" baseline="0">
          <a:ln>
            <a:noFill/>
          </a:ln>
          <a:solidFill>
            <a:srgbClr val="797979"/>
          </a:solidFill>
          <a:uFillTx/>
          <a:latin typeface="Exo 2 Light"/>
          <a:ea typeface="Exo 2 Light"/>
          <a:cs typeface="Exo 2 Light"/>
          <a:sym typeface="Exo 2 Light"/>
        </a:defRPr>
      </a:lvl4pPr>
      <a:lvl5pPr marL="0" marR="0" indent="4349779" algn="ctr" defTabSz="1087443" rtl="0" latinLnBrk="0">
        <a:lnSpc>
          <a:spcPct val="130000"/>
        </a:lnSpc>
        <a:spcBef>
          <a:spcPts val="500"/>
        </a:spcBef>
        <a:spcAft>
          <a:spcPts val="0"/>
        </a:spcAft>
        <a:buClrTx/>
        <a:buSzTx/>
        <a:buFontTx/>
        <a:buNone/>
        <a:tabLst/>
        <a:defRPr sz="2400" b="0" i="0" u="none" strike="noStrike" cap="none" spc="0" baseline="0">
          <a:ln>
            <a:noFill/>
          </a:ln>
          <a:solidFill>
            <a:srgbClr val="797979"/>
          </a:solidFill>
          <a:uFillTx/>
          <a:latin typeface="Exo 2 Light"/>
          <a:ea typeface="Exo 2 Light"/>
          <a:cs typeface="Exo 2 Light"/>
          <a:sym typeface="Exo 2 Light"/>
        </a:defRPr>
      </a:lvl5pPr>
      <a:lvl6pPr marL="5709084" marR="0" indent="-271861" algn="ctr" defTabSz="1087443" rtl="0" latinLnBrk="0">
        <a:lnSpc>
          <a:spcPct val="130000"/>
        </a:lnSpc>
        <a:spcBef>
          <a:spcPts val="500"/>
        </a:spcBef>
        <a:spcAft>
          <a:spcPts val="0"/>
        </a:spcAft>
        <a:buClrTx/>
        <a:buSzPct val="100000"/>
        <a:buFontTx/>
        <a:buChar char="•"/>
        <a:tabLst/>
        <a:defRPr sz="2400" b="0" i="0" u="none" strike="noStrike" cap="none" spc="0" baseline="0">
          <a:ln>
            <a:noFill/>
          </a:ln>
          <a:solidFill>
            <a:srgbClr val="797979"/>
          </a:solidFill>
          <a:uFillTx/>
          <a:latin typeface="Exo 2 Light"/>
          <a:ea typeface="Exo 2 Light"/>
          <a:cs typeface="Exo 2 Light"/>
          <a:sym typeface="Exo 2 Light"/>
        </a:defRPr>
      </a:lvl6pPr>
      <a:lvl7pPr marL="6796530" marR="0" indent="-271861" algn="ctr" defTabSz="1087443" rtl="0" latinLnBrk="0">
        <a:lnSpc>
          <a:spcPct val="130000"/>
        </a:lnSpc>
        <a:spcBef>
          <a:spcPts val="500"/>
        </a:spcBef>
        <a:spcAft>
          <a:spcPts val="0"/>
        </a:spcAft>
        <a:buClrTx/>
        <a:buSzPct val="100000"/>
        <a:buFontTx/>
        <a:buChar char="•"/>
        <a:tabLst/>
        <a:defRPr sz="2400" b="0" i="0" u="none" strike="noStrike" cap="none" spc="0" baseline="0">
          <a:ln>
            <a:noFill/>
          </a:ln>
          <a:solidFill>
            <a:srgbClr val="797979"/>
          </a:solidFill>
          <a:uFillTx/>
          <a:latin typeface="Exo 2 Light"/>
          <a:ea typeface="Exo 2 Light"/>
          <a:cs typeface="Exo 2 Light"/>
          <a:sym typeface="Exo 2 Light"/>
        </a:defRPr>
      </a:lvl7pPr>
      <a:lvl8pPr marL="7883979" marR="0" indent="-271862" algn="ctr" defTabSz="1087443" rtl="0" latinLnBrk="0">
        <a:lnSpc>
          <a:spcPct val="130000"/>
        </a:lnSpc>
        <a:spcBef>
          <a:spcPts val="500"/>
        </a:spcBef>
        <a:spcAft>
          <a:spcPts val="0"/>
        </a:spcAft>
        <a:buClrTx/>
        <a:buSzPct val="100000"/>
        <a:buFontTx/>
        <a:buChar char="•"/>
        <a:tabLst/>
        <a:defRPr sz="2400" b="0" i="0" u="none" strike="noStrike" cap="none" spc="0" baseline="0">
          <a:ln>
            <a:noFill/>
          </a:ln>
          <a:solidFill>
            <a:srgbClr val="797979"/>
          </a:solidFill>
          <a:uFillTx/>
          <a:latin typeface="Exo 2 Light"/>
          <a:ea typeface="Exo 2 Light"/>
          <a:cs typeface="Exo 2 Light"/>
          <a:sym typeface="Exo 2 Light"/>
        </a:defRPr>
      </a:lvl8pPr>
      <a:lvl9pPr marL="8971422" marR="0" indent="-271862" algn="ctr" defTabSz="1087443" rtl="0" latinLnBrk="0">
        <a:lnSpc>
          <a:spcPct val="130000"/>
        </a:lnSpc>
        <a:spcBef>
          <a:spcPts val="500"/>
        </a:spcBef>
        <a:spcAft>
          <a:spcPts val="0"/>
        </a:spcAft>
        <a:buClrTx/>
        <a:buSzPct val="100000"/>
        <a:buFontTx/>
        <a:buChar char="•"/>
        <a:tabLst/>
        <a:defRPr sz="2400" b="0" i="0" u="none" strike="noStrike" cap="none" spc="0" baseline="0">
          <a:ln>
            <a:noFill/>
          </a:ln>
          <a:solidFill>
            <a:srgbClr val="797979"/>
          </a:solidFill>
          <a:uFillTx/>
          <a:latin typeface="Exo 2 Light"/>
          <a:ea typeface="Exo 2 Light"/>
          <a:cs typeface="Exo 2 Light"/>
          <a:sym typeface="Exo 2 Light"/>
        </a:defRPr>
      </a:lvl9pPr>
    </p:bodyStyle>
    <p:otherStyle>
      <a:lvl1pPr marL="0" marR="0" indent="0" algn="ctr" defTabSz="1087443"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Exo 2"/>
        </a:defRPr>
      </a:lvl1pPr>
      <a:lvl2pPr marL="0" marR="0" indent="1087443" algn="ctr" defTabSz="1087443"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Exo 2"/>
        </a:defRPr>
      </a:lvl2pPr>
      <a:lvl3pPr marL="0" marR="0" indent="2174887" algn="ctr" defTabSz="1087443"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Exo 2"/>
        </a:defRPr>
      </a:lvl3pPr>
      <a:lvl4pPr marL="0" marR="0" indent="3262338" algn="ctr" defTabSz="1087443"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Exo 2"/>
        </a:defRPr>
      </a:lvl4pPr>
      <a:lvl5pPr marL="0" marR="0" indent="4349779" algn="ctr" defTabSz="1087443"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Exo 2"/>
        </a:defRPr>
      </a:lvl5pPr>
      <a:lvl6pPr marL="0" marR="0" indent="5437225" algn="ctr" defTabSz="1087443"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Exo 2"/>
        </a:defRPr>
      </a:lvl6pPr>
      <a:lvl7pPr marL="0" marR="0" indent="6524670" algn="ctr" defTabSz="1087443"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Exo 2"/>
        </a:defRPr>
      </a:lvl7pPr>
      <a:lvl8pPr marL="0" marR="0" indent="7612115" algn="ctr" defTabSz="1087443"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Exo 2"/>
        </a:defRPr>
      </a:lvl8pPr>
      <a:lvl9pPr marL="0" marR="0" indent="8699558" algn="ctr" defTabSz="1087443"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Exo 2"/>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3" Type="http://schemas.openxmlformats.org/officeDocument/2006/relationships/hyperlink" Target="https://learning.sap.com/learning-journeys/practicing-clean-core-extensibility-for-sap-s-4hana-cloud/evaluating-the-need-for-extensions_aaae6788-b141-45d3-9d3b-3ead49dba796?userlogin=true" TargetMode="External"/><Relationship Id="rId2" Type="http://schemas.openxmlformats.org/officeDocument/2006/relationships/hyperlink" Target="https://community.sap.com/t5/technology-blogs-by-members/sap-cloud-integration-move-away-from-those-idoc-messages/ba-p/13558827" TargetMode="External"/><Relationship Id="rId1" Type="http://schemas.openxmlformats.org/officeDocument/2006/relationships/slideLayout" Target="../slideLayouts/slideLayout15.xml"/><Relationship Id="rId4" Type="http://schemas.openxmlformats.org/officeDocument/2006/relationships/hyperlink" Target="https://learning.sap.com/learning-journeys/practicing-clean-core-extensibility-for-sap-s-4hana-cloud/explaining-extensibility-model-best-practices_e290f382-800e-40ef-a203-85a13115f487"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a:extLst>
              <a:ext uri="{FF2B5EF4-FFF2-40B4-BE49-F238E27FC236}">
                <a16:creationId xmlns:a16="http://schemas.microsoft.com/office/drawing/2014/main" id="{4B9CE9ED-F13C-4904-BB58-07887CCAE619}"/>
              </a:ext>
            </a:extLst>
          </p:cNvPr>
          <p:cNvSpPr>
            <a:spLocks noGrp="1"/>
          </p:cNvSpPr>
          <p:nvPr>
            <p:ph type="subTitle" sz="quarter" idx="1"/>
          </p:nvPr>
        </p:nvSpPr>
        <p:spPr/>
        <p:txBody>
          <a:bodyPr/>
          <a:lstStyle/>
          <a:p>
            <a:r>
              <a:rPr lang="fr-FR" dirty="0"/>
              <a:t>17/04/2024 – Jonathan Vieu</a:t>
            </a:r>
          </a:p>
        </p:txBody>
      </p:sp>
      <p:sp>
        <p:nvSpPr>
          <p:cNvPr id="3" name="Espace réservé du texte 2">
            <a:extLst>
              <a:ext uri="{FF2B5EF4-FFF2-40B4-BE49-F238E27FC236}">
                <a16:creationId xmlns:a16="http://schemas.microsoft.com/office/drawing/2014/main" id="{50066482-C983-4F33-ABDA-F3BCDF4BF89E}"/>
              </a:ext>
            </a:extLst>
          </p:cNvPr>
          <p:cNvSpPr>
            <a:spLocks noGrp="1"/>
          </p:cNvSpPr>
          <p:nvPr>
            <p:ph type="body" sz="quarter" idx="10"/>
          </p:nvPr>
        </p:nvSpPr>
        <p:spPr/>
        <p:txBody>
          <a:bodyPr/>
          <a:lstStyle/>
          <a:p>
            <a:r>
              <a:rPr lang="fr-FR" dirty="0"/>
              <a:t>SAP ABAP Cloud</a:t>
            </a:r>
          </a:p>
        </p:txBody>
      </p:sp>
    </p:spTree>
    <p:extLst>
      <p:ext uri="{BB962C8B-B14F-4D97-AF65-F5344CB8AC3E}">
        <p14:creationId xmlns:p14="http://schemas.microsoft.com/office/powerpoint/2010/main" val="1998575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9421827C-9C53-4AC1-B56E-D9FCF3973087}"/>
              </a:ext>
            </a:extLst>
          </p:cNvPr>
          <p:cNvSpPr>
            <a:spLocks noGrp="1"/>
          </p:cNvSpPr>
          <p:nvPr>
            <p:ph type="body" sz="quarter" idx="10"/>
          </p:nvPr>
        </p:nvSpPr>
        <p:spPr/>
        <p:txBody>
          <a:bodyPr/>
          <a:lstStyle/>
          <a:p>
            <a:pPr marL="0" indent="0">
              <a:buNone/>
            </a:pPr>
            <a:r>
              <a:rPr lang="fr-FR" b="1" dirty="0"/>
              <a:t>Prérequis</a:t>
            </a:r>
          </a:p>
        </p:txBody>
      </p:sp>
    </p:spTree>
    <p:extLst>
      <p:ext uri="{BB962C8B-B14F-4D97-AF65-F5344CB8AC3E}">
        <p14:creationId xmlns:p14="http://schemas.microsoft.com/office/powerpoint/2010/main" val="139929793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D70251-534A-42E3-AAAE-FD7AB232D3F7}"/>
              </a:ext>
            </a:extLst>
          </p:cNvPr>
          <p:cNvSpPr>
            <a:spLocks noGrp="1"/>
          </p:cNvSpPr>
          <p:nvPr>
            <p:ph type="title"/>
          </p:nvPr>
        </p:nvSpPr>
        <p:spPr/>
        <p:txBody>
          <a:bodyPr/>
          <a:lstStyle/>
          <a:p>
            <a:r>
              <a:rPr lang="fr-FR" b="1" dirty="0"/>
              <a:t>Prérequis</a:t>
            </a:r>
            <a:endParaRPr lang="fr-FR" dirty="0"/>
          </a:p>
        </p:txBody>
      </p:sp>
      <p:sp>
        <p:nvSpPr>
          <p:cNvPr id="3" name="Espace réservé du texte 2">
            <a:extLst>
              <a:ext uri="{FF2B5EF4-FFF2-40B4-BE49-F238E27FC236}">
                <a16:creationId xmlns:a16="http://schemas.microsoft.com/office/drawing/2014/main" id="{0D5CF6C2-E6C4-4BDA-908C-4DA50D46D275}"/>
              </a:ext>
            </a:extLst>
          </p:cNvPr>
          <p:cNvSpPr>
            <a:spLocks noGrp="1"/>
          </p:cNvSpPr>
          <p:nvPr>
            <p:ph type="body" sz="half" idx="1"/>
          </p:nvPr>
        </p:nvSpPr>
        <p:spPr/>
        <p:txBody>
          <a:bodyPr/>
          <a:lstStyle/>
          <a:p>
            <a:pPr algn="just"/>
            <a:r>
              <a:rPr lang="fr-FR" b="1" i="0" dirty="0">
                <a:solidFill>
                  <a:srgbClr val="0D0D0D"/>
                </a:solidFill>
                <a:effectLst/>
                <a:highlight>
                  <a:srgbClr val="FFFFFF"/>
                </a:highlight>
                <a:latin typeface="Söhne"/>
              </a:rPr>
              <a:t>Accès à SAP Business </a:t>
            </a:r>
            <a:r>
              <a:rPr lang="fr-FR" b="1" i="0" dirty="0" err="1">
                <a:solidFill>
                  <a:srgbClr val="0D0D0D"/>
                </a:solidFill>
                <a:effectLst/>
                <a:highlight>
                  <a:srgbClr val="FFFFFF"/>
                </a:highlight>
                <a:latin typeface="Söhne"/>
              </a:rPr>
              <a:t>Technology</a:t>
            </a:r>
            <a:r>
              <a:rPr lang="fr-FR" b="1" i="0" dirty="0">
                <a:solidFill>
                  <a:srgbClr val="0D0D0D"/>
                </a:solidFill>
                <a:effectLst/>
                <a:highlight>
                  <a:srgbClr val="FFFFFF"/>
                </a:highlight>
                <a:latin typeface="Söhne"/>
              </a:rPr>
              <a:t> Platform (BTP) :</a:t>
            </a:r>
            <a:r>
              <a:rPr lang="fr-FR" b="0" i="0" dirty="0">
                <a:solidFill>
                  <a:srgbClr val="0D0D0D"/>
                </a:solidFill>
                <a:effectLst/>
                <a:highlight>
                  <a:srgbClr val="FFFFFF"/>
                </a:highlight>
                <a:latin typeface="Söhne"/>
              </a:rPr>
              <a:t> Pour développer et déployer des applications ABAP Cloud, vous avez besoin d'un accès à SAP BTP, qui est la plate-forme cloud de SAP. Cela nécessite généralement de souscrire à un abonnement ou d'avoir un accès fourni par votre entreprise.</a:t>
            </a:r>
          </a:p>
        </p:txBody>
      </p:sp>
    </p:spTree>
    <p:extLst>
      <p:ext uri="{BB962C8B-B14F-4D97-AF65-F5344CB8AC3E}">
        <p14:creationId xmlns:p14="http://schemas.microsoft.com/office/powerpoint/2010/main" val="4195354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D70251-534A-42E3-AAAE-FD7AB232D3F7}"/>
              </a:ext>
            </a:extLst>
          </p:cNvPr>
          <p:cNvSpPr>
            <a:spLocks noGrp="1"/>
          </p:cNvSpPr>
          <p:nvPr>
            <p:ph type="title"/>
          </p:nvPr>
        </p:nvSpPr>
        <p:spPr/>
        <p:txBody>
          <a:bodyPr/>
          <a:lstStyle/>
          <a:p>
            <a:r>
              <a:rPr lang="fr-FR" b="1" dirty="0"/>
              <a:t>Prérequis</a:t>
            </a:r>
            <a:endParaRPr lang="fr-FR" dirty="0"/>
          </a:p>
        </p:txBody>
      </p:sp>
      <p:sp>
        <p:nvSpPr>
          <p:cNvPr id="3" name="Espace réservé du texte 2">
            <a:extLst>
              <a:ext uri="{FF2B5EF4-FFF2-40B4-BE49-F238E27FC236}">
                <a16:creationId xmlns:a16="http://schemas.microsoft.com/office/drawing/2014/main" id="{0D5CF6C2-E6C4-4BDA-908C-4DA50D46D275}"/>
              </a:ext>
            </a:extLst>
          </p:cNvPr>
          <p:cNvSpPr>
            <a:spLocks noGrp="1"/>
          </p:cNvSpPr>
          <p:nvPr>
            <p:ph type="body" sz="half" idx="1"/>
          </p:nvPr>
        </p:nvSpPr>
        <p:spPr/>
        <p:txBody>
          <a:bodyPr/>
          <a:lstStyle/>
          <a:p>
            <a:pPr algn="just"/>
            <a:r>
              <a:rPr lang="fr-FR" b="1" i="0" dirty="0">
                <a:solidFill>
                  <a:srgbClr val="0D0D0D"/>
                </a:solidFill>
                <a:effectLst/>
                <a:highlight>
                  <a:srgbClr val="FFFFFF"/>
                </a:highlight>
                <a:latin typeface="Söhne"/>
              </a:rPr>
              <a:t>Connaissance d'ABAP :</a:t>
            </a:r>
            <a:r>
              <a:rPr lang="fr-FR" b="0" i="0" dirty="0">
                <a:solidFill>
                  <a:srgbClr val="0D0D0D"/>
                </a:solidFill>
                <a:effectLst/>
                <a:highlight>
                  <a:srgbClr val="FFFFFF"/>
                </a:highlight>
                <a:latin typeface="Söhne"/>
              </a:rPr>
              <a:t> Bien que ABAP Cloud propose des fonctionnalités modernes et des outils de développement dans le cloud, une connaissance préalable du langage de programmation ABAP est nécessaire pour développer des applications avec succès.</a:t>
            </a:r>
          </a:p>
        </p:txBody>
      </p:sp>
    </p:spTree>
    <p:extLst>
      <p:ext uri="{BB962C8B-B14F-4D97-AF65-F5344CB8AC3E}">
        <p14:creationId xmlns:p14="http://schemas.microsoft.com/office/powerpoint/2010/main" val="1317150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D70251-534A-42E3-AAAE-FD7AB232D3F7}"/>
              </a:ext>
            </a:extLst>
          </p:cNvPr>
          <p:cNvSpPr>
            <a:spLocks noGrp="1"/>
          </p:cNvSpPr>
          <p:nvPr>
            <p:ph type="title"/>
          </p:nvPr>
        </p:nvSpPr>
        <p:spPr/>
        <p:txBody>
          <a:bodyPr/>
          <a:lstStyle/>
          <a:p>
            <a:r>
              <a:rPr lang="fr-FR" b="1" dirty="0"/>
              <a:t>Prérequis</a:t>
            </a:r>
            <a:endParaRPr lang="fr-FR" dirty="0"/>
          </a:p>
        </p:txBody>
      </p:sp>
      <p:sp>
        <p:nvSpPr>
          <p:cNvPr id="3" name="Espace réservé du texte 2">
            <a:extLst>
              <a:ext uri="{FF2B5EF4-FFF2-40B4-BE49-F238E27FC236}">
                <a16:creationId xmlns:a16="http://schemas.microsoft.com/office/drawing/2014/main" id="{0D5CF6C2-E6C4-4BDA-908C-4DA50D46D275}"/>
              </a:ext>
            </a:extLst>
          </p:cNvPr>
          <p:cNvSpPr>
            <a:spLocks noGrp="1"/>
          </p:cNvSpPr>
          <p:nvPr>
            <p:ph type="body" sz="half" idx="1"/>
          </p:nvPr>
        </p:nvSpPr>
        <p:spPr/>
        <p:txBody>
          <a:bodyPr/>
          <a:lstStyle/>
          <a:p>
            <a:pPr algn="just"/>
            <a:r>
              <a:rPr lang="fr-FR" b="1" i="0" dirty="0">
                <a:solidFill>
                  <a:srgbClr val="0D0D0D"/>
                </a:solidFill>
                <a:effectLst/>
                <a:highlight>
                  <a:srgbClr val="FFFFFF"/>
                </a:highlight>
                <a:latin typeface="Söhne"/>
              </a:rPr>
              <a:t>Formation sur les outils ABAP Cloud :</a:t>
            </a:r>
            <a:r>
              <a:rPr lang="fr-FR" b="0" i="0" dirty="0">
                <a:solidFill>
                  <a:srgbClr val="0D0D0D"/>
                </a:solidFill>
                <a:effectLst/>
                <a:highlight>
                  <a:srgbClr val="FFFFFF"/>
                </a:highlight>
                <a:latin typeface="Söhne"/>
              </a:rPr>
              <a:t> Les développeurs doivent être formés sur les outils spécifiques fournis par SAP pour le développement d'applications ABAP Cloud, tels que l’ADT (ABAP </a:t>
            </a:r>
            <a:r>
              <a:rPr lang="fr-FR" b="0" i="0" dirty="0" err="1">
                <a:solidFill>
                  <a:srgbClr val="0D0D0D"/>
                </a:solidFill>
                <a:effectLst/>
                <a:highlight>
                  <a:srgbClr val="FFFFFF"/>
                </a:highlight>
                <a:latin typeface="Söhne"/>
              </a:rPr>
              <a:t>Development</a:t>
            </a:r>
            <a:r>
              <a:rPr lang="fr-FR" b="0" i="0" dirty="0">
                <a:solidFill>
                  <a:srgbClr val="0D0D0D"/>
                </a:solidFill>
                <a:effectLst/>
                <a:highlight>
                  <a:srgbClr val="FFFFFF"/>
                </a:highlight>
                <a:latin typeface="Söhne"/>
              </a:rPr>
              <a:t> Tools for Eclipse) ou SAP Business Application Studio. Ces outils sont utilisés pour la conception, le développement, le débogage et le déploiement des applications.</a:t>
            </a:r>
          </a:p>
        </p:txBody>
      </p:sp>
    </p:spTree>
    <p:extLst>
      <p:ext uri="{BB962C8B-B14F-4D97-AF65-F5344CB8AC3E}">
        <p14:creationId xmlns:p14="http://schemas.microsoft.com/office/powerpoint/2010/main" val="1175467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D70251-534A-42E3-AAAE-FD7AB232D3F7}"/>
              </a:ext>
            </a:extLst>
          </p:cNvPr>
          <p:cNvSpPr>
            <a:spLocks noGrp="1"/>
          </p:cNvSpPr>
          <p:nvPr>
            <p:ph type="title"/>
          </p:nvPr>
        </p:nvSpPr>
        <p:spPr/>
        <p:txBody>
          <a:bodyPr/>
          <a:lstStyle/>
          <a:p>
            <a:r>
              <a:rPr lang="fr-FR" b="1" dirty="0"/>
              <a:t>Prérequis</a:t>
            </a:r>
            <a:endParaRPr lang="fr-FR" dirty="0"/>
          </a:p>
        </p:txBody>
      </p:sp>
      <p:sp>
        <p:nvSpPr>
          <p:cNvPr id="3" name="Espace réservé du texte 2">
            <a:extLst>
              <a:ext uri="{FF2B5EF4-FFF2-40B4-BE49-F238E27FC236}">
                <a16:creationId xmlns:a16="http://schemas.microsoft.com/office/drawing/2014/main" id="{0D5CF6C2-E6C4-4BDA-908C-4DA50D46D275}"/>
              </a:ext>
            </a:extLst>
          </p:cNvPr>
          <p:cNvSpPr>
            <a:spLocks noGrp="1"/>
          </p:cNvSpPr>
          <p:nvPr>
            <p:ph type="body" sz="half" idx="1"/>
          </p:nvPr>
        </p:nvSpPr>
        <p:spPr/>
        <p:txBody>
          <a:bodyPr/>
          <a:lstStyle/>
          <a:p>
            <a:pPr algn="just"/>
            <a:r>
              <a:rPr lang="fr-FR" b="1" i="0" dirty="0">
                <a:solidFill>
                  <a:srgbClr val="0D0D0D"/>
                </a:solidFill>
                <a:effectLst/>
                <a:highlight>
                  <a:srgbClr val="FFFFFF"/>
                </a:highlight>
                <a:latin typeface="Söhne"/>
              </a:rPr>
              <a:t>Compte de développement dans SAP Business </a:t>
            </a:r>
            <a:r>
              <a:rPr lang="fr-FR" b="1" i="0" dirty="0" err="1">
                <a:solidFill>
                  <a:srgbClr val="0D0D0D"/>
                </a:solidFill>
                <a:effectLst/>
                <a:highlight>
                  <a:srgbClr val="FFFFFF"/>
                </a:highlight>
                <a:latin typeface="Söhne"/>
              </a:rPr>
              <a:t>Technology</a:t>
            </a:r>
            <a:r>
              <a:rPr lang="fr-FR" b="1" i="0" dirty="0">
                <a:solidFill>
                  <a:srgbClr val="0D0D0D"/>
                </a:solidFill>
                <a:effectLst/>
                <a:highlight>
                  <a:srgbClr val="FFFFFF"/>
                </a:highlight>
                <a:latin typeface="Söhne"/>
              </a:rPr>
              <a:t> Platform :</a:t>
            </a:r>
            <a:r>
              <a:rPr lang="fr-FR" b="0" i="0" dirty="0">
                <a:solidFill>
                  <a:srgbClr val="0D0D0D"/>
                </a:solidFill>
                <a:effectLst/>
                <a:highlight>
                  <a:srgbClr val="FFFFFF"/>
                </a:highlight>
                <a:latin typeface="Söhne"/>
              </a:rPr>
              <a:t> Il est souvent nécessaire de créer un compte de développement dans SAP Business </a:t>
            </a:r>
            <a:r>
              <a:rPr lang="fr-FR" b="0" i="0" dirty="0" err="1">
                <a:solidFill>
                  <a:srgbClr val="0D0D0D"/>
                </a:solidFill>
                <a:effectLst/>
                <a:highlight>
                  <a:srgbClr val="FFFFFF"/>
                </a:highlight>
                <a:latin typeface="Söhne"/>
              </a:rPr>
              <a:t>Technology</a:t>
            </a:r>
            <a:r>
              <a:rPr lang="fr-FR" b="0" i="0" dirty="0">
                <a:solidFill>
                  <a:srgbClr val="0D0D0D"/>
                </a:solidFill>
                <a:effectLst/>
                <a:highlight>
                  <a:srgbClr val="FFFFFF"/>
                </a:highlight>
                <a:latin typeface="Söhne"/>
              </a:rPr>
              <a:t> Platform (anciennement SAP Cloud Platform) pour accéder aux outils de développement et aux services cloud nécessaires pour développer des applications ABAP Cloud.</a:t>
            </a:r>
          </a:p>
        </p:txBody>
      </p:sp>
    </p:spTree>
    <p:extLst>
      <p:ext uri="{BB962C8B-B14F-4D97-AF65-F5344CB8AC3E}">
        <p14:creationId xmlns:p14="http://schemas.microsoft.com/office/powerpoint/2010/main" val="185229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D70251-534A-42E3-AAAE-FD7AB232D3F7}"/>
              </a:ext>
            </a:extLst>
          </p:cNvPr>
          <p:cNvSpPr>
            <a:spLocks noGrp="1"/>
          </p:cNvSpPr>
          <p:nvPr>
            <p:ph type="title"/>
          </p:nvPr>
        </p:nvSpPr>
        <p:spPr/>
        <p:txBody>
          <a:bodyPr/>
          <a:lstStyle/>
          <a:p>
            <a:r>
              <a:rPr lang="fr-FR" b="1" dirty="0"/>
              <a:t>Prérequis</a:t>
            </a:r>
            <a:endParaRPr lang="fr-FR" dirty="0"/>
          </a:p>
        </p:txBody>
      </p:sp>
      <p:sp>
        <p:nvSpPr>
          <p:cNvPr id="3" name="Espace réservé du texte 2">
            <a:extLst>
              <a:ext uri="{FF2B5EF4-FFF2-40B4-BE49-F238E27FC236}">
                <a16:creationId xmlns:a16="http://schemas.microsoft.com/office/drawing/2014/main" id="{0D5CF6C2-E6C4-4BDA-908C-4DA50D46D275}"/>
              </a:ext>
            </a:extLst>
          </p:cNvPr>
          <p:cNvSpPr>
            <a:spLocks noGrp="1"/>
          </p:cNvSpPr>
          <p:nvPr>
            <p:ph type="body" sz="half" idx="1"/>
          </p:nvPr>
        </p:nvSpPr>
        <p:spPr/>
        <p:txBody>
          <a:bodyPr/>
          <a:lstStyle/>
          <a:p>
            <a:pPr algn="just"/>
            <a:r>
              <a:rPr lang="fr-FR" b="1" i="0" dirty="0">
                <a:solidFill>
                  <a:srgbClr val="0D0D0D"/>
                </a:solidFill>
                <a:effectLst/>
                <a:highlight>
                  <a:srgbClr val="FFFFFF"/>
                </a:highlight>
                <a:latin typeface="Söhne"/>
              </a:rPr>
              <a:t>Connexion à SAP S/4HANA Cloud :</a:t>
            </a:r>
            <a:r>
              <a:rPr lang="fr-FR" b="0" i="0" dirty="0">
                <a:solidFill>
                  <a:srgbClr val="0D0D0D"/>
                </a:solidFill>
                <a:effectLst/>
                <a:highlight>
                  <a:srgbClr val="FFFFFF"/>
                </a:highlight>
                <a:latin typeface="Söhne"/>
              </a:rPr>
              <a:t> Si vous prévoyez d'intégrer des applications ABAP Cloud avec SAP S/4HANA Cloud, vous aurez besoin d'une connexion à SAP S/4HANA Cloud pour accéder aux données et services nécessaires.</a:t>
            </a:r>
          </a:p>
        </p:txBody>
      </p:sp>
    </p:spTree>
    <p:extLst>
      <p:ext uri="{BB962C8B-B14F-4D97-AF65-F5344CB8AC3E}">
        <p14:creationId xmlns:p14="http://schemas.microsoft.com/office/powerpoint/2010/main" val="3669477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D70251-534A-42E3-AAAE-FD7AB232D3F7}"/>
              </a:ext>
            </a:extLst>
          </p:cNvPr>
          <p:cNvSpPr>
            <a:spLocks noGrp="1"/>
          </p:cNvSpPr>
          <p:nvPr>
            <p:ph type="title"/>
          </p:nvPr>
        </p:nvSpPr>
        <p:spPr/>
        <p:txBody>
          <a:bodyPr/>
          <a:lstStyle/>
          <a:p>
            <a:r>
              <a:rPr lang="fr-FR" b="1" dirty="0"/>
              <a:t>Prérequis</a:t>
            </a:r>
            <a:endParaRPr lang="fr-FR" dirty="0"/>
          </a:p>
        </p:txBody>
      </p:sp>
      <p:sp>
        <p:nvSpPr>
          <p:cNvPr id="3" name="Espace réservé du texte 2">
            <a:extLst>
              <a:ext uri="{FF2B5EF4-FFF2-40B4-BE49-F238E27FC236}">
                <a16:creationId xmlns:a16="http://schemas.microsoft.com/office/drawing/2014/main" id="{0D5CF6C2-E6C4-4BDA-908C-4DA50D46D275}"/>
              </a:ext>
            </a:extLst>
          </p:cNvPr>
          <p:cNvSpPr>
            <a:spLocks noGrp="1"/>
          </p:cNvSpPr>
          <p:nvPr>
            <p:ph type="body" sz="half" idx="1"/>
          </p:nvPr>
        </p:nvSpPr>
        <p:spPr/>
        <p:txBody>
          <a:bodyPr/>
          <a:lstStyle/>
          <a:p>
            <a:pPr algn="just"/>
            <a:r>
              <a:rPr lang="fr-FR" b="1" i="0" dirty="0">
                <a:solidFill>
                  <a:srgbClr val="0D0D0D"/>
                </a:solidFill>
                <a:effectLst/>
                <a:highlight>
                  <a:srgbClr val="FFFFFF"/>
                </a:highlight>
                <a:latin typeface="Söhne"/>
              </a:rPr>
              <a:t>Accès aux services cloud supplémentaires :</a:t>
            </a:r>
            <a:r>
              <a:rPr lang="fr-FR" b="0" i="0" dirty="0">
                <a:solidFill>
                  <a:srgbClr val="0D0D0D"/>
                </a:solidFill>
                <a:effectLst/>
                <a:highlight>
                  <a:srgbClr val="FFFFFF"/>
                </a:highlight>
                <a:latin typeface="Söhne"/>
              </a:rPr>
              <a:t> En fonction des besoins de votre application, vous pourriez avoir besoin d'accéder à des services cloud supplémentaires fournis par SAP Cloud Platform, tels que les services de base de données, les services d'intégration, les services de machine </a:t>
            </a:r>
            <a:r>
              <a:rPr lang="fr-FR" b="0" i="0" dirty="0" err="1">
                <a:solidFill>
                  <a:srgbClr val="0D0D0D"/>
                </a:solidFill>
                <a:effectLst/>
                <a:highlight>
                  <a:srgbClr val="FFFFFF"/>
                </a:highlight>
                <a:latin typeface="Söhne"/>
              </a:rPr>
              <a:t>learning</a:t>
            </a:r>
            <a:r>
              <a:rPr lang="fr-FR" b="0" i="0" dirty="0">
                <a:solidFill>
                  <a:srgbClr val="0D0D0D"/>
                </a:solidFill>
                <a:effectLst/>
                <a:highlight>
                  <a:srgbClr val="FFFFFF"/>
                </a:highlight>
                <a:latin typeface="Söhne"/>
              </a:rPr>
              <a:t>, etc.</a:t>
            </a:r>
          </a:p>
        </p:txBody>
      </p:sp>
    </p:spTree>
    <p:extLst>
      <p:ext uri="{BB962C8B-B14F-4D97-AF65-F5344CB8AC3E}">
        <p14:creationId xmlns:p14="http://schemas.microsoft.com/office/powerpoint/2010/main" val="2457702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D70251-534A-42E3-AAAE-FD7AB232D3F7}"/>
              </a:ext>
            </a:extLst>
          </p:cNvPr>
          <p:cNvSpPr>
            <a:spLocks noGrp="1"/>
          </p:cNvSpPr>
          <p:nvPr>
            <p:ph type="title"/>
          </p:nvPr>
        </p:nvSpPr>
        <p:spPr/>
        <p:txBody>
          <a:bodyPr/>
          <a:lstStyle/>
          <a:p>
            <a:r>
              <a:rPr lang="fr-FR" b="1" dirty="0"/>
              <a:t>Prérequis</a:t>
            </a:r>
            <a:endParaRPr lang="fr-FR" dirty="0"/>
          </a:p>
        </p:txBody>
      </p:sp>
      <p:sp>
        <p:nvSpPr>
          <p:cNvPr id="3" name="Espace réservé du texte 2">
            <a:extLst>
              <a:ext uri="{FF2B5EF4-FFF2-40B4-BE49-F238E27FC236}">
                <a16:creationId xmlns:a16="http://schemas.microsoft.com/office/drawing/2014/main" id="{0D5CF6C2-E6C4-4BDA-908C-4DA50D46D275}"/>
              </a:ext>
            </a:extLst>
          </p:cNvPr>
          <p:cNvSpPr>
            <a:spLocks noGrp="1"/>
          </p:cNvSpPr>
          <p:nvPr>
            <p:ph type="body" sz="half" idx="1"/>
          </p:nvPr>
        </p:nvSpPr>
        <p:spPr/>
        <p:txBody>
          <a:bodyPr/>
          <a:lstStyle/>
          <a:p>
            <a:pPr algn="just"/>
            <a:r>
              <a:rPr lang="fr-FR" b="1" i="0" dirty="0">
                <a:solidFill>
                  <a:srgbClr val="0D0D0D"/>
                </a:solidFill>
                <a:effectLst/>
                <a:highlight>
                  <a:srgbClr val="FFFFFF"/>
                </a:highlight>
                <a:latin typeface="Söhne"/>
              </a:rPr>
              <a:t>Maitrise des CDS :</a:t>
            </a:r>
            <a:r>
              <a:rPr lang="fr-FR" b="0" i="0" dirty="0">
                <a:solidFill>
                  <a:srgbClr val="0D0D0D"/>
                </a:solidFill>
                <a:effectLst/>
                <a:highlight>
                  <a:srgbClr val="FFFFFF"/>
                </a:highlight>
                <a:latin typeface="Söhne"/>
              </a:rPr>
              <a:t> Les CDS sont une partie essentielle du développement d'applications dans le contexte d'ABAP Cloud, car ils permettent de définir la structure des données et les relations entre les objets de données.</a:t>
            </a:r>
          </a:p>
        </p:txBody>
      </p:sp>
    </p:spTree>
    <p:extLst>
      <p:ext uri="{BB962C8B-B14F-4D97-AF65-F5344CB8AC3E}">
        <p14:creationId xmlns:p14="http://schemas.microsoft.com/office/powerpoint/2010/main" val="1032710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9421827C-9C53-4AC1-B56E-D9FCF3973087}"/>
              </a:ext>
            </a:extLst>
          </p:cNvPr>
          <p:cNvSpPr>
            <a:spLocks noGrp="1"/>
          </p:cNvSpPr>
          <p:nvPr>
            <p:ph type="body" sz="quarter" idx="10"/>
          </p:nvPr>
        </p:nvSpPr>
        <p:spPr/>
        <p:txBody>
          <a:bodyPr/>
          <a:lstStyle/>
          <a:p>
            <a:pPr marL="0" indent="0">
              <a:buNone/>
            </a:pPr>
            <a:r>
              <a:rPr lang="fr-FR" b="1" dirty="0"/>
              <a:t>Application chez Toray</a:t>
            </a:r>
          </a:p>
        </p:txBody>
      </p:sp>
    </p:spTree>
    <p:extLst>
      <p:ext uri="{BB962C8B-B14F-4D97-AF65-F5344CB8AC3E}">
        <p14:creationId xmlns:p14="http://schemas.microsoft.com/office/powerpoint/2010/main" val="246959613"/>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D70251-534A-42E3-AAAE-FD7AB232D3F7}"/>
              </a:ext>
            </a:extLst>
          </p:cNvPr>
          <p:cNvSpPr>
            <a:spLocks noGrp="1"/>
          </p:cNvSpPr>
          <p:nvPr>
            <p:ph type="title"/>
          </p:nvPr>
        </p:nvSpPr>
        <p:spPr/>
        <p:txBody>
          <a:bodyPr/>
          <a:lstStyle/>
          <a:p>
            <a:r>
              <a:rPr lang="fr-FR" b="1" dirty="0"/>
              <a:t>Application chez Toray</a:t>
            </a:r>
            <a:endParaRPr lang="fr-FR" dirty="0"/>
          </a:p>
        </p:txBody>
      </p:sp>
      <p:sp>
        <p:nvSpPr>
          <p:cNvPr id="3" name="Espace réservé du texte 2">
            <a:extLst>
              <a:ext uri="{FF2B5EF4-FFF2-40B4-BE49-F238E27FC236}">
                <a16:creationId xmlns:a16="http://schemas.microsoft.com/office/drawing/2014/main" id="{0D5CF6C2-E6C4-4BDA-908C-4DA50D46D275}"/>
              </a:ext>
            </a:extLst>
          </p:cNvPr>
          <p:cNvSpPr>
            <a:spLocks noGrp="1"/>
          </p:cNvSpPr>
          <p:nvPr>
            <p:ph type="body" sz="half" idx="1"/>
          </p:nvPr>
        </p:nvSpPr>
        <p:spPr/>
        <p:txBody>
          <a:bodyPr/>
          <a:lstStyle/>
          <a:p>
            <a:pPr marL="0" indent="0" algn="just">
              <a:buNone/>
            </a:pPr>
            <a:r>
              <a:rPr lang="fr-FR" dirty="0">
                <a:solidFill>
                  <a:srgbClr val="0D0D0D"/>
                </a:solidFill>
                <a:highlight>
                  <a:srgbClr val="FFFFFF"/>
                </a:highlight>
                <a:latin typeface="Söhne"/>
              </a:rPr>
              <a:t>La mise en place d’ABAP Cloud chez TORAY est, en théorie, réalisable. En revanche, cela ne couvre pas l’intégralité des besoins (ou du moins, cela ne correspond pas au design de la solution qui a été validée). Nous le verrons à travers les slides suivants.</a:t>
            </a:r>
            <a:endParaRPr lang="fr-FR"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879602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6222FFD1-B11A-469D-8DB6-13920C8DA1E3}"/>
              </a:ext>
            </a:extLst>
          </p:cNvPr>
          <p:cNvSpPr>
            <a:spLocks noGrp="1"/>
          </p:cNvSpPr>
          <p:nvPr>
            <p:ph type="body" sz="quarter" idx="10"/>
          </p:nvPr>
        </p:nvSpPr>
        <p:spPr/>
        <p:txBody>
          <a:bodyPr/>
          <a:lstStyle/>
          <a:p>
            <a:r>
              <a:rPr lang="fr-FR" b="1" dirty="0"/>
              <a:t>Explication de l’ABAP Cloud</a:t>
            </a:r>
          </a:p>
          <a:p>
            <a:r>
              <a:rPr lang="fr-FR" b="1" dirty="0"/>
              <a:t>Prérequis</a:t>
            </a:r>
          </a:p>
          <a:p>
            <a:r>
              <a:rPr lang="fr-FR" b="1" dirty="0"/>
              <a:t>Application chez Toray</a:t>
            </a:r>
          </a:p>
        </p:txBody>
      </p:sp>
    </p:spTree>
    <p:extLst>
      <p:ext uri="{BB962C8B-B14F-4D97-AF65-F5344CB8AC3E}">
        <p14:creationId xmlns:p14="http://schemas.microsoft.com/office/powerpoint/2010/main" val="6513907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D70251-534A-42E3-AAAE-FD7AB232D3F7}"/>
              </a:ext>
            </a:extLst>
          </p:cNvPr>
          <p:cNvSpPr>
            <a:spLocks noGrp="1"/>
          </p:cNvSpPr>
          <p:nvPr>
            <p:ph type="title"/>
          </p:nvPr>
        </p:nvSpPr>
        <p:spPr/>
        <p:txBody>
          <a:bodyPr/>
          <a:lstStyle/>
          <a:p>
            <a:r>
              <a:rPr lang="fr-FR" b="1" dirty="0"/>
              <a:t>Application chez Toray</a:t>
            </a:r>
            <a:endParaRPr lang="fr-FR" dirty="0"/>
          </a:p>
        </p:txBody>
      </p:sp>
      <p:pic>
        <p:nvPicPr>
          <p:cNvPr id="5" name="Image 4">
            <a:extLst>
              <a:ext uri="{FF2B5EF4-FFF2-40B4-BE49-F238E27FC236}">
                <a16:creationId xmlns:a16="http://schemas.microsoft.com/office/drawing/2014/main" id="{94DDEF64-B0F6-E30B-F69E-98A5749705B7}"/>
              </a:ext>
            </a:extLst>
          </p:cNvPr>
          <p:cNvPicPr>
            <a:picLocks noChangeAspect="1"/>
          </p:cNvPicPr>
          <p:nvPr/>
        </p:nvPicPr>
        <p:blipFill>
          <a:blip r:embed="rId2"/>
          <a:stretch>
            <a:fillRect/>
          </a:stretch>
        </p:blipFill>
        <p:spPr>
          <a:xfrm>
            <a:off x="2997992" y="1857676"/>
            <a:ext cx="18388013" cy="10329863"/>
          </a:xfrm>
          <a:prstGeom prst="rect">
            <a:avLst/>
          </a:prstGeom>
        </p:spPr>
      </p:pic>
    </p:spTree>
    <p:extLst>
      <p:ext uri="{BB962C8B-B14F-4D97-AF65-F5344CB8AC3E}">
        <p14:creationId xmlns:p14="http://schemas.microsoft.com/office/powerpoint/2010/main" val="18330743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D70251-534A-42E3-AAAE-FD7AB232D3F7}"/>
              </a:ext>
            </a:extLst>
          </p:cNvPr>
          <p:cNvSpPr>
            <a:spLocks noGrp="1"/>
          </p:cNvSpPr>
          <p:nvPr>
            <p:ph type="title"/>
          </p:nvPr>
        </p:nvSpPr>
        <p:spPr/>
        <p:txBody>
          <a:bodyPr/>
          <a:lstStyle/>
          <a:p>
            <a:r>
              <a:rPr lang="fr-FR" b="1" dirty="0"/>
              <a:t>Application chez Toray</a:t>
            </a:r>
            <a:endParaRPr lang="fr-FR" dirty="0"/>
          </a:p>
        </p:txBody>
      </p:sp>
      <p:pic>
        <p:nvPicPr>
          <p:cNvPr id="4" name="Image 3">
            <a:extLst>
              <a:ext uri="{FF2B5EF4-FFF2-40B4-BE49-F238E27FC236}">
                <a16:creationId xmlns:a16="http://schemas.microsoft.com/office/drawing/2014/main" id="{BC86D6A2-663E-44DD-BD11-CFE4FD1FD255}"/>
              </a:ext>
            </a:extLst>
          </p:cNvPr>
          <p:cNvPicPr>
            <a:picLocks noChangeAspect="1"/>
          </p:cNvPicPr>
          <p:nvPr/>
        </p:nvPicPr>
        <p:blipFill>
          <a:blip r:embed="rId2"/>
          <a:stretch>
            <a:fillRect/>
          </a:stretch>
        </p:blipFill>
        <p:spPr>
          <a:xfrm>
            <a:off x="2997992" y="1857676"/>
            <a:ext cx="18388013" cy="10329863"/>
          </a:xfrm>
          <a:prstGeom prst="rect">
            <a:avLst/>
          </a:prstGeom>
        </p:spPr>
      </p:pic>
    </p:spTree>
    <p:extLst>
      <p:ext uri="{BB962C8B-B14F-4D97-AF65-F5344CB8AC3E}">
        <p14:creationId xmlns:p14="http://schemas.microsoft.com/office/powerpoint/2010/main" val="17621333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D70251-534A-42E3-AAAE-FD7AB232D3F7}"/>
              </a:ext>
            </a:extLst>
          </p:cNvPr>
          <p:cNvSpPr>
            <a:spLocks noGrp="1"/>
          </p:cNvSpPr>
          <p:nvPr>
            <p:ph type="title"/>
          </p:nvPr>
        </p:nvSpPr>
        <p:spPr/>
        <p:txBody>
          <a:bodyPr/>
          <a:lstStyle/>
          <a:p>
            <a:r>
              <a:rPr lang="fr-FR" b="1" dirty="0"/>
              <a:t>Application chez Toray</a:t>
            </a:r>
            <a:endParaRPr lang="fr-FR" dirty="0"/>
          </a:p>
        </p:txBody>
      </p:sp>
      <p:pic>
        <p:nvPicPr>
          <p:cNvPr id="4" name="Image 3">
            <a:extLst>
              <a:ext uri="{FF2B5EF4-FFF2-40B4-BE49-F238E27FC236}">
                <a16:creationId xmlns:a16="http://schemas.microsoft.com/office/drawing/2014/main" id="{97865A09-777B-DF0C-BE18-26C4AAB1AD6D}"/>
              </a:ext>
            </a:extLst>
          </p:cNvPr>
          <p:cNvPicPr>
            <a:picLocks noChangeAspect="1"/>
          </p:cNvPicPr>
          <p:nvPr/>
        </p:nvPicPr>
        <p:blipFill>
          <a:blip r:embed="rId2"/>
          <a:stretch>
            <a:fillRect/>
          </a:stretch>
        </p:blipFill>
        <p:spPr>
          <a:xfrm>
            <a:off x="3242166" y="2018910"/>
            <a:ext cx="17899667" cy="10054901"/>
          </a:xfrm>
          <a:prstGeom prst="rect">
            <a:avLst/>
          </a:prstGeom>
        </p:spPr>
      </p:pic>
    </p:spTree>
    <p:extLst>
      <p:ext uri="{BB962C8B-B14F-4D97-AF65-F5344CB8AC3E}">
        <p14:creationId xmlns:p14="http://schemas.microsoft.com/office/powerpoint/2010/main" val="34129176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D70251-534A-42E3-AAAE-FD7AB232D3F7}"/>
              </a:ext>
            </a:extLst>
          </p:cNvPr>
          <p:cNvSpPr>
            <a:spLocks noGrp="1"/>
          </p:cNvSpPr>
          <p:nvPr>
            <p:ph type="title"/>
          </p:nvPr>
        </p:nvSpPr>
        <p:spPr/>
        <p:txBody>
          <a:bodyPr/>
          <a:lstStyle/>
          <a:p>
            <a:r>
              <a:rPr lang="fr-FR" b="1" dirty="0"/>
              <a:t>Application chez Toray</a:t>
            </a:r>
            <a:endParaRPr lang="fr-FR" dirty="0"/>
          </a:p>
        </p:txBody>
      </p:sp>
      <p:pic>
        <p:nvPicPr>
          <p:cNvPr id="4" name="Image 3">
            <a:extLst>
              <a:ext uri="{FF2B5EF4-FFF2-40B4-BE49-F238E27FC236}">
                <a16:creationId xmlns:a16="http://schemas.microsoft.com/office/drawing/2014/main" id="{828ECDB2-BAA0-A06C-412E-E874912B8B94}"/>
              </a:ext>
            </a:extLst>
          </p:cNvPr>
          <p:cNvPicPr>
            <a:picLocks noChangeAspect="1"/>
          </p:cNvPicPr>
          <p:nvPr/>
        </p:nvPicPr>
        <p:blipFill>
          <a:blip r:embed="rId2"/>
          <a:stretch>
            <a:fillRect/>
          </a:stretch>
        </p:blipFill>
        <p:spPr>
          <a:xfrm>
            <a:off x="3054017" y="2286195"/>
            <a:ext cx="18275965" cy="10310132"/>
          </a:xfrm>
          <a:prstGeom prst="rect">
            <a:avLst/>
          </a:prstGeom>
        </p:spPr>
      </p:pic>
    </p:spTree>
    <p:extLst>
      <p:ext uri="{BB962C8B-B14F-4D97-AF65-F5344CB8AC3E}">
        <p14:creationId xmlns:p14="http://schemas.microsoft.com/office/powerpoint/2010/main" val="2564073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D70251-534A-42E3-AAAE-FD7AB232D3F7}"/>
              </a:ext>
            </a:extLst>
          </p:cNvPr>
          <p:cNvSpPr>
            <a:spLocks noGrp="1"/>
          </p:cNvSpPr>
          <p:nvPr>
            <p:ph type="title"/>
          </p:nvPr>
        </p:nvSpPr>
        <p:spPr/>
        <p:txBody>
          <a:bodyPr/>
          <a:lstStyle/>
          <a:p>
            <a:r>
              <a:rPr lang="fr-FR" b="1" dirty="0"/>
              <a:t>Application chez Toray</a:t>
            </a:r>
            <a:endParaRPr lang="fr-FR" dirty="0"/>
          </a:p>
        </p:txBody>
      </p:sp>
      <p:pic>
        <p:nvPicPr>
          <p:cNvPr id="4" name="Image 3">
            <a:extLst>
              <a:ext uri="{FF2B5EF4-FFF2-40B4-BE49-F238E27FC236}">
                <a16:creationId xmlns:a16="http://schemas.microsoft.com/office/drawing/2014/main" id="{943BB4D4-74C7-19AB-D841-9ED988A86989}"/>
              </a:ext>
            </a:extLst>
          </p:cNvPr>
          <p:cNvPicPr>
            <a:picLocks noChangeAspect="1"/>
          </p:cNvPicPr>
          <p:nvPr/>
        </p:nvPicPr>
        <p:blipFill>
          <a:blip r:embed="rId2"/>
          <a:stretch>
            <a:fillRect/>
          </a:stretch>
        </p:blipFill>
        <p:spPr>
          <a:xfrm>
            <a:off x="2997992" y="2081212"/>
            <a:ext cx="18388013" cy="10329863"/>
          </a:xfrm>
          <a:prstGeom prst="rect">
            <a:avLst/>
          </a:prstGeom>
        </p:spPr>
      </p:pic>
    </p:spTree>
    <p:extLst>
      <p:ext uri="{BB962C8B-B14F-4D97-AF65-F5344CB8AC3E}">
        <p14:creationId xmlns:p14="http://schemas.microsoft.com/office/powerpoint/2010/main" val="16791063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9421827C-9C53-4AC1-B56E-D9FCF3973087}"/>
              </a:ext>
            </a:extLst>
          </p:cNvPr>
          <p:cNvSpPr>
            <a:spLocks noGrp="1"/>
          </p:cNvSpPr>
          <p:nvPr>
            <p:ph type="body" sz="quarter" idx="10"/>
          </p:nvPr>
        </p:nvSpPr>
        <p:spPr/>
        <p:txBody>
          <a:bodyPr/>
          <a:lstStyle/>
          <a:p>
            <a:pPr marL="0" indent="0">
              <a:buNone/>
            </a:pPr>
            <a:r>
              <a:rPr lang="fr-FR" b="1" dirty="0"/>
              <a:t>Exemple</a:t>
            </a:r>
          </a:p>
        </p:txBody>
      </p:sp>
    </p:spTree>
    <p:extLst>
      <p:ext uri="{BB962C8B-B14F-4D97-AF65-F5344CB8AC3E}">
        <p14:creationId xmlns:p14="http://schemas.microsoft.com/office/powerpoint/2010/main" val="3016156497"/>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D70251-534A-42E3-AAAE-FD7AB232D3F7}"/>
              </a:ext>
            </a:extLst>
          </p:cNvPr>
          <p:cNvSpPr>
            <a:spLocks noGrp="1"/>
          </p:cNvSpPr>
          <p:nvPr>
            <p:ph type="title"/>
          </p:nvPr>
        </p:nvSpPr>
        <p:spPr/>
        <p:txBody>
          <a:bodyPr/>
          <a:lstStyle/>
          <a:p>
            <a:r>
              <a:rPr lang="fr-FR" b="1" dirty="0"/>
              <a:t>Exercice</a:t>
            </a:r>
            <a:endParaRPr lang="fr-FR" dirty="0"/>
          </a:p>
        </p:txBody>
      </p:sp>
      <p:pic>
        <p:nvPicPr>
          <p:cNvPr id="5" name="Image 4">
            <a:extLst>
              <a:ext uri="{FF2B5EF4-FFF2-40B4-BE49-F238E27FC236}">
                <a16:creationId xmlns:a16="http://schemas.microsoft.com/office/drawing/2014/main" id="{239B5729-B4BB-AF1A-4CDA-0F1338EE09BF}"/>
              </a:ext>
            </a:extLst>
          </p:cNvPr>
          <p:cNvPicPr>
            <a:picLocks noChangeAspect="1"/>
          </p:cNvPicPr>
          <p:nvPr/>
        </p:nvPicPr>
        <p:blipFill>
          <a:blip r:embed="rId2"/>
          <a:stretch>
            <a:fillRect/>
          </a:stretch>
        </p:blipFill>
        <p:spPr>
          <a:xfrm>
            <a:off x="2573085" y="2137079"/>
            <a:ext cx="19237830" cy="10067361"/>
          </a:xfrm>
          <a:prstGeom prst="rect">
            <a:avLst/>
          </a:prstGeom>
        </p:spPr>
      </p:pic>
    </p:spTree>
    <p:extLst>
      <p:ext uri="{BB962C8B-B14F-4D97-AF65-F5344CB8AC3E}">
        <p14:creationId xmlns:p14="http://schemas.microsoft.com/office/powerpoint/2010/main" val="6462434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9421827C-9C53-4AC1-B56E-D9FCF3973087}"/>
              </a:ext>
            </a:extLst>
          </p:cNvPr>
          <p:cNvSpPr>
            <a:spLocks noGrp="1"/>
          </p:cNvSpPr>
          <p:nvPr>
            <p:ph type="body" sz="quarter" idx="10"/>
          </p:nvPr>
        </p:nvSpPr>
        <p:spPr/>
        <p:txBody>
          <a:bodyPr/>
          <a:lstStyle/>
          <a:p>
            <a:pPr marL="0" indent="0">
              <a:buNone/>
            </a:pPr>
            <a:r>
              <a:rPr lang="fr-FR" b="1" dirty="0"/>
              <a:t>Annexes</a:t>
            </a:r>
          </a:p>
        </p:txBody>
      </p:sp>
    </p:spTree>
    <p:extLst>
      <p:ext uri="{BB962C8B-B14F-4D97-AF65-F5344CB8AC3E}">
        <p14:creationId xmlns:p14="http://schemas.microsoft.com/office/powerpoint/2010/main" val="3108339343"/>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D70251-534A-42E3-AAAE-FD7AB232D3F7}"/>
              </a:ext>
            </a:extLst>
          </p:cNvPr>
          <p:cNvSpPr>
            <a:spLocks noGrp="1"/>
          </p:cNvSpPr>
          <p:nvPr>
            <p:ph type="title"/>
          </p:nvPr>
        </p:nvSpPr>
        <p:spPr/>
        <p:txBody>
          <a:bodyPr/>
          <a:lstStyle/>
          <a:p>
            <a:r>
              <a:rPr lang="fr-FR" b="1" dirty="0"/>
              <a:t>Liens utiles</a:t>
            </a:r>
            <a:endParaRPr lang="fr-FR" dirty="0"/>
          </a:p>
        </p:txBody>
      </p:sp>
      <p:sp>
        <p:nvSpPr>
          <p:cNvPr id="3" name="Espace réservé du texte 2">
            <a:extLst>
              <a:ext uri="{FF2B5EF4-FFF2-40B4-BE49-F238E27FC236}">
                <a16:creationId xmlns:a16="http://schemas.microsoft.com/office/drawing/2014/main" id="{0D5CF6C2-E6C4-4BDA-908C-4DA50D46D275}"/>
              </a:ext>
            </a:extLst>
          </p:cNvPr>
          <p:cNvSpPr>
            <a:spLocks noGrp="1"/>
          </p:cNvSpPr>
          <p:nvPr>
            <p:ph type="body" sz="half" idx="1"/>
          </p:nvPr>
        </p:nvSpPr>
        <p:spPr/>
        <p:txBody>
          <a:bodyPr/>
          <a:lstStyle/>
          <a:p>
            <a:pPr marL="0" indent="0" algn="just">
              <a:buNone/>
            </a:pPr>
            <a:r>
              <a:rPr lang="fr-FR" sz="2800" b="1" i="0" dirty="0">
                <a:solidFill>
                  <a:srgbClr val="0D0D0D"/>
                </a:solidFill>
                <a:effectLst/>
                <a:highlight>
                  <a:srgbClr val="FFFFFF"/>
                </a:highlight>
                <a:latin typeface="Söhne"/>
                <a:hlinkClick r:id="rId2"/>
              </a:rPr>
              <a:t>https://community.sap.com/t5/technology-blogs-by-members/sap-cloud-integration-move-away-from-those-idoc-messages/ba-p/13558827</a:t>
            </a:r>
            <a:endParaRPr lang="fr-FR" sz="2800" b="1" i="0" dirty="0">
              <a:solidFill>
                <a:srgbClr val="0D0D0D"/>
              </a:solidFill>
              <a:effectLst/>
              <a:highlight>
                <a:srgbClr val="FFFFFF"/>
              </a:highlight>
              <a:latin typeface="Söhne"/>
            </a:endParaRPr>
          </a:p>
          <a:p>
            <a:pPr marL="0" indent="0" algn="just">
              <a:buNone/>
            </a:pPr>
            <a:endParaRPr lang="fr-FR" sz="2800" b="1" dirty="0">
              <a:solidFill>
                <a:srgbClr val="0D0D0D"/>
              </a:solidFill>
              <a:highlight>
                <a:srgbClr val="FFFFFF"/>
              </a:highlight>
              <a:latin typeface="Söhne"/>
            </a:endParaRPr>
          </a:p>
          <a:p>
            <a:pPr marL="0" indent="0" algn="just">
              <a:buNone/>
            </a:pPr>
            <a:r>
              <a:rPr lang="fr-FR" sz="2800" b="1" i="0" dirty="0">
                <a:solidFill>
                  <a:srgbClr val="0D0D0D"/>
                </a:solidFill>
                <a:effectLst/>
                <a:highlight>
                  <a:srgbClr val="FFFFFF"/>
                </a:highlight>
                <a:latin typeface="Söhne"/>
                <a:hlinkClick r:id="rId3"/>
              </a:rPr>
              <a:t>https://learning.sap.com/learning-journeys/practicing-clean-core-extensibility-for-sap-s-4hana-cloud/evaluating-the-need-for-extensions_aaae6788-b141-45d3-9d3b-3ead49dba796?userlogin=true</a:t>
            </a:r>
            <a:endParaRPr lang="fr-FR" sz="2800" b="1" i="0" dirty="0">
              <a:solidFill>
                <a:srgbClr val="0D0D0D"/>
              </a:solidFill>
              <a:effectLst/>
              <a:highlight>
                <a:srgbClr val="FFFFFF"/>
              </a:highlight>
              <a:latin typeface="Söhne"/>
            </a:endParaRPr>
          </a:p>
          <a:p>
            <a:pPr marL="0" indent="0" algn="just">
              <a:buNone/>
            </a:pPr>
            <a:endParaRPr lang="fr-FR" sz="2800" b="1" dirty="0">
              <a:solidFill>
                <a:srgbClr val="0D0D0D"/>
              </a:solidFill>
              <a:highlight>
                <a:srgbClr val="FFFFFF"/>
              </a:highlight>
              <a:latin typeface="Söhne"/>
            </a:endParaRPr>
          </a:p>
          <a:p>
            <a:pPr marL="0" indent="0" algn="just">
              <a:buNone/>
            </a:pPr>
            <a:r>
              <a:rPr lang="fr-FR" sz="2800" b="1" i="0" dirty="0">
                <a:solidFill>
                  <a:srgbClr val="0D0D0D"/>
                </a:solidFill>
                <a:effectLst/>
                <a:highlight>
                  <a:srgbClr val="FFFFFF"/>
                </a:highlight>
                <a:latin typeface="Söhne"/>
                <a:hlinkClick r:id="rId4"/>
              </a:rPr>
              <a:t>https://learning.sap.com/learning-journeys/practicing-clean-core-extensibility-for-sap-s-4hana-cloud/explaining-extensibility-model-best-practices_e290f382-800e-40ef-a203-85a13115f487</a:t>
            </a:r>
            <a:endParaRPr lang="fr-FR" sz="2800" b="1" i="0" dirty="0">
              <a:solidFill>
                <a:srgbClr val="0D0D0D"/>
              </a:solidFill>
              <a:effectLst/>
              <a:highlight>
                <a:srgbClr val="FFFFFF"/>
              </a:highlight>
              <a:latin typeface="Söhne"/>
            </a:endParaRPr>
          </a:p>
          <a:p>
            <a:pPr marL="0" indent="0" algn="just">
              <a:buNone/>
            </a:pPr>
            <a:endParaRPr lang="fr-FR" sz="2800" b="1" dirty="0">
              <a:solidFill>
                <a:srgbClr val="0D0D0D"/>
              </a:solidFill>
              <a:highlight>
                <a:srgbClr val="FFFFFF"/>
              </a:highlight>
              <a:latin typeface="Söhne"/>
            </a:endParaRPr>
          </a:p>
          <a:p>
            <a:pPr marL="0" indent="0" algn="just">
              <a:buNone/>
            </a:pPr>
            <a:endParaRPr lang="fr-FR" sz="2800" b="1" i="0" dirty="0">
              <a:solidFill>
                <a:srgbClr val="0D0D0D"/>
              </a:solidFill>
              <a:effectLst/>
              <a:highlight>
                <a:srgbClr val="FFFFFF"/>
              </a:highlight>
              <a:latin typeface="Söhne"/>
            </a:endParaRPr>
          </a:p>
          <a:p>
            <a:pPr marL="0" indent="0" algn="just">
              <a:buNone/>
            </a:pPr>
            <a:endParaRPr lang="fr-FR" sz="2800"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177068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9421827C-9C53-4AC1-B56E-D9FCF3973087}"/>
              </a:ext>
            </a:extLst>
          </p:cNvPr>
          <p:cNvSpPr>
            <a:spLocks noGrp="1"/>
          </p:cNvSpPr>
          <p:nvPr>
            <p:ph type="body" sz="quarter" idx="10"/>
          </p:nvPr>
        </p:nvSpPr>
        <p:spPr/>
        <p:txBody>
          <a:bodyPr/>
          <a:lstStyle/>
          <a:p>
            <a:pPr marL="0" indent="0">
              <a:buNone/>
            </a:pPr>
            <a:r>
              <a:rPr lang="fr-FR" b="1" dirty="0"/>
              <a:t>Explication de l’ABAP Cloud</a:t>
            </a:r>
          </a:p>
        </p:txBody>
      </p:sp>
    </p:spTree>
    <p:extLst>
      <p:ext uri="{BB962C8B-B14F-4D97-AF65-F5344CB8AC3E}">
        <p14:creationId xmlns:p14="http://schemas.microsoft.com/office/powerpoint/2010/main" val="128882280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D70251-534A-42E3-AAAE-FD7AB232D3F7}"/>
              </a:ext>
            </a:extLst>
          </p:cNvPr>
          <p:cNvSpPr>
            <a:spLocks noGrp="1"/>
          </p:cNvSpPr>
          <p:nvPr>
            <p:ph type="title"/>
          </p:nvPr>
        </p:nvSpPr>
        <p:spPr/>
        <p:txBody>
          <a:bodyPr/>
          <a:lstStyle/>
          <a:p>
            <a:r>
              <a:rPr lang="fr-FR" b="1" dirty="0"/>
              <a:t>Explication de l’ABAP Cloud</a:t>
            </a:r>
            <a:endParaRPr lang="fr-FR" dirty="0"/>
          </a:p>
        </p:txBody>
      </p:sp>
      <p:sp>
        <p:nvSpPr>
          <p:cNvPr id="3" name="Espace réservé du texte 2">
            <a:extLst>
              <a:ext uri="{FF2B5EF4-FFF2-40B4-BE49-F238E27FC236}">
                <a16:creationId xmlns:a16="http://schemas.microsoft.com/office/drawing/2014/main" id="{0D5CF6C2-E6C4-4BDA-908C-4DA50D46D275}"/>
              </a:ext>
            </a:extLst>
          </p:cNvPr>
          <p:cNvSpPr>
            <a:spLocks noGrp="1"/>
          </p:cNvSpPr>
          <p:nvPr>
            <p:ph type="body" sz="half" idx="1"/>
          </p:nvPr>
        </p:nvSpPr>
        <p:spPr/>
        <p:txBody>
          <a:bodyPr/>
          <a:lstStyle/>
          <a:p>
            <a:pPr algn="just"/>
            <a:r>
              <a:rPr lang="fr-FR" b="1" i="0" dirty="0">
                <a:solidFill>
                  <a:srgbClr val="0D0D0D"/>
                </a:solidFill>
                <a:effectLst/>
                <a:highlight>
                  <a:srgbClr val="FFFFFF"/>
                </a:highlight>
                <a:latin typeface="Söhne"/>
              </a:rPr>
              <a:t>Développement dans le cloud :</a:t>
            </a:r>
            <a:r>
              <a:rPr lang="fr-FR" b="0" i="0" dirty="0">
                <a:solidFill>
                  <a:srgbClr val="0D0D0D"/>
                </a:solidFill>
                <a:effectLst/>
                <a:highlight>
                  <a:srgbClr val="FFFFFF"/>
                </a:highlight>
                <a:latin typeface="Söhne"/>
              </a:rPr>
              <a:t> ABAP Cloud permet aux développeurs de créer et de déployer des applications directement dans le cloud, ce qui signifie qu'ils n'ont pas besoin d'installer et de configurer un environnement de développement localement. Cela facilite la collaboration entre les membres de l'équipe de développement et offre une flexibilité accrue pour travailler à partir de différents emplacements.</a:t>
            </a:r>
          </a:p>
        </p:txBody>
      </p:sp>
    </p:spTree>
    <p:extLst>
      <p:ext uri="{BB962C8B-B14F-4D97-AF65-F5344CB8AC3E}">
        <p14:creationId xmlns:p14="http://schemas.microsoft.com/office/powerpoint/2010/main" val="2283733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D70251-534A-42E3-AAAE-FD7AB232D3F7}"/>
              </a:ext>
            </a:extLst>
          </p:cNvPr>
          <p:cNvSpPr>
            <a:spLocks noGrp="1"/>
          </p:cNvSpPr>
          <p:nvPr>
            <p:ph type="title"/>
          </p:nvPr>
        </p:nvSpPr>
        <p:spPr/>
        <p:txBody>
          <a:bodyPr/>
          <a:lstStyle/>
          <a:p>
            <a:r>
              <a:rPr lang="fr-FR" b="1" dirty="0"/>
              <a:t>Explication de l’ABAP Cloud</a:t>
            </a:r>
            <a:endParaRPr lang="fr-FR" dirty="0"/>
          </a:p>
        </p:txBody>
      </p:sp>
      <p:sp>
        <p:nvSpPr>
          <p:cNvPr id="3" name="Espace réservé du texte 2">
            <a:extLst>
              <a:ext uri="{FF2B5EF4-FFF2-40B4-BE49-F238E27FC236}">
                <a16:creationId xmlns:a16="http://schemas.microsoft.com/office/drawing/2014/main" id="{0D5CF6C2-E6C4-4BDA-908C-4DA50D46D275}"/>
              </a:ext>
            </a:extLst>
          </p:cNvPr>
          <p:cNvSpPr>
            <a:spLocks noGrp="1"/>
          </p:cNvSpPr>
          <p:nvPr>
            <p:ph type="body" sz="half" idx="1"/>
          </p:nvPr>
        </p:nvSpPr>
        <p:spPr/>
        <p:txBody>
          <a:bodyPr/>
          <a:lstStyle/>
          <a:p>
            <a:pPr algn="just"/>
            <a:r>
              <a:rPr lang="fr-FR" b="1" i="0" dirty="0">
                <a:solidFill>
                  <a:srgbClr val="0D0D0D"/>
                </a:solidFill>
                <a:effectLst/>
                <a:highlight>
                  <a:srgbClr val="FFFFFF"/>
                </a:highlight>
                <a:latin typeface="Söhne"/>
              </a:rPr>
              <a:t>Intégration native avec SAP Business </a:t>
            </a:r>
            <a:r>
              <a:rPr lang="fr-FR" b="1" i="0" dirty="0" err="1">
                <a:solidFill>
                  <a:srgbClr val="0D0D0D"/>
                </a:solidFill>
                <a:effectLst/>
                <a:highlight>
                  <a:srgbClr val="FFFFFF"/>
                </a:highlight>
                <a:latin typeface="Söhne"/>
              </a:rPr>
              <a:t>Technology</a:t>
            </a:r>
            <a:r>
              <a:rPr lang="fr-FR" b="1" i="0" dirty="0">
                <a:solidFill>
                  <a:srgbClr val="0D0D0D"/>
                </a:solidFill>
                <a:effectLst/>
                <a:highlight>
                  <a:srgbClr val="FFFFFF"/>
                </a:highlight>
                <a:latin typeface="Söhne"/>
              </a:rPr>
              <a:t> Platform :</a:t>
            </a:r>
            <a:r>
              <a:rPr lang="fr-FR" b="0" i="0" dirty="0">
                <a:solidFill>
                  <a:srgbClr val="0D0D0D"/>
                </a:solidFill>
                <a:effectLst/>
                <a:highlight>
                  <a:srgbClr val="FFFFFF"/>
                </a:highlight>
                <a:latin typeface="Söhne"/>
              </a:rPr>
              <a:t> ABAP Cloud est étroitement intégré avec SAP BTP, ce qui permet une intégration transparente avec d'autres services cloud et applications SAP disponibles sur la plate-forme. Cela facilite le développement d'applications qui exploitent les fonctionnalités et les services offerts par SAP BTP.</a:t>
            </a:r>
          </a:p>
        </p:txBody>
      </p:sp>
    </p:spTree>
    <p:extLst>
      <p:ext uri="{BB962C8B-B14F-4D97-AF65-F5344CB8AC3E}">
        <p14:creationId xmlns:p14="http://schemas.microsoft.com/office/powerpoint/2010/main" val="4226515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D70251-534A-42E3-AAAE-FD7AB232D3F7}"/>
              </a:ext>
            </a:extLst>
          </p:cNvPr>
          <p:cNvSpPr>
            <a:spLocks noGrp="1"/>
          </p:cNvSpPr>
          <p:nvPr>
            <p:ph type="title"/>
          </p:nvPr>
        </p:nvSpPr>
        <p:spPr/>
        <p:txBody>
          <a:bodyPr/>
          <a:lstStyle/>
          <a:p>
            <a:r>
              <a:rPr lang="fr-FR" b="1" dirty="0"/>
              <a:t>Explication de l’ABAP Cloud</a:t>
            </a:r>
            <a:endParaRPr lang="fr-FR" dirty="0"/>
          </a:p>
        </p:txBody>
      </p:sp>
      <p:sp>
        <p:nvSpPr>
          <p:cNvPr id="3" name="Espace réservé du texte 2">
            <a:extLst>
              <a:ext uri="{FF2B5EF4-FFF2-40B4-BE49-F238E27FC236}">
                <a16:creationId xmlns:a16="http://schemas.microsoft.com/office/drawing/2014/main" id="{0D5CF6C2-E6C4-4BDA-908C-4DA50D46D275}"/>
              </a:ext>
            </a:extLst>
          </p:cNvPr>
          <p:cNvSpPr>
            <a:spLocks noGrp="1"/>
          </p:cNvSpPr>
          <p:nvPr>
            <p:ph type="body" sz="half" idx="1"/>
          </p:nvPr>
        </p:nvSpPr>
        <p:spPr/>
        <p:txBody>
          <a:bodyPr/>
          <a:lstStyle/>
          <a:p>
            <a:pPr algn="just"/>
            <a:r>
              <a:rPr lang="fr-FR" b="1" i="0" dirty="0">
                <a:solidFill>
                  <a:srgbClr val="0D0D0D"/>
                </a:solidFill>
                <a:effectLst/>
                <a:highlight>
                  <a:srgbClr val="FFFFFF"/>
                </a:highlight>
                <a:latin typeface="Söhne"/>
              </a:rPr>
              <a:t>Innovation rapide :</a:t>
            </a:r>
            <a:r>
              <a:rPr lang="fr-FR" b="0" i="0" dirty="0">
                <a:solidFill>
                  <a:srgbClr val="0D0D0D"/>
                </a:solidFill>
                <a:effectLst/>
                <a:highlight>
                  <a:srgbClr val="FFFFFF"/>
                </a:highlight>
                <a:latin typeface="Söhne"/>
              </a:rPr>
              <a:t> ABAP Cloud est conçu pour faciliter le développement et le déploiement rapides d'applications. Les développeurs peuvent utiliser des fonctionnalités modernes telles que les services de gestion des données, les API RESTful et les services de machine </a:t>
            </a:r>
            <a:r>
              <a:rPr lang="fr-FR" b="0" i="0" dirty="0" err="1">
                <a:solidFill>
                  <a:srgbClr val="0D0D0D"/>
                </a:solidFill>
                <a:effectLst/>
                <a:highlight>
                  <a:srgbClr val="FFFFFF"/>
                </a:highlight>
                <a:latin typeface="Söhne"/>
              </a:rPr>
              <a:t>learning</a:t>
            </a:r>
            <a:r>
              <a:rPr lang="fr-FR" b="0" i="0" dirty="0">
                <a:solidFill>
                  <a:srgbClr val="0D0D0D"/>
                </a:solidFill>
                <a:effectLst/>
                <a:highlight>
                  <a:srgbClr val="FFFFFF"/>
                </a:highlight>
                <a:latin typeface="Söhne"/>
              </a:rPr>
              <a:t> disponibles dans SAP BTP pour créer des applications innovantes plus rapidement.</a:t>
            </a:r>
          </a:p>
        </p:txBody>
      </p:sp>
    </p:spTree>
    <p:extLst>
      <p:ext uri="{BB962C8B-B14F-4D97-AF65-F5344CB8AC3E}">
        <p14:creationId xmlns:p14="http://schemas.microsoft.com/office/powerpoint/2010/main" val="2517237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D70251-534A-42E3-AAAE-FD7AB232D3F7}"/>
              </a:ext>
            </a:extLst>
          </p:cNvPr>
          <p:cNvSpPr>
            <a:spLocks noGrp="1"/>
          </p:cNvSpPr>
          <p:nvPr>
            <p:ph type="title"/>
          </p:nvPr>
        </p:nvSpPr>
        <p:spPr/>
        <p:txBody>
          <a:bodyPr/>
          <a:lstStyle/>
          <a:p>
            <a:r>
              <a:rPr lang="fr-FR" b="1" dirty="0"/>
              <a:t>Explication de l’ABAP Cloud</a:t>
            </a:r>
            <a:endParaRPr lang="fr-FR" dirty="0"/>
          </a:p>
        </p:txBody>
      </p:sp>
      <p:sp>
        <p:nvSpPr>
          <p:cNvPr id="3" name="Espace réservé du texte 2">
            <a:extLst>
              <a:ext uri="{FF2B5EF4-FFF2-40B4-BE49-F238E27FC236}">
                <a16:creationId xmlns:a16="http://schemas.microsoft.com/office/drawing/2014/main" id="{0D5CF6C2-E6C4-4BDA-908C-4DA50D46D275}"/>
              </a:ext>
            </a:extLst>
          </p:cNvPr>
          <p:cNvSpPr>
            <a:spLocks noGrp="1"/>
          </p:cNvSpPr>
          <p:nvPr>
            <p:ph type="body" sz="half" idx="1"/>
          </p:nvPr>
        </p:nvSpPr>
        <p:spPr/>
        <p:txBody>
          <a:bodyPr/>
          <a:lstStyle/>
          <a:p>
            <a:pPr algn="just"/>
            <a:r>
              <a:rPr lang="fr-FR" b="1" i="0" dirty="0">
                <a:solidFill>
                  <a:srgbClr val="0D0D0D"/>
                </a:solidFill>
                <a:effectLst/>
                <a:highlight>
                  <a:srgbClr val="FFFFFF"/>
                </a:highlight>
                <a:latin typeface="Söhne"/>
              </a:rPr>
              <a:t>Évolutivité et Flexibilité :</a:t>
            </a:r>
            <a:r>
              <a:rPr lang="fr-FR" b="0" i="0" dirty="0">
                <a:solidFill>
                  <a:srgbClr val="0D0D0D"/>
                </a:solidFill>
                <a:effectLst/>
                <a:highlight>
                  <a:srgbClr val="FFFFFF"/>
                </a:highlight>
                <a:latin typeface="Söhne"/>
              </a:rPr>
              <a:t> En développant des applications dans le cloud, les entreprises bénéficient de l'évolutivité et de la flexibilité offertes par l'infrastructure cloud. Ils peuvent facilement ajuster les ressources de calcul et de stockage en fonction des besoins de leurs applications, ce qui permet une utilisation plus efficace des ressources et une gestion plus efficace des pics de charge.</a:t>
            </a:r>
          </a:p>
        </p:txBody>
      </p:sp>
    </p:spTree>
    <p:extLst>
      <p:ext uri="{BB962C8B-B14F-4D97-AF65-F5344CB8AC3E}">
        <p14:creationId xmlns:p14="http://schemas.microsoft.com/office/powerpoint/2010/main" val="2251780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D70251-534A-42E3-AAAE-FD7AB232D3F7}"/>
              </a:ext>
            </a:extLst>
          </p:cNvPr>
          <p:cNvSpPr>
            <a:spLocks noGrp="1"/>
          </p:cNvSpPr>
          <p:nvPr>
            <p:ph type="title"/>
          </p:nvPr>
        </p:nvSpPr>
        <p:spPr/>
        <p:txBody>
          <a:bodyPr/>
          <a:lstStyle/>
          <a:p>
            <a:r>
              <a:rPr lang="fr-FR" b="1" dirty="0"/>
              <a:t>Explication de l’ABAP Cloud</a:t>
            </a:r>
            <a:endParaRPr lang="fr-FR" dirty="0"/>
          </a:p>
        </p:txBody>
      </p:sp>
      <p:sp>
        <p:nvSpPr>
          <p:cNvPr id="3" name="Espace réservé du texte 2">
            <a:extLst>
              <a:ext uri="{FF2B5EF4-FFF2-40B4-BE49-F238E27FC236}">
                <a16:creationId xmlns:a16="http://schemas.microsoft.com/office/drawing/2014/main" id="{0D5CF6C2-E6C4-4BDA-908C-4DA50D46D275}"/>
              </a:ext>
            </a:extLst>
          </p:cNvPr>
          <p:cNvSpPr>
            <a:spLocks noGrp="1"/>
          </p:cNvSpPr>
          <p:nvPr>
            <p:ph type="body" sz="half" idx="1"/>
          </p:nvPr>
        </p:nvSpPr>
        <p:spPr/>
        <p:txBody>
          <a:bodyPr/>
          <a:lstStyle/>
          <a:p>
            <a:pPr algn="just"/>
            <a:r>
              <a:rPr lang="fr-FR" b="1" i="0" dirty="0">
                <a:solidFill>
                  <a:srgbClr val="0D0D0D"/>
                </a:solidFill>
                <a:effectLst/>
                <a:highlight>
                  <a:srgbClr val="FFFFFF"/>
                </a:highlight>
                <a:latin typeface="Söhne"/>
              </a:rPr>
              <a:t>Gestion simplifiée :</a:t>
            </a:r>
            <a:r>
              <a:rPr lang="fr-FR" b="0" i="0" dirty="0">
                <a:solidFill>
                  <a:srgbClr val="0D0D0D"/>
                </a:solidFill>
                <a:effectLst/>
                <a:highlight>
                  <a:srgbClr val="FFFFFF"/>
                </a:highlight>
                <a:latin typeface="Söhne"/>
              </a:rPr>
              <a:t> ABAP Cloud simplifie la gestion des applications en éliminant la nécessité pour les entreprises de gérer leurs propres serveurs et infrastructures. Cela permet aux entreprises de se concentrer sur le développement de leurs applications sans se soucier de la gestion de l'infrastructure sous-jacente.</a:t>
            </a:r>
          </a:p>
        </p:txBody>
      </p:sp>
    </p:spTree>
    <p:extLst>
      <p:ext uri="{BB962C8B-B14F-4D97-AF65-F5344CB8AC3E}">
        <p14:creationId xmlns:p14="http://schemas.microsoft.com/office/powerpoint/2010/main" val="1670029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D70251-534A-42E3-AAAE-FD7AB232D3F7}"/>
              </a:ext>
            </a:extLst>
          </p:cNvPr>
          <p:cNvSpPr>
            <a:spLocks noGrp="1"/>
          </p:cNvSpPr>
          <p:nvPr>
            <p:ph type="title"/>
          </p:nvPr>
        </p:nvSpPr>
        <p:spPr/>
        <p:txBody>
          <a:bodyPr/>
          <a:lstStyle/>
          <a:p>
            <a:r>
              <a:rPr lang="fr-FR" b="1" dirty="0"/>
              <a:t>Explication de l’ABAP Cloud</a:t>
            </a:r>
            <a:endParaRPr lang="fr-FR" dirty="0"/>
          </a:p>
        </p:txBody>
      </p:sp>
      <p:sp>
        <p:nvSpPr>
          <p:cNvPr id="3" name="Espace réservé du texte 2">
            <a:extLst>
              <a:ext uri="{FF2B5EF4-FFF2-40B4-BE49-F238E27FC236}">
                <a16:creationId xmlns:a16="http://schemas.microsoft.com/office/drawing/2014/main" id="{0D5CF6C2-E6C4-4BDA-908C-4DA50D46D275}"/>
              </a:ext>
            </a:extLst>
          </p:cNvPr>
          <p:cNvSpPr>
            <a:spLocks noGrp="1"/>
          </p:cNvSpPr>
          <p:nvPr>
            <p:ph type="body" sz="half" idx="1"/>
          </p:nvPr>
        </p:nvSpPr>
        <p:spPr/>
        <p:txBody>
          <a:bodyPr/>
          <a:lstStyle/>
          <a:p>
            <a:pPr marL="0" indent="0" algn="just">
              <a:buNone/>
            </a:pPr>
            <a:r>
              <a:rPr lang="fr-FR" b="0" i="0" dirty="0">
                <a:solidFill>
                  <a:srgbClr val="0D0D0D"/>
                </a:solidFill>
                <a:effectLst/>
                <a:highlight>
                  <a:srgbClr val="FFFFFF"/>
                </a:highlight>
                <a:latin typeface="Söhne"/>
              </a:rPr>
              <a:t>En résumé, l'utilisation d'ABAP Cloud offre aux développeurs et aux entreprises une solution plus moderne, flexible et agile pour le développement et le déploiement d'applications, ce qui leur permet de rester compétitifs dans un environnement commercial en constante évolution.</a:t>
            </a:r>
          </a:p>
        </p:txBody>
      </p:sp>
    </p:spTree>
    <p:extLst>
      <p:ext uri="{BB962C8B-B14F-4D97-AF65-F5344CB8AC3E}">
        <p14:creationId xmlns:p14="http://schemas.microsoft.com/office/powerpoint/2010/main" val="1523405469"/>
      </p:ext>
    </p:extLst>
  </p:cSld>
  <p:clrMapOvr>
    <a:masterClrMapping/>
  </p:clrMapOvr>
</p:sld>
</file>

<file path=ppt/theme/theme1.xml><?xml version="1.0" encoding="utf-8"?>
<a:theme xmlns:a="http://schemas.openxmlformats.org/drawingml/2006/main" name="Titles">
  <a:themeElements>
    <a:clrScheme name="Default">
      <a:dk1>
        <a:srgbClr val="000000"/>
      </a:dk1>
      <a:lt1>
        <a:srgbClr val="FFFFFF"/>
      </a:lt1>
      <a:dk2>
        <a:srgbClr val="A7A7A7"/>
      </a:dk2>
      <a:lt2>
        <a:srgbClr val="535353"/>
      </a:lt2>
      <a:accent1>
        <a:srgbClr val="134D7E"/>
      </a:accent1>
      <a:accent2>
        <a:srgbClr val="1971BB"/>
      </a:accent2>
      <a:accent3>
        <a:srgbClr val="1D8EEA"/>
      </a:accent3>
      <a:accent4>
        <a:srgbClr val="4EAAFF"/>
      </a:accent4>
      <a:accent5>
        <a:srgbClr val="8BCEFF"/>
      </a:accent5>
      <a:accent6>
        <a:srgbClr val="C7C7C7"/>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bevel/>
        </a:ln>
        <a:effectLst/>
        <a:sp3d/>
      </a:spPr>
      <a:bodyPr rot="0" spcFirstLastPara="1" vertOverflow="overflow" horzOverflow="overflow" vert="horz" wrap="square" lIns="45719" tIns="45719" rIns="45719" bIns="45719" numCol="1" spcCol="38100" rtlCol="0" anchor="ctr">
        <a:spAutoFit/>
      </a:bodyPr>
      <a:lstStyle>
        <a:defPPr marL="0" marR="0" indent="0"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bevel/>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xmlns:p="http://schemas.openxmlformats.org/presentationml/2006/main" xmlns:r="http://schemas.openxmlformats.org/officeDocument/2006/relationships" val="1"/>
          </a:ext>
        </a:extLst>
      </a:spPr>
      <a:bodyPr wrap="square" lIns="432000" tIns="216000" rIns="432000" bIns="216000" numCol="1" rtlCol="0" anchor="ctr" anchorCtr="0">
        <a:spAutoFit/>
      </a:bodyPr>
      <a:lstStyle>
        <a:defPPr algn="l">
          <a:defRPr kumimoji="0" sz="3300" b="0" i="0" u="none" strike="noStrike" cap="none" spc="0" normalizeH="0" baseline="0" dirty="0" err="1" smtClean="0">
            <a:ln>
              <a:noFill/>
            </a:ln>
            <a:solidFill>
              <a:schemeClr val="tx1">
                <a:lumMod val="50000"/>
                <a:lumOff val="50000"/>
              </a:schemeClr>
            </a:solidFill>
            <a:effectLst/>
            <a:uFillTx/>
            <a:latin typeface="Calibri" panose="020F0502020204030204" pitchFamily="34" charset="0"/>
            <a:ea typeface="Exo 2 Light"/>
            <a:cs typeface="Calibri" panose="020F0502020204030204" pitchFamily="34" charset="0"/>
            <a:sym typeface="Exo 2 Light"/>
          </a:defRPr>
        </a:defPPr>
      </a:lstStyle>
    </a:txDef>
  </a:objectDefaults>
  <a:extraClrSchemeLst/>
</a:theme>
</file>

<file path=ppt/theme/theme2.xml><?xml version="1.0" encoding="utf-8"?>
<a:theme xmlns:a="http://schemas.openxmlformats.org/drawingml/2006/main" name="Sommaire &amp; Transitions">
  <a:themeElements>
    <a:clrScheme name="Default">
      <a:dk1>
        <a:srgbClr val="000000"/>
      </a:dk1>
      <a:lt1>
        <a:srgbClr val="FFFFFF"/>
      </a:lt1>
      <a:dk2>
        <a:srgbClr val="A7A7A7"/>
      </a:dk2>
      <a:lt2>
        <a:srgbClr val="535353"/>
      </a:lt2>
      <a:accent1>
        <a:srgbClr val="134D7E"/>
      </a:accent1>
      <a:accent2>
        <a:srgbClr val="1971BB"/>
      </a:accent2>
      <a:accent3>
        <a:srgbClr val="1D8EEA"/>
      </a:accent3>
      <a:accent4>
        <a:srgbClr val="4EAAFF"/>
      </a:accent4>
      <a:accent5>
        <a:srgbClr val="8BCEFF"/>
      </a:accent5>
      <a:accent6>
        <a:srgbClr val="C7C7C7"/>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bevel/>
        </a:ln>
        <a:effectLst/>
        <a:sp3d/>
      </a:spPr>
      <a:bodyPr rot="0" spcFirstLastPara="1" vertOverflow="overflow" horzOverflow="overflow" vert="horz" wrap="square" lIns="45719" tIns="45719" rIns="45719" bIns="45719" numCol="1" spcCol="38100" rtlCol="0" anchor="ctr">
        <a:spAutoFit/>
      </a:bodyPr>
      <a:lstStyle>
        <a:defPPr marL="0" marR="0" indent="0"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bevel/>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xmlns:p="http://schemas.openxmlformats.org/presentationml/2006/main" xmlns:r="http://schemas.openxmlformats.org/officeDocument/2006/relationships" val="1"/>
          </a:ext>
        </a:extLst>
      </a:spPr>
      <a:bodyPr wrap="square" lIns="432000" tIns="216000" rIns="432000" bIns="216000" numCol="1" rtlCol="0" anchor="ctr" anchorCtr="0">
        <a:spAutoFit/>
      </a:bodyPr>
      <a:lstStyle>
        <a:defPPr algn="l">
          <a:defRPr kumimoji="0" sz="3300" b="0" i="0" u="none" strike="noStrike" cap="none" spc="0" normalizeH="0" baseline="0" dirty="0" err="1" smtClean="0">
            <a:ln>
              <a:noFill/>
            </a:ln>
            <a:solidFill>
              <a:schemeClr val="tx1">
                <a:lumMod val="50000"/>
                <a:lumOff val="50000"/>
              </a:schemeClr>
            </a:solidFill>
            <a:effectLst/>
            <a:uFillTx/>
            <a:latin typeface="Calibri" panose="020F0502020204030204" pitchFamily="34" charset="0"/>
            <a:ea typeface="Exo 2 Light"/>
            <a:cs typeface="Calibri" panose="020F0502020204030204" pitchFamily="34" charset="0"/>
            <a:sym typeface="Exo 2 Light"/>
          </a:defRPr>
        </a:defPPr>
      </a:lstStyle>
    </a:txDef>
  </a:objectDefaults>
  <a:extraClrSchemeLst/>
</a:theme>
</file>

<file path=ppt/theme/theme3.xml><?xml version="1.0" encoding="utf-8"?>
<a:theme xmlns:a="http://schemas.openxmlformats.org/drawingml/2006/main" name="Contenu">
  <a:themeElements>
    <a:clrScheme name="Default">
      <a:dk1>
        <a:srgbClr val="000000"/>
      </a:dk1>
      <a:lt1>
        <a:srgbClr val="FFFFFF"/>
      </a:lt1>
      <a:dk2>
        <a:srgbClr val="A7A7A7"/>
      </a:dk2>
      <a:lt2>
        <a:srgbClr val="535353"/>
      </a:lt2>
      <a:accent1>
        <a:srgbClr val="134D7E"/>
      </a:accent1>
      <a:accent2>
        <a:srgbClr val="1971BB"/>
      </a:accent2>
      <a:accent3>
        <a:srgbClr val="1D8EEA"/>
      </a:accent3>
      <a:accent4>
        <a:srgbClr val="4EAAFF"/>
      </a:accent4>
      <a:accent5>
        <a:srgbClr val="8BCEFF"/>
      </a:accent5>
      <a:accent6>
        <a:srgbClr val="C7C7C7"/>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bevel/>
        </a:ln>
        <a:effectLst/>
        <a:sp3d/>
      </a:spPr>
      <a:bodyPr rot="0" spcFirstLastPara="1" vertOverflow="overflow" horzOverflow="overflow" vert="horz" wrap="square" lIns="45719" tIns="45719" rIns="45719" bIns="45719" numCol="1" spcCol="38100" rtlCol="0" anchor="ctr">
        <a:spAutoFit/>
      </a:bodyPr>
      <a:lstStyle>
        <a:defPPr marL="0" marR="0" indent="0"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bevel/>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xmlns:p="http://schemas.openxmlformats.org/presentationml/2006/main" xmlns:r="http://schemas.openxmlformats.org/officeDocument/2006/relationships" val="1"/>
          </a:ext>
        </a:extLst>
      </a:spPr>
      <a:bodyPr wrap="square" lIns="432000" tIns="216000" rIns="432000" bIns="216000" numCol="1" rtlCol="0" anchor="ctr" anchorCtr="0">
        <a:spAutoFit/>
      </a:bodyPr>
      <a:lstStyle>
        <a:defPPr algn="l">
          <a:defRPr kumimoji="0" sz="3300" b="0" i="0" u="none" strike="noStrike" cap="none" spc="0" normalizeH="0" baseline="0" dirty="0" err="1" smtClean="0">
            <a:ln>
              <a:noFill/>
            </a:ln>
            <a:solidFill>
              <a:schemeClr val="tx1">
                <a:lumMod val="50000"/>
                <a:lumOff val="50000"/>
              </a:schemeClr>
            </a:solidFill>
            <a:effectLst/>
            <a:uFillTx/>
            <a:latin typeface="Calibri" panose="020F0502020204030204" pitchFamily="34" charset="0"/>
            <a:ea typeface="Exo 2 Light"/>
            <a:cs typeface="Calibri" panose="020F0502020204030204" pitchFamily="34" charset="0"/>
            <a:sym typeface="Exo 2 Light"/>
          </a:defRPr>
        </a:defPPr>
      </a:lstStyle>
    </a:txDef>
  </a:objectDefaults>
  <a:extraClrSchemeLst/>
</a:theme>
</file>

<file path=ppt/theme/theme4.xml><?xml version="1.0" encoding="utf-8"?>
<a:theme xmlns:a="http://schemas.openxmlformats.org/drawingml/2006/main" name="Default">
  <a:themeElements>
    <a:clrScheme name="Default">
      <a:dk1>
        <a:srgbClr val="000000"/>
      </a:dk1>
      <a:lt1>
        <a:srgbClr val="FFFFFF"/>
      </a:lt1>
      <a:dk2>
        <a:srgbClr val="A7A7A7"/>
      </a:dk2>
      <a:lt2>
        <a:srgbClr val="535353"/>
      </a:lt2>
      <a:accent1>
        <a:srgbClr val="134D7E"/>
      </a:accent1>
      <a:accent2>
        <a:srgbClr val="1971BB"/>
      </a:accent2>
      <a:accent3>
        <a:srgbClr val="1D8EEA"/>
      </a:accent3>
      <a:accent4>
        <a:srgbClr val="4EAAFF"/>
      </a:accent4>
      <a:accent5>
        <a:srgbClr val="8BCEFF"/>
      </a:accent5>
      <a:accent6>
        <a:srgbClr val="C7C7C7"/>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bevel/>
        </a:ln>
        <a:effectLst/>
        <a:sp3d/>
      </a:spPr>
      <a:bodyPr rot="0" spcFirstLastPara="1" vertOverflow="overflow" horzOverflow="overflow" vert="horz" wrap="square" lIns="45719" tIns="45719" rIns="45719" bIns="45719" numCol="1" spcCol="38100" rtlCol="0" anchor="ctr">
        <a:spAutoFit/>
      </a:bodyPr>
      <a:lstStyle>
        <a:defPPr marL="0" marR="0" indent="0"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bevel/>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1ADC8231F865747A41DF02A6203DE90" ma:contentTypeVersion="9" ma:contentTypeDescription="Crée un document." ma:contentTypeScope="" ma:versionID="e8ae63d219ed0944b78a12d2dc411855">
  <xsd:schema xmlns:xsd="http://www.w3.org/2001/XMLSchema" xmlns:xs="http://www.w3.org/2001/XMLSchema" xmlns:p="http://schemas.microsoft.com/office/2006/metadata/properties" xmlns:ns2="aa861841-6b97-4a50-b428-c54019fdf04b" xmlns:ns3="5efa3dbc-efae-443a-901d-b9d87db4f2e5" targetNamespace="http://schemas.microsoft.com/office/2006/metadata/properties" ma:root="true" ma:fieldsID="a0879ab72b74b870fb8f4bb9cb63b9eb" ns2:_="" ns3:_="">
    <xsd:import namespace="aa861841-6b97-4a50-b428-c54019fdf04b"/>
    <xsd:import namespace="5efa3dbc-efae-443a-901d-b9d87db4f2e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3:SharedWithUsers" minOccurs="0"/>
                <xsd:element ref="ns3:SharedWithDetails" minOccurs="0"/>
                <xsd:element ref="ns2:MediaServiceDateTaken"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861841-6b97-4a50-b428-c54019fdf0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fa3dbc-efae-443a-901d-b9d87db4f2e5" elementFormDefault="qualified">
    <xsd:import namespace="http://schemas.microsoft.com/office/2006/documentManagement/types"/>
    <xsd:import namespace="http://schemas.microsoft.com/office/infopath/2007/PartnerControls"/>
    <xsd:element name="SharedWithUsers" ma:index="12"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6F6AD68-C015-440F-AF39-BE0107CC3A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a861841-6b97-4a50-b428-c54019fdf04b"/>
    <ds:schemaRef ds:uri="5efa3dbc-efae-443a-901d-b9d87db4f2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D999413-97B2-4AD3-9754-FF3D05933D95}">
  <ds:schemaRefs>
    <ds:schemaRef ds:uri="http://schemas.microsoft.com/office/2006/metadata/properties"/>
    <ds:schemaRef ds:uri="http://purl.org/dc/terms/"/>
    <ds:schemaRef ds:uri="http://schemas.openxmlformats.org/package/2006/metadata/core-properties"/>
    <ds:schemaRef ds:uri="http://purl.org/dc/dcmitype/"/>
    <ds:schemaRef ds:uri="aa861841-6b97-4a50-b428-c54019fdf04b"/>
    <ds:schemaRef ds:uri="5efa3dbc-efae-443a-901d-b9d87db4f2e5"/>
    <ds:schemaRef ds:uri="http://schemas.microsoft.com/office/2006/documentManagement/types"/>
    <ds:schemaRef ds:uri="http://www.w3.org/XML/1998/namespace"/>
    <ds:schemaRef ds:uri="http://schemas.microsoft.com/office/infopath/2007/PartnerControls"/>
    <ds:schemaRef ds:uri="http://purl.org/dc/elements/1.1/"/>
  </ds:schemaRefs>
</ds:datastoreItem>
</file>

<file path=customXml/itemProps3.xml><?xml version="1.0" encoding="utf-8"?>
<ds:datastoreItem xmlns:ds="http://schemas.openxmlformats.org/officeDocument/2006/customXml" ds:itemID="{8AB7A54D-3D5E-4721-BEF6-4C104FDBAC4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20001</TotalTime>
  <Words>834</Words>
  <Application>Microsoft Office PowerPoint</Application>
  <PresentationFormat>Personnalisé</PresentationFormat>
  <Paragraphs>51</Paragraphs>
  <Slides>28</Slides>
  <Notes>0</Notes>
  <HiddenSlides>0</HiddenSlides>
  <MMClips>0</MMClips>
  <ScaleCrop>false</ScaleCrop>
  <HeadingPairs>
    <vt:vector size="6" baseType="variant">
      <vt:variant>
        <vt:lpstr>Polices utilisées</vt:lpstr>
      </vt:variant>
      <vt:variant>
        <vt:i4>6</vt:i4>
      </vt:variant>
      <vt:variant>
        <vt:lpstr>Thème</vt:lpstr>
      </vt:variant>
      <vt:variant>
        <vt:i4>3</vt:i4>
      </vt:variant>
      <vt:variant>
        <vt:lpstr>Titres des diapositives</vt:lpstr>
      </vt:variant>
      <vt:variant>
        <vt:i4>28</vt:i4>
      </vt:variant>
    </vt:vector>
  </HeadingPairs>
  <TitlesOfParts>
    <vt:vector size="37" baseType="lpstr">
      <vt:lpstr>Calibri</vt:lpstr>
      <vt:lpstr>Exo 2</vt:lpstr>
      <vt:lpstr>Exo 2 Light</vt:lpstr>
      <vt:lpstr>Helvetica Neue</vt:lpstr>
      <vt:lpstr>Söhne</vt:lpstr>
      <vt:lpstr>Wingdings</vt:lpstr>
      <vt:lpstr>Titles</vt:lpstr>
      <vt:lpstr>Sommaire &amp; Transitions</vt:lpstr>
      <vt:lpstr>Contenu</vt:lpstr>
      <vt:lpstr>Présentation PowerPoint</vt:lpstr>
      <vt:lpstr>Présentation PowerPoint</vt:lpstr>
      <vt:lpstr>Présentation PowerPoint</vt:lpstr>
      <vt:lpstr>Explication de l’ABAP Cloud</vt:lpstr>
      <vt:lpstr>Explication de l’ABAP Cloud</vt:lpstr>
      <vt:lpstr>Explication de l’ABAP Cloud</vt:lpstr>
      <vt:lpstr>Explication de l’ABAP Cloud</vt:lpstr>
      <vt:lpstr>Explication de l’ABAP Cloud</vt:lpstr>
      <vt:lpstr>Explication de l’ABAP Cloud</vt:lpstr>
      <vt:lpstr>Présentation PowerPoint</vt:lpstr>
      <vt:lpstr>Prérequis</vt:lpstr>
      <vt:lpstr>Prérequis</vt:lpstr>
      <vt:lpstr>Prérequis</vt:lpstr>
      <vt:lpstr>Prérequis</vt:lpstr>
      <vt:lpstr>Prérequis</vt:lpstr>
      <vt:lpstr>Prérequis</vt:lpstr>
      <vt:lpstr>Prérequis</vt:lpstr>
      <vt:lpstr>Présentation PowerPoint</vt:lpstr>
      <vt:lpstr>Application chez Toray</vt:lpstr>
      <vt:lpstr>Application chez Toray</vt:lpstr>
      <vt:lpstr>Application chez Toray</vt:lpstr>
      <vt:lpstr>Application chez Toray</vt:lpstr>
      <vt:lpstr>Application chez Toray</vt:lpstr>
      <vt:lpstr>Application chez Toray</vt:lpstr>
      <vt:lpstr>Présentation PowerPoint</vt:lpstr>
      <vt:lpstr>Exercice</vt:lpstr>
      <vt:lpstr>Présentation PowerPoint</vt:lpstr>
      <vt:lpstr>Liens utiles</vt:lpstr>
    </vt:vector>
  </TitlesOfParts>
  <Manager/>
  <Company>STMS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Support Présentation MOVE &amp; S4</dc:title>
  <dc:subject>MOVE by STMS</dc:subject>
  <dc:creator>STMS (FPH)</dc:creator>
  <cp:lastModifiedBy>Jonathan VIEU</cp:lastModifiedBy>
  <cp:revision>440</cp:revision>
  <dcterms:modified xsi:type="dcterms:W3CDTF">2024-06-12T15:31:54Z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0x01010021ADC8231F865747A41DF02A6203DE90</vt:lpwstr>
  </property>
</Properties>
</file>