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5.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6.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7.xml" ContentType="application/vnd.openxmlformats-officedocument.theme+xml"/>
  <Override PartName="/ppt/slideLayouts/slideLayout22.xml" ContentType="application/vnd.openxmlformats-officedocument.presentationml.slideLayout+xml"/>
  <Override PartName="/ppt/theme/theme8.xml" ContentType="application/vnd.openxmlformats-officedocument.theme+xml"/>
  <Override PartName="/ppt/slideLayouts/slideLayout23.xml" ContentType="application/vnd.openxmlformats-officedocument.presentationml.slideLayout+xml"/>
  <Override PartName="/ppt/theme/theme9.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10.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6" r:id="rId1"/>
    <p:sldMasterId id="2147483700" r:id="rId2"/>
    <p:sldMasterId id="2147483677" r:id="rId3"/>
    <p:sldMasterId id="2147483698" r:id="rId4"/>
    <p:sldMasterId id="2147483713" r:id="rId5"/>
    <p:sldMasterId id="2147483716" r:id="rId6"/>
    <p:sldMasterId id="2147483720" r:id="rId7"/>
    <p:sldMasterId id="2147483723" r:id="rId8"/>
    <p:sldMasterId id="2147483725" r:id="rId9"/>
    <p:sldMasterId id="2147483727" r:id="rId10"/>
    <p:sldMasterId id="2147483740" r:id="rId11"/>
  </p:sldMasterIdLst>
  <p:notesMasterIdLst>
    <p:notesMasterId r:id="rId25"/>
  </p:notesMasterIdLst>
  <p:handoutMasterIdLst>
    <p:handoutMasterId r:id="rId26"/>
  </p:handoutMasterIdLst>
  <p:sldIdLst>
    <p:sldId id="865" r:id="rId12"/>
    <p:sldId id="890" r:id="rId13"/>
    <p:sldId id="891" r:id="rId14"/>
    <p:sldId id="893" r:id="rId15"/>
    <p:sldId id="886" r:id="rId16"/>
    <p:sldId id="888" r:id="rId17"/>
    <p:sldId id="895" r:id="rId18"/>
    <p:sldId id="892" r:id="rId19"/>
    <p:sldId id="894" r:id="rId20"/>
    <p:sldId id="897" r:id="rId21"/>
    <p:sldId id="883" r:id="rId22"/>
    <p:sldId id="898" r:id="rId23"/>
    <p:sldId id="896" r:id="rId24"/>
  </p:sldIdLst>
  <p:sldSz cx="12192000" cy="6858000"/>
  <p:notesSz cx="6784975" cy="9918700"/>
  <p:embeddedFontLst>
    <p:embeddedFont>
      <p:font typeface="Calibri" panose="020F0502020204030204" pitchFamily="34" charset="0"/>
      <p:regular r:id="rId27"/>
      <p:bold r:id="rId28"/>
      <p:italic r:id="rId29"/>
      <p:boldItalic r:id="rId30"/>
    </p:embeddedFont>
    <p:embeddedFont>
      <p:font typeface="Malgun Gothic" panose="020B0503020000020004" pitchFamily="34" charset="-127"/>
      <p:regular r:id="rId31"/>
      <p:bold r:id="rId32"/>
    </p:embeddedFont>
    <p:embeddedFont>
      <p:font typeface="Malgun Gothic" panose="020B0503020000020004" pitchFamily="34" charset="-127"/>
      <p:regular r:id="rId31"/>
      <p:bold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11" userDrawn="1">
          <p15:clr>
            <a:srgbClr val="A4A3A4"/>
          </p15:clr>
        </p15:guide>
        <p15:guide id="2" pos="7162" userDrawn="1">
          <p15:clr>
            <a:srgbClr val="A4A3A4"/>
          </p15:clr>
        </p15:guide>
        <p15:guide id="3" pos="2444" userDrawn="1">
          <p15:clr>
            <a:srgbClr val="A4A3A4"/>
          </p15:clr>
        </p15:guide>
        <p15:guide id="4" pos="4901" userDrawn="1">
          <p15:clr>
            <a:srgbClr val="A4A3A4"/>
          </p15:clr>
        </p15:guide>
        <p15:guide id="5" orient="horz" pos="2296" userDrawn="1">
          <p15:clr>
            <a:srgbClr val="A4A3A4"/>
          </p15:clr>
        </p15:guide>
        <p15:guide id="6" orient="horz" pos="845" userDrawn="1">
          <p15:clr>
            <a:srgbClr val="A4A3A4"/>
          </p15:clr>
        </p15:guide>
        <p15:guide id="7" orient="horz" pos="1593" userDrawn="1">
          <p15:clr>
            <a:srgbClr val="A4A3A4"/>
          </p15:clr>
        </p15:guide>
        <p15:guide id="9" orient="horz" pos="1049" userDrawn="1">
          <p15:clr>
            <a:srgbClr val="A4A3A4"/>
          </p15:clr>
        </p15:guide>
        <p15:guide id="10" orient="horz" pos="2137" userDrawn="1">
          <p15:clr>
            <a:srgbClr val="A4A3A4"/>
          </p15:clr>
        </p15:guide>
        <p15:guide id="11" pos="1216" userDrawn="1">
          <p15:clr>
            <a:srgbClr val="A4A3A4"/>
          </p15:clr>
        </p15:guide>
        <p15:guide id="12" orient="horz" pos="365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ung su gong" initials="ysg" lastIdx="1" clrIdx="0">
    <p:extLst>
      <p:ext uri="{19B8F6BF-5375-455C-9EA6-DF929625EA0E}">
        <p15:presenceInfo xmlns:p15="http://schemas.microsoft.com/office/powerpoint/2012/main" userId="399cd033a8c7dd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1549"/>
    <a:srgbClr val="0A1F6C"/>
    <a:srgbClr val="E31921"/>
    <a:srgbClr val="FFFFFF"/>
    <a:srgbClr val="EF904F"/>
    <a:srgbClr val="DAE3F3"/>
    <a:srgbClr val="E6E6E6"/>
    <a:srgbClr val="F2F2F2"/>
    <a:srgbClr val="245888"/>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5A6101-9495-6DC1-D658-F2B7E5ADAB11}" v="1098" dt="2023-01-30T15:42:08.080"/>
    <p1510:client id="{0DB4ECA4-BB8F-ADB5-700B-A5202E314AE7}" v="1229" dt="2023-01-30T16:45:32.166"/>
    <p1510:client id="{0F56276C-057D-5319-952D-1CBD974BF94B}" v="338" dt="2023-02-02T05:25:35.521"/>
    <p1510:client id="{25BC2D7B-B38F-47B9-6A0C-AFE8DA975B91}" v="410" dt="2023-02-06T13:45:39.830"/>
    <p1510:client id="{2CCD3F45-E16C-B485-4348-325B7791253F}" v="384" dt="2023-02-06T15:37:36.901"/>
    <p1510:client id="{2E1EFA35-DF9B-E590-7669-31E6E1474D4E}" v="656" dt="2023-02-03T07:58:43.026"/>
    <p1510:client id="{2F1F93ED-1535-9532-FD6B-D3ACD9312B8D}" v="357" dt="2023-02-03T04:26:34.260"/>
    <p1510:client id="{3A94A710-0650-CD61-DF17-CC1912297EEA}" v="125" dt="2023-02-01T01:52:53.445"/>
    <p1510:client id="{63787C74-9CC6-4AF3-EC86-11A12BD186E9}" v="328" dt="2023-02-06T04:17:20.628"/>
    <p1510:client id="{695A776A-5028-4DBF-B8AC-DD9C3921B022}" v="347" dt="2023-02-05T17:26:38.350"/>
    <p1510:client id="{7590E9D6-33B6-7B7E-24CB-7F6B184E0D70}" v="221" dt="2023-01-30T07:33:50.308"/>
    <p1510:client id="{77367CB5-565D-E9B1-7E8A-21056F8723CA}" v="391" dt="2023-02-06T07:46:44.887"/>
    <p1510:client id="{880C3277-1C7D-7320-8496-B6A9F5BFB77A}" v="29" dt="2023-01-31T01:50:25.197"/>
    <p1510:client id="{C38CAB09-19A3-E89E-50F4-BDF607377FB9}" v="67" dt="2023-02-06T13:04:12.73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911"/>
        <p:guide pos="7162"/>
        <p:guide pos="2444"/>
        <p:guide pos="4901"/>
        <p:guide orient="horz" pos="2296"/>
        <p:guide orient="horz" pos="845"/>
        <p:guide orient="horz" pos="1593"/>
        <p:guide orient="horz" pos="1049"/>
        <p:guide orient="horz" pos="2137"/>
        <p:guide pos="1216"/>
        <p:guide orient="horz" pos="3657"/>
      </p:guideLst>
    </p:cSldViewPr>
  </p:slideViewPr>
  <p:notesViewPr>
    <p:cSldViewPr snapToGrid="0">
      <p:cViewPr>
        <p:scale>
          <a:sx n="1" d="2"/>
          <a:sy n="1" d="2"/>
        </p:scale>
        <p:origin x="0" y="0"/>
      </p:cViewPr>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2.xml" Id="rId13" /><Relationship Type="http://schemas.openxmlformats.org/officeDocument/2006/relationships/slide" Target="slides/slide7.xml" Id="rId18" /><Relationship Type="http://schemas.openxmlformats.org/officeDocument/2006/relationships/handoutMaster" Target="handoutMasters/handoutMaster1.xml" Id="rId26" /><Relationship Type="http://schemas.microsoft.com/office/2015/10/relationships/revisionInfo" Target="revisionInfo.xml" Id="rId39" /><Relationship Type="http://schemas.openxmlformats.org/officeDocument/2006/relationships/slide" Target="slides/slide10.xml" Id="rId21" /><Relationship Type="http://schemas.openxmlformats.org/officeDocument/2006/relationships/presProps" Target="presProps.xml" Id="rId34" /><Relationship Type="http://schemas.openxmlformats.org/officeDocument/2006/relationships/slideMaster" Target="slideMasters/slideMaster7.xml" Id="rId7" /><Relationship Type="http://schemas.openxmlformats.org/officeDocument/2006/relationships/slide" Target="slides/slide1.xml" Id="rId12" /><Relationship Type="http://schemas.openxmlformats.org/officeDocument/2006/relationships/slide" Target="slides/slide6.xml" Id="rId17" /><Relationship Type="http://schemas.openxmlformats.org/officeDocument/2006/relationships/notesMaster" Target="notesMasters/notesMaster1.xml" Id="rId25" /><Relationship Type="http://schemas.openxmlformats.org/officeDocument/2006/relationships/commentAuthors" Target="commentAuthors.xml" Id="rId33" /><Relationship Type="http://schemas.openxmlformats.org/officeDocument/2006/relationships/slideMaster" Target="slideMasters/slideMaster2.xml" Id="rId2" /><Relationship Type="http://schemas.openxmlformats.org/officeDocument/2006/relationships/slide" Target="slides/slide5.xml" Id="rId16" /><Relationship Type="http://schemas.openxmlformats.org/officeDocument/2006/relationships/slide" Target="slides/slide9.xml" Id="rId20" /><Relationship Type="http://schemas.openxmlformats.org/officeDocument/2006/relationships/font" Target="fonts/font3.fntdata" Id="rId29" /><Relationship Type="http://schemas.openxmlformats.org/officeDocument/2006/relationships/slideMaster" Target="slideMasters/slideMaster1.xml" Id="rId1" /><Relationship Type="http://schemas.openxmlformats.org/officeDocument/2006/relationships/slideMaster" Target="slideMasters/slideMaster6.xml" Id="rId6" /><Relationship Type="http://schemas.openxmlformats.org/officeDocument/2006/relationships/slideMaster" Target="slideMasters/slideMaster11.xml" Id="rId11" /><Relationship Type="http://schemas.openxmlformats.org/officeDocument/2006/relationships/slide" Target="slides/slide13.xml" Id="rId24" /><Relationship Type="http://schemas.openxmlformats.org/officeDocument/2006/relationships/font" Target="fonts/font6.fntdata" Id="rId32" /><Relationship Type="http://schemas.openxmlformats.org/officeDocument/2006/relationships/tableStyles" Target="tableStyles.xml" Id="rId37" /><Relationship Type="http://schemas.openxmlformats.org/officeDocument/2006/relationships/slideMaster" Target="slideMasters/slideMaster5.xml" Id="rId5" /><Relationship Type="http://schemas.openxmlformats.org/officeDocument/2006/relationships/slide" Target="slides/slide4.xml" Id="rId15" /><Relationship Type="http://schemas.openxmlformats.org/officeDocument/2006/relationships/slide" Target="slides/slide12.xml" Id="rId23" /><Relationship Type="http://schemas.openxmlformats.org/officeDocument/2006/relationships/font" Target="fonts/font2.fntdata" Id="rId28" /><Relationship Type="http://schemas.openxmlformats.org/officeDocument/2006/relationships/theme" Target="theme/theme1.xml" Id="rId36" /><Relationship Type="http://schemas.openxmlformats.org/officeDocument/2006/relationships/slideMaster" Target="slideMasters/slideMaster10.xml" Id="rId10" /><Relationship Type="http://schemas.openxmlformats.org/officeDocument/2006/relationships/slide" Target="slides/slide8.xml" Id="rId19" /><Relationship Type="http://schemas.openxmlformats.org/officeDocument/2006/relationships/font" Target="fonts/font5.fntdata" Id="rId31" /><Relationship Type="http://schemas.openxmlformats.org/officeDocument/2006/relationships/slideMaster" Target="slideMasters/slideMaster4.xml" Id="rId4" /><Relationship Type="http://schemas.openxmlformats.org/officeDocument/2006/relationships/slideMaster" Target="slideMasters/slideMaster9.xml" Id="rId9" /><Relationship Type="http://schemas.openxmlformats.org/officeDocument/2006/relationships/slide" Target="slides/slide3.xml" Id="rId14" /><Relationship Type="http://schemas.openxmlformats.org/officeDocument/2006/relationships/slide" Target="slides/slide11.xml" Id="rId22" /><Relationship Type="http://schemas.openxmlformats.org/officeDocument/2006/relationships/font" Target="fonts/font1.fntdata" Id="rId27" /><Relationship Type="http://schemas.openxmlformats.org/officeDocument/2006/relationships/font" Target="fonts/font4.fntdata" Id="rId30" /><Relationship Type="http://schemas.openxmlformats.org/officeDocument/2006/relationships/viewProps" Target="viewProps.xml" Id="rId35" /><Relationship Type="http://schemas.openxmlformats.org/officeDocument/2006/relationships/slideMaster" Target="slideMasters/slideMaster8.xml" Id="rId8" /><Relationship Type="http://schemas.openxmlformats.org/officeDocument/2006/relationships/slideMaster" Target="slideMasters/slideMaster3.xml" Id="rId3"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513CF77D-3FD6-43B8-8214-7F092EDC741D}"/>
              </a:ext>
            </a:extLst>
          </p:cNvPr>
          <p:cNvSpPr>
            <a:spLocks noGrp="1"/>
          </p:cNvSpPr>
          <p:nvPr>
            <p:ph type="hdr" sz="quarter"/>
          </p:nvPr>
        </p:nvSpPr>
        <p:spPr>
          <a:xfrm>
            <a:off x="0" y="0"/>
            <a:ext cx="2940895" cy="496491"/>
          </a:xfrm>
          <a:prstGeom prst="rect">
            <a:avLst/>
          </a:prstGeom>
        </p:spPr>
        <p:txBody>
          <a:bodyPr vert="horz" lIns="91321" tIns="45661" rIns="91321" bIns="45661"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03AC47D2-A89C-4FC9-948E-3F576FF826E9}"/>
              </a:ext>
            </a:extLst>
          </p:cNvPr>
          <p:cNvSpPr>
            <a:spLocks noGrp="1"/>
          </p:cNvSpPr>
          <p:nvPr>
            <p:ph type="dt" sz="quarter" idx="1"/>
          </p:nvPr>
        </p:nvSpPr>
        <p:spPr>
          <a:xfrm>
            <a:off x="3842496" y="0"/>
            <a:ext cx="2940895" cy="496491"/>
          </a:xfrm>
          <a:prstGeom prst="rect">
            <a:avLst/>
          </a:prstGeom>
        </p:spPr>
        <p:txBody>
          <a:bodyPr vert="horz" lIns="91321" tIns="45661" rIns="91321" bIns="45661" rtlCol="0"/>
          <a:lstStyle>
            <a:lvl1pPr algn="r">
              <a:defRPr sz="1200"/>
            </a:lvl1pPr>
          </a:lstStyle>
          <a:p>
            <a:fld id="{62161201-6761-4438-A9C0-AF1AE03F77FC}" type="datetimeFigureOut">
              <a:rPr lang="ko-KR" altLang="en-US" smtClean="0"/>
              <a:t>2023-02-06</a:t>
            </a:fld>
            <a:endParaRPr lang="ko-KR" altLang="en-US"/>
          </a:p>
        </p:txBody>
      </p:sp>
      <p:sp>
        <p:nvSpPr>
          <p:cNvPr id="4" name="바닥글 개체 틀 3">
            <a:extLst>
              <a:ext uri="{FF2B5EF4-FFF2-40B4-BE49-F238E27FC236}">
                <a16:creationId xmlns:a16="http://schemas.microsoft.com/office/drawing/2014/main" id="{0EF53152-138A-4666-9F00-EDD4D3E34208}"/>
              </a:ext>
            </a:extLst>
          </p:cNvPr>
          <p:cNvSpPr>
            <a:spLocks noGrp="1"/>
          </p:cNvSpPr>
          <p:nvPr>
            <p:ph type="ftr" sz="quarter" idx="2"/>
          </p:nvPr>
        </p:nvSpPr>
        <p:spPr>
          <a:xfrm>
            <a:off x="0" y="9422209"/>
            <a:ext cx="2940895" cy="496491"/>
          </a:xfrm>
          <a:prstGeom prst="rect">
            <a:avLst/>
          </a:prstGeom>
        </p:spPr>
        <p:txBody>
          <a:bodyPr vert="horz" lIns="91321" tIns="45661" rIns="91321" bIns="45661"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FBE86BA9-D936-4143-8278-3B8032B9AAC9}"/>
              </a:ext>
            </a:extLst>
          </p:cNvPr>
          <p:cNvSpPr>
            <a:spLocks noGrp="1"/>
          </p:cNvSpPr>
          <p:nvPr>
            <p:ph type="sldNum" sz="quarter" idx="3"/>
          </p:nvPr>
        </p:nvSpPr>
        <p:spPr>
          <a:xfrm>
            <a:off x="3842496" y="9422209"/>
            <a:ext cx="2940895" cy="496491"/>
          </a:xfrm>
          <a:prstGeom prst="rect">
            <a:avLst/>
          </a:prstGeom>
        </p:spPr>
        <p:txBody>
          <a:bodyPr vert="horz" lIns="91321" tIns="45661" rIns="91321" bIns="45661" rtlCol="0" anchor="b"/>
          <a:lstStyle>
            <a:lvl1pPr algn="r">
              <a:defRPr sz="1200"/>
            </a:lvl1pPr>
          </a:lstStyle>
          <a:p>
            <a:fld id="{A8AF9546-A5AB-42A8-B982-61B1F05E973F}" type="slidenum">
              <a:rPr lang="ko-KR" altLang="en-US" smtClean="0"/>
              <a:t>‹#›</a:t>
            </a:fld>
            <a:endParaRPr lang="ko-KR" altLang="en-US"/>
          </a:p>
        </p:txBody>
      </p:sp>
    </p:spTree>
    <p:extLst>
      <p:ext uri="{BB962C8B-B14F-4D97-AF65-F5344CB8AC3E}">
        <p14:creationId xmlns:p14="http://schemas.microsoft.com/office/powerpoint/2010/main" val="106493883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0156" cy="497658"/>
          </a:xfrm>
          <a:prstGeom prst="rect">
            <a:avLst/>
          </a:prstGeom>
        </p:spPr>
        <p:txBody>
          <a:bodyPr vert="horz" lIns="91321" tIns="45661" rIns="91321" bIns="45661" rtlCol="0"/>
          <a:lstStyle>
            <a:lvl1pPr algn="l">
              <a:defRPr sz="1200"/>
            </a:lvl1pPr>
          </a:lstStyle>
          <a:p>
            <a:endParaRPr lang="ko-KR" altLang="en-US"/>
          </a:p>
        </p:txBody>
      </p:sp>
      <p:sp>
        <p:nvSpPr>
          <p:cNvPr id="3" name="날짜 개체 틀 2"/>
          <p:cNvSpPr>
            <a:spLocks noGrp="1"/>
          </p:cNvSpPr>
          <p:nvPr>
            <p:ph type="dt" idx="1"/>
          </p:nvPr>
        </p:nvSpPr>
        <p:spPr>
          <a:xfrm>
            <a:off x="3843250" y="0"/>
            <a:ext cx="2940156" cy="497658"/>
          </a:xfrm>
          <a:prstGeom prst="rect">
            <a:avLst/>
          </a:prstGeom>
        </p:spPr>
        <p:txBody>
          <a:bodyPr vert="horz" lIns="91321" tIns="45661" rIns="91321" bIns="45661" rtlCol="0"/>
          <a:lstStyle>
            <a:lvl1pPr algn="r">
              <a:defRPr sz="1200"/>
            </a:lvl1pPr>
          </a:lstStyle>
          <a:p>
            <a:fld id="{361C671F-6247-4905-A956-F5F84C10B07E}" type="datetimeFigureOut">
              <a:rPr lang="ko-KR" altLang="en-US" smtClean="0"/>
              <a:t>2023-02-06</a:t>
            </a:fld>
            <a:endParaRPr lang="ko-KR" altLang="en-US"/>
          </a:p>
        </p:txBody>
      </p:sp>
      <p:sp>
        <p:nvSpPr>
          <p:cNvPr id="4" name="슬라이드 이미지 개체 틀 3"/>
          <p:cNvSpPr>
            <a:spLocks noGrp="1" noRot="1" noChangeAspect="1"/>
          </p:cNvSpPr>
          <p:nvPr>
            <p:ph type="sldImg" idx="2"/>
          </p:nvPr>
        </p:nvSpPr>
        <p:spPr>
          <a:xfrm>
            <a:off x="417513" y="1239838"/>
            <a:ext cx="5949950" cy="3348037"/>
          </a:xfrm>
          <a:prstGeom prst="rect">
            <a:avLst/>
          </a:prstGeom>
          <a:noFill/>
          <a:ln w="12700">
            <a:solidFill>
              <a:prstClr val="black"/>
            </a:solidFill>
          </a:ln>
        </p:spPr>
        <p:txBody>
          <a:bodyPr vert="horz" lIns="91321" tIns="45661" rIns="91321" bIns="45661" rtlCol="0" anchor="ctr"/>
          <a:lstStyle/>
          <a:p>
            <a:endParaRPr lang="ko-KR" altLang="en-US"/>
          </a:p>
        </p:txBody>
      </p:sp>
      <p:sp>
        <p:nvSpPr>
          <p:cNvPr id="5" name="슬라이드 노트 개체 틀 4"/>
          <p:cNvSpPr>
            <a:spLocks noGrp="1"/>
          </p:cNvSpPr>
          <p:nvPr>
            <p:ph type="body" sz="quarter" idx="3"/>
          </p:nvPr>
        </p:nvSpPr>
        <p:spPr>
          <a:xfrm>
            <a:off x="678498" y="4773374"/>
            <a:ext cx="5427980" cy="3905488"/>
          </a:xfrm>
          <a:prstGeom prst="rect">
            <a:avLst/>
          </a:prstGeom>
        </p:spPr>
        <p:txBody>
          <a:bodyPr vert="horz" lIns="91321" tIns="45661" rIns="91321" bIns="45661"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1045"/>
            <a:ext cx="2940156" cy="497657"/>
          </a:xfrm>
          <a:prstGeom prst="rect">
            <a:avLst/>
          </a:prstGeom>
        </p:spPr>
        <p:txBody>
          <a:bodyPr vert="horz" lIns="91321" tIns="45661" rIns="91321" bIns="45661"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43250" y="9421045"/>
            <a:ext cx="2940156" cy="497657"/>
          </a:xfrm>
          <a:prstGeom prst="rect">
            <a:avLst/>
          </a:prstGeom>
        </p:spPr>
        <p:txBody>
          <a:bodyPr vert="horz" lIns="91321" tIns="45661" rIns="91321" bIns="45661" rtlCol="0" anchor="b"/>
          <a:lstStyle>
            <a:lvl1pPr algn="r">
              <a:defRPr sz="1200"/>
            </a:lvl1pPr>
          </a:lstStyle>
          <a:p>
            <a:fld id="{3B43B487-460E-47C2-9D51-2E66F69DE8C1}" type="slidenum">
              <a:rPr lang="ko-KR" altLang="en-US" smtClean="0"/>
              <a:t>‹#›</a:t>
            </a:fld>
            <a:endParaRPr lang="ko-KR" altLang="en-US"/>
          </a:p>
        </p:txBody>
      </p:sp>
    </p:spTree>
    <p:extLst>
      <p:ext uri="{BB962C8B-B14F-4D97-AF65-F5344CB8AC3E}">
        <p14:creationId xmlns:p14="http://schemas.microsoft.com/office/powerpoint/2010/main" val="1840626124"/>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a:ea typeface="맑은 고딕"/>
              </a:rPr>
              <a:t>가상화라는 주제로 발표를 하게 된 인턴 사원 이창민 입니다. 잘 부탁드리겠습니다.</a:t>
            </a:r>
            <a:endParaRPr lang="ko-KR" altLang="en-US"/>
          </a:p>
        </p:txBody>
      </p:sp>
    </p:spTree>
    <p:extLst>
      <p:ext uri="{BB962C8B-B14F-4D97-AF65-F5344CB8AC3E}">
        <p14:creationId xmlns:p14="http://schemas.microsoft.com/office/powerpoint/2010/main" val="122486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nSpc>
                <a:spcPct val="150000"/>
              </a:lnSpc>
            </a:pPr>
            <a:r>
              <a:rPr lang="ko-KR" altLang="en-US">
                <a:ea typeface="맑은 고딕"/>
              </a:rPr>
              <a:t>도메인</a:t>
            </a:r>
            <a:r>
              <a:rPr lang="en-US" altLang="ko-KR">
                <a:ea typeface="맑은 고딕"/>
              </a:rPr>
              <a:t> U</a:t>
            </a:r>
            <a:r>
              <a:rPr lang="ko-KR" altLang="en-US">
                <a:ea typeface="맑은 고딕"/>
              </a:rPr>
              <a:t>라는</a:t>
            </a:r>
            <a:r>
              <a:rPr lang="en-US" altLang="ko-KR">
                <a:ea typeface="맑은 고딕"/>
              </a:rPr>
              <a:t> </a:t>
            </a:r>
            <a:r>
              <a:rPr lang="ko-KR" altLang="en-US">
                <a:ea typeface="맑은 고딕"/>
              </a:rPr>
              <a:t>가상머신</a:t>
            </a:r>
            <a:r>
              <a:rPr lang="en-US" altLang="ko-KR">
                <a:ea typeface="맑은 고딕"/>
              </a:rPr>
              <a:t> </a:t>
            </a:r>
            <a:r>
              <a:rPr lang="ko-KR" altLang="en-US">
                <a:ea typeface="맑은 고딕"/>
              </a:rPr>
              <a:t>안에</a:t>
            </a:r>
            <a:r>
              <a:rPr lang="en-US" altLang="ko-KR">
                <a:ea typeface="맑은 고딕"/>
              </a:rPr>
              <a:t> OS</a:t>
            </a:r>
            <a:r>
              <a:rPr lang="ko-KR" altLang="en-US">
                <a:ea typeface="맑은 고딕"/>
              </a:rPr>
              <a:t>가</a:t>
            </a:r>
            <a:r>
              <a:rPr lang="en-US" altLang="ko-KR">
                <a:ea typeface="맑은 고딕"/>
              </a:rPr>
              <a:t> </a:t>
            </a:r>
            <a:r>
              <a:rPr lang="ko-KR" altLang="en-US">
                <a:ea typeface="맑은 고딕"/>
              </a:rPr>
              <a:t>실행</a:t>
            </a:r>
            <a:r>
              <a:rPr lang="en-US" altLang="ko-KR">
                <a:ea typeface="맑은 고딕"/>
              </a:rPr>
              <a:t> </a:t>
            </a:r>
            <a:r>
              <a:rPr lang="ko-KR" altLang="en-US">
                <a:ea typeface="맑은 고딕"/>
              </a:rPr>
              <a:t>되면서</a:t>
            </a:r>
            <a:r>
              <a:rPr lang="en-US" altLang="ko-KR">
                <a:ea typeface="맑은 고딕"/>
              </a:rPr>
              <a:t> </a:t>
            </a:r>
            <a:r>
              <a:rPr lang="en-US" altLang="ko-KR" err="1">
                <a:ea typeface="맑은 고딕"/>
              </a:rPr>
              <a:t>도메인</a:t>
            </a:r>
            <a:r>
              <a:rPr lang="en-US" altLang="ko-KR">
                <a:ea typeface="맑은 고딕"/>
              </a:rPr>
              <a:t> </a:t>
            </a:r>
            <a:r>
              <a:rPr lang="en-US" altLang="ko-KR" err="1">
                <a:ea typeface="맑은 고딕"/>
              </a:rPr>
              <a:t>U는</a:t>
            </a:r>
            <a:r>
              <a:rPr lang="en-US" altLang="ko-KR">
                <a:ea typeface="맑은 고딕"/>
              </a:rPr>
              <a:t> </a:t>
            </a:r>
            <a:r>
              <a:rPr lang="ko-KR" altLang="en-US">
                <a:ea typeface="맑은 고딕"/>
              </a:rPr>
              <a:t>젠</a:t>
            </a:r>
            <a:r>
              <a:rPr lang="en-US" altLang="ko-KR">
                <a:ea typeface="맑은 고딕"/>
              </a:rPr>
              <a:t> </a:t>
            </a:r>
            <a:r>
              <a:rPr lang="ko-KR" altLang="en-US" err="1">
                <a:ea typeface="맑은 고딕"/>
              </a:rPr>
              <a:t>하이퍼</a:t>
            </a:r>
            <a:r>
              <a:rPr lang="en-US" altLang="ko-KR">
                <a:ea typeface="맑은 고딕"/>
              </a:rPr>
              <a:t> </a:t>
            </a:r>
            <a:r>
              <a:rPr lang="ko-KR" altLang="en-US" err="1">
                <a:ea typeface="맑은 고딕"/>
              </a:rPr>
              <a:t>바이저에게</a:t>
            </a:r>
            <a:r>
              <a:rPr lang="en-US" altLang="ko-KR">
                <a:ea typeface="맑은 고딕"/>
              </a:rPr>
              <a:t> </a:t>
            </a:r>
            <a:r>
              <a:rPr lang="ko-KR" altLang="en-US" err="1">
                <a:ea typeface="맑은 고딕"/>
              </a:rPr>
              <a:t>하이퍼</a:t>
            </a:r>
            <a:r>
              <a:rPr lang="en-US" altLang="ko-KR">
                <a:ea typeface="맑은 고딕"/>
              </a:rPr>
              <a:t> </a:t>
            </a:r>
            <a:r>
              <a:rPr lang="ko-KR" altLang="en-US">
                <a:ea typeface="맑은 고딕"/>
              </a:rPr>
              <a:t>콜을</a:t>
            </a:r>
            <a:r>
              <a:rPr lang="en-US" altLang="ko-KR">
                <a:ea typeface="맑은 고딕"/>
              </a:rPr>
              <a:t> </a:t>
            </a:r>
            <a:r>
              <a:rPr lang="ko-KR" altLang="en-US">
                <a:ea typeface="맑은 고딕"/>
              </a:rPr>
              <a:t>요청합니다</a:t>
            </a:r>
            <a:r>
              <a:rPr lang="en-US" altLang="ko-KR">
                <a:ea typeface="맑은 고딕"/>
              </a:rPr>
              <a:t>. </a:t>
            </a:r>
            <a:r>
              <a:rPr lang="en-US" altLang="ko-KR" err="1">
                <a:ea typeface="맑은 고딕"/>
              </a:rPr>
              <a:t>여기서</a:t>
            </a:r>
            <a:r>
              <a:rPr lang="en-US" altLang="ko-KR">
                <a:ea typeface="맑은 고딕"/>
              </a:rPr>
              <a:t> </a:t>
            </a:r>
            <a:r>
              <a:rPr lang="en-US" altLang="ko-KR" err="1">
                <a:ea typeface="맑은 고딕"/>
              </a:rPr>
              <a:t>하이퍼</a:t>
            </a:r>
            <a:r>
              <a:rPr lang="en-US" altLang="ko-KR">
                <a:ea typeface="맑은 고딕"/>
              </a:rPr>
              <a:t> </a:t>
            </a:r>
            <a:r>
              <a:rPr lang="en-US" altLang="ko-KR" err="1">
                <a:ea typeface="맑은 고딕"/>
              </a:rPr>
              <a:t>콜이란</a:t>
            </a:r>
            <a:r>
              <a:rPr lang="en-US" altLang="ko-KR">
                <a:ea typeface="맑은 고딕"/>
              </a:rPr>
              <a:t> </a:t>
            </a:r>
            <a:r>
              <a:rPr lang="en-US" altLang="ko-KR" err="1">
                <a:ea typeface="맑은 고딕"/>
              </a:rPr>
              <a:t>프로세스를</a:t>
            </a:r>
            <a:r>
              <a:rPr lang="en-US" altLang="ko-KR">
                <a:ea typeface="맑은 고딕"/>
              </a:rPr>
              <a:t> </a:t>
            </a:r>
            <a:r>
              <a:rPr lang="en-US" altLang="ko-KR" err="1">
                <a:ea typeface="맑은 고딕"/>
              </a:rPr>
              <a:t>관리하는</a:t>
            </a:r>
            <a:r>
              <a:rPr lang="en-US" altLang="ko-KR">
                <a:ea typeface="맑은 고딕"/>
              </a:rPr>
              <a:t> </a:t>
            </a:r>
            <a:r>
              <a:rPr lang="en-US" altLang="ko-KR" err="1">
                <a:ea typeface="맑은 고딕"/>
              </a:rPr>
              <a:t>시스템에게</a:t>
            </a:r>
            <a:r>
              <a:rPr lang="en-US" altLang="ko-KR">
                <a:ea typeface="맑은 고딕"/>
              </a:rPr>
              <a:t> </a:t>
            </a:r>
            <a:r>
              <a:rPr lang="en-US" altLang="ko-KR" err="1">
                <a:ea typeface="맑은 고딕"/>
              </a:rPr>
              <a:t>어떠한</a:t>
            </a:r>
            <a:r>
              <a:rPr lang="en-US" altLang="ko-KR">
                <a:ea typeface="맑은 고딕"/>
              </a:rPr>
              <a:t> </a:t>
            </a:r>
            <a:r>
              <a:rPr lang="en-US" altLang="ko-KR" err="1">
                <a:ea typeface="맑은 고딕"/>
              </a:rPr>
              <a:t>기능을</a:t>
            </a:r>
            <a:r>
              <a:rPr lang="en-US" altLang="ko-KR">
                <a:ea typeface="맑은 고딕"/>
              </a:rPr>
              <a:t> </a:t>
            </a:r>
            <a:r>
              <a:rPr lang="en-US" altLang="ko-KR" err="1">
                <a:ea typeface="맑은 고딕"/>
              </a:rPr>
              <a:t>사용하게</a:t>
            </a:r>
            <a:r>
              <a:rPr lang="en-US" altLang="ko-KR">
                <a:ea typeface="맑은 고딕"/>
              </a:rPr>
              <a:t> </a:t>
            </a:r>
            <a:r>
              <a:rPr lang="en-US" altLang="ko-KR" err="1">
                <a:ea typeface="맑은 고딕"/>
              </a:rPr>
              <a:t>해달라고</a:t>
            </a:r>
            <a:r>
              <a:rPr lang="en-US" altLang="ko-KR">
                <a:ea typeface="맑은 고딕"/>
              </a:rPr>
              <a:t> </a:t>
            </a:r>
            <a:r>
              <a:rPr lang="en-US" altLang="ko-KR" err="1">
                <a:ea typeface="맑은 고딕"/>
              </a:rPr>
              <a:t>요청</a:t>
            </a:r>
            <a:r>
              <a:rPr lang="en-US" altLang="ko-KR">
                <a:ea typeface="맑은 고딕"/>
              </a:rPr>
              <a:t> </a:t>
            </a:r>
            <a:r>
              <a:rPr lang="en-US" altLang="ko-KR" err="1">
                <a:ea typeface="맑은 고딕"/>
              </a:rPr>
              <a:t>하는</a:t>
            </a:r>
            <a:r>
              <a:rPr lang="en-US" altLang="ko-KR">
                <a:ea typeface="맑은 고딕"/>
              </a:rPr>
              <a:t> </a:t>
            </a:r>
            <a:r>
              <a:rPr lang="en-US" altLang="ko-KR" err="1">
                <a:ea typeface="맑은 고딕"/>
              </a:rPr>
              <a:t>것을</a:t>
            </a:r>
            <a:r>
              <a:rPr lang="en-US" altLang="ko-KR">
                <a:ea typeface="맑은 고딕"/>
              </a:rPr>
              <a:t> </a:t>
            </a:r>
            <a:r>
              <a:rPr lang="en-US" altLang="ko-KR" err="1">
                <a:ea typeface="맑은 고딕"/>
              </a:rPr>
              <a:t>의미합니다</a:t>
            </a:r>
            <a:r>
              <a:rPr lang="en-US" altLang="ko-KR">
                <a:ea typeface="맑은 고딕"/>
              </a:rPr>
              <a:t>. </a:t>
            </a:r>
            <a:r>
              <a:rPr lang="ko-KR" altLang="en-US" err="1">
                <a:ea typeface="맑은 고딕"/>
              </a:rPr>
              <a:t>하이퍼</a:t>
            </a:r>
            <a:r>
              <a:rPr lang="en-US" altLang="ko-KR">
                <a:ea typeface="맑은 고딕"/>
              </a:rPr>
              <a:t> </a:t>
            </a:r>
            <a:r>
              <a:rPr lang="ko-KR" altLang="en-US">
                <a:ea typeface="맑은 고딕"/>
              </a:rPr>
              <a:t>콜이</a:t>
            </a:r>
            <a:r>
              <a:rPr lang="en-US" altLang="ko-KR">
                <a:ea typeface="맑은 고딕"/>
              </a:rPr>
              <a:t> </a:t>
            </a:r>
            <a:r>
              <a:rPr lang="ko-KR" altLang="en-US" err="1">
                <a:ea typeface="맑은 고딕"/>
              </a:rPr>
              <a:t>하이퍼</a:t>
            </a:r>
            <a:r>
              <a:rPr lang="en-US" altLang="ko-KR">
                <a:ea typeface="맑은 고딕"/>
              </a:rPr>
              <a:t> </a:t>
            </a:r>
            <a:r>
              <a:rPr lang="ko-KR" altLang="en-US" err="1">
                <a:ea typeface="맑은 고딕"/>
              </a:rPr>
              <a:t>바이저에게</a:t>
            </a:r>
            <a:r>
              <a:rPr lang="en-US" altLang="ko-KR">
                <a:ea typeface="맑은 고딕"/>
              </a:rPr>
              <a:t> </a:t>
            </a:r>
            <a:r>
              <a:rPr lang="ko-KR" altLang="en-US">
                <a:ea typeface="맑은 고딕"/>
              </a:rPr>
              <a:t>도착하게</a:t>
            </a:r>
            <a:r>
              <a:rPr lang="en-US" altLang="ko-KR">
                <a:ea typeface="맑은 고딕"/>
              </a:rPr>
              <a:t> </a:t>
            </a:r>
            <a:r>
              <a:rPr lang="ko-KR" altLang="en-US">
                <a:ea typeface="맑은 고딕"/>
              </a:rPr>
              <a:t>되면</a:t>
            </a:r>
            <a:r>
              <a:rPr lang="en-US" altLang="ko-KR">
                <a:ea typeface="맑은 고딕"/>
              </a:rPr>
              <a:t> </a:t>
            </a:r>
            <a:r>
              <a:rPr lang="ko-KR" altLang="en-US" err="1">
                <a:ea typeface="맑은 고딕"/>
              </a:rPr>
              <a:t>하이퍼</a:t>
            </a:r>
            <a:r>
              <a:rPr lang="en-US" altLang="ko-KR">
                <a:ea typeface="맑은 고딕"/>
              </a:rPr>
              <a:t> </a:t>
            </a:r>
            <a:r>
              <a:rPr lang="ko-KR" altLang="en-US" err="1">
                <a:ea typeface="맑은 고딕"/>
              </a:rPr>
              <a:t>바이저는</a:t>
            </a:r>
            <a:r>
              <a:rPr lang="en-US" altLang="ko-KR">
                <a:ea typeface="맑은 고딕"/>
              </a:rPr>
              <a:t> </a:t>
            </a:r>
            <a:r>
              <a:rPr lang="ko-KR" altLang="en-US">
                <a:ea typeface="맑은 고딕"/>
              </a:rPr>
              <a:t>요청</a:t>
            </a:r>
            <a:r>
              <a:rPr lang="en-US" altLang="ko-KR">
                <a:ea typeface="맑은 고딕"/>
              </a:rPr>
              <a:t> </a:t>
            </a:r>
            <a:r>
              <a:rPr lang="ko-KR" altLang="en-US">
                <a:ea typeface="맑은 고딕"/>
              </a:rPr>
              <a:t>결과를</a:t>
            </a:r>
            <a:r>
              <a:rPr lang="en-US" altLang="ko-KR">
                <a:ea typeface="맑은 고딕"/>
              </a:rPr>
              <a:t> </a:t>
            </a:r>
            <a:r>
              <a:rPr lang="ko-KR" altLang="en-US">
                <a:ea typeface="맑은 고딕"/>
              </a:rPr>
              <a:t>도메인</a:t>
            </a:r>
            <a:r>
              <a:rPr lang="en-US" altLang="ko-KR">
                <a:ea typeface="맑은 고딕"/>
              </a:rPr>
              <a:t> 0</a:t>
            </a:r>
            <a:r>
              <a:rPr lang="ko-KR" altLang="en-US">
                <a:ea typeface="맑은 고딕"/>
              </a:rPr>
              <a:t>에게</a:t>
            </a:r>
            <a:r>
              <a:rPr lang="en-US" altLang="ko-KR">
                <a:ea typeface="맑은 고딕"/>
              </a:rPr>
              <a:t> </a:t>
            </a:r>
            <a:r>
              <a:rPr lang="ko-KR" altLang="en-US">
                <a:ea typeface="맑은 고딕"/>
              </a:rPr>
              <a:t>전달하고</a:t>
            </a:r>
            <a:r>
              <a:rPr lang="en-US" altLang="ko-KR">
                <a:ea typeface="맑은 고딕"/>
              </a:rPr>
              <a:t> </a:t>
            </a:r>
            <a:r>
              <a:rPr lang="ko-KR" altLang="en-US">
                <a:ea typeface="맑은 고딕"/>
              </a:rPr>
              <a:t>도메인</a:t>
            </a:r>
            <a:r>
              <a:rPr lang="en-US" altLang="ko-KR">
                <a:ea typeface="맑은 고딕"/>
              </a:rPr>
              <a:t> 0</a:t>
            </a:r>
            <a:r>
              <a:rPr lang="ko-KR" altLang="en-US">
                <a:ea typeface="맑은 고딕"/>
              </a:rPr>
              <a:t>가</a:t>
            </a:r>
            <a:r>
              <a:rPr lang="en-US" altLang="ko-KR">
                <a:ea typeface="맑은 고딕"/>
              </a:rPr>
              <a:t> </a:t>
            </a:r>
            <a:r>
              <a:rPr lang="ko-KR" altLang="en-US">
                <a:ea typeface="맑은 고딕"/>
              </a:rPr>
              <a:t>하드웨어와</a:t>
            </a:r>
            <a:r>
              <a:rPr lang="en-US" altLang="ko-KR">
                <a:ea typeface="맑은 고딕"/>
              </a:rPr>
              <a:t> </a:t>
            </a:r>
            <a:r>
              <a:rPr lang="ko-KR" altLang="en-US">
                <a:ea typeface="맑은 고딕"/>
              </a:rPr>
              <a:t>통신을</a:t>
            </a:r>
            <a:r>
              <a:rPr lang="en-US" altLang="ko-KR">
                <a:ea typeface="맑은 고딕"/>
              </a:rPr>
              <a:t> </a:t>
            </a:r>
            <a:r>
              <a:rPr lang="ko-KR" altLang="en-US">
                <a:ea typeface="맑은 고딕"/>
              </a:rPr>
              <a:t>마친</a:t>
            </a:r>
            <a:r>
              <a:rPr lang="en-US" altLang="ko-KR">
                <a:ea typeface="맑은 고딕"/>
              </a:rPr>
              <a:t> </a:t>
            </a:r>
            <a:r>
              <a:rPr lang="ko-KR" altLang="en-US">
                <a:ea typeface="맑은 고딕"/>
              </a:rPr>
              <a:t>뒤에</a:t>
            </a:r>
            <a:r>
              <a:rPr lang="en-US" altLang="ko-KR">
                <a:ea typeface="맑은 고딕"/>
              </a:rPr>
              <a:t> </a:t>
            </a:r>
            <a:r>
              <a:rPr lang="ko-KR" altLang="en-US">
                <a:ea typeface="맑은 고딕"/>
              </a:rPr>
              <a:t>해당</a:t>
            </a:r>
            <a:r>
              <a:rPr lang="en-US" altLang="ko-KR">
                <a:ea typeface="맑은 고딕"/>
              </a:rPr>
              <a:t> </a:t>
            </a:r>
            <a:r>
              <a:rPr lang="ko-KR" altLang="en-US">
                <a:ea typeface="맑은 고딕"/>
              </a:rPr>
              <a:t>결과를</a:t>
            </a:r>
            <a:r>
              <a:rPr lang="en-US" altLang="ko-KR">
                <a:ea typeface="맑은 고딕"/>
              </a:rPr>
              <a:t> </a:t>
            </a:r>
            <a:r>
              <a:rPr lang="ko-KR" altLang="en-US">
                <a:ea typeface="맑은 고딕"/>
              </a:rPr>
              <a:t>다시</a:t>
            </a:r>
            <a:r>
              <a:rPr lang="en-US" altLang="ko-KR">
                <a:ea typeface="맑은 고딕"/>
              </a:rPr>
              <a:t> </a:t>
            </a:r>
            <a:r>
              <a:rPr lang="ko-KR" altLang="en-US" err="1">
                <a:ea typeface="맑은 고딕"/>
              </a:rPr>
              <a:t>하이퍼</a:t>
            </a:r>
            <a:r>
              <a:rPr lang="en-US" altLang="ko-KR">
                <a:ea typeface="맑은 고딕"/>
              </a:rPr>
              <a:t> </a:t>
            </a:r>
            <a:r>
              <a:rPr lang="ko-KR" altLang="en-US" err="1">
                <a:ea typeface="맑은 고딕"/>
              </a:rPr>
              <a:t>바이저에게</a:t>
            </a:r>
            <a:r>
              <a:rPr lang="en-US" altLang="ko-KR">
                <a:ea typeface="맑은 고딕"/>
              </a:rPr>
              <a:t> </a:t>
            </a:r>
            <a:r>
              <a:rPr lang="ko-KR" altLang="en-US">
                <a:ea typeface="맑은 고딕"/>
              </a:rPr>
              <a:t>전달,</a:t>
            </a:r>
            <a:r>
              <a:rPr lang="en-US" altLang="ko-KR">
                <a:ea typeface="맑은 고딕"/>
              </a:rPr>
              <a:t> </a:t>
            </a:r>
            <a:r>
              <a:rPr lang="ko-KR" altLang="en-US" err="1">
                <a:ea typeface="맑은 고딕"/>
              </a:rPr>
              <a:t>하이퍼</a:t>
            </a:r>
            <a:r>
              <a:rPr lang="en-US" altLang="ko-KR">
                <a:ea typeface="맑은 고딕"/>
              </a:rPr>
              <a:t> </a:t>
            </a:r>
            <a:r>
              <a:rPr lang="ko-KR" altLang="en-US" err="1">
                <a:ea typeface="맑은 고딕"/>
              </a:rPr>
              <a:t>바이저는</a:t>
            </a:r>
            <a:r>
              <a:rPr lang="en-US" altLang="ko-KR">
                <a:ea typeface="맑은 고딕"/>
              </a:rPr>
              <a:t> </a:t>
            </a:r>
            <a:r>
              <a:rPr lang="ko-KR" altLang="en-US">
                <a:ea typeface="맑은 고딕"/>
              </a:rPr>
              <a:t>다시</a:t>
            </a:r>
            <a:r>
              <a:rPr lang="en-US" altLang="ko-KR">
                <a:ea typeface="맑은 고딕"/>
              </a:rPr>
              <a:t> </a:t>
            </a:r>
            <a:r>
              <a:rPr lang="ko-KR" altLang="en-US">
                <a:ea typeface="맑은 고딕"/>
              </a:rPr>
              <a:t>도메인</a:t>
            </a:r>
            <a:r>
              <a:rPr lang="en-US" altLang="ko-KR">
                <a:ea typeface="맑은 고딕"/>
              </a:rPr>
              <a:t> U</a:t>
            </a:r>
            <a:r>
              <a:rPr lang="ko-KR" altLang="en-US">
                <a:ea typeface="맑은 고딕"/>
              </a:rPr>
              <a:t>에게</a:t>
            </a:r>
            <a:r>
              <a:rPr lang="en-US" altLang="ko-KR">
                <a:ea typeface="맑은 고딕"/>
              </a:rPr>
              <a:t> </a:t>
            </a:r>
            <a:r>
              <a:rPr lang="ko-KR" altLang="en-US">
                <a:ea typeface="맑은 고딕"/>
              </a:rPr>
              <a:t>전달하는</a:t>
            </a:r>
            <a:r>
              <a:rPr lang="en-US" altLang="ko-KR">
                <a:ea typeface="맑은 고딕"/>
              </a:rPr>
              <a:t> </a:t>
            </a:r>
            <a:r>
              <a:rPr lang="ko-KR" altLang="en-US">
                <a:ea typeface="맑은 고딕"/>
              </a:rPr>
              <a:t>과정을</a:t>
            </a:r>
            <a:r>
              <a:rPr lang="en-US" altLang="ko-KR">
                <a:ea typeface="맑은 고딕"/>
              </a:rPr>
              <a:t> </a:t>
            </a:r>
            <a:r>
              <a:rPr lang="ko-KR" altLang="en-US">
                <a:ea typeface="맑은 고딕"/>
              </a:rPr>
              <a:t>거치게</a:t>
            </a:r>
            <a:r>
              <a:rPr lang="en-US" altLang="ko-KR">
                <a:ea typeface="맑은 고딕"/>
              </a:rPr>
              <a:t> </a:t>
            </a:r>
            <a:r>
              <a:rPr lang="ko-KR" altLang="en-US">
                <a:ea typeface="맑은 고딕"/>
              </a:rPr>
              <a:t>됩니다</a:t>
            </a:r>
            <a:r>
              <a:rPr lang="en-US" altLang="ko-KR">
                <a:ea typeface="맑은 고딕"/>
              </a:rPr>
              <a:t>. </a:t>
            </a:r>
            <a:r>
              <a:rPr lang="en-US" altLang="ko-KR" err="1">
                <a:ea typeface="맑은 고딕"/>
              </a:rPr>
              <a:t>이는</a:t>
            </a:r>
            <a:r>
              <a:rPr lang="en-US" altLang="ko-KR">
                <a:ea typeface="맑은 고딕"/>
              </a:rPr>
              <a:t> </a:t>
            </a:r>
            <a:r>
              <a:rPr lang="ko-KR" altLang="en-US">
                <a:ea typeface="맑은 고딕"/>
              </a:rPr>
              <a:t>운영체제에서</a:t>
            </a:r>
            <a:r>
              <a:rPr lang="en-US" altLang="ko-KR">
                <a:ea typeface="맑은 고딕"/>
              </a:rPr>
              <a:t> </a:t>
            </a:r>
            <a:r>
              <a:rPr lang="ko-KR" altLang="en-US">
                <a:ea typeface="맑은 고딕"/>
              </a:rPr>
              <a:t>어플리케이션이</a:t>
            </a:r>
            <a:r>
              <a:rPr lang="en-US" altLang="ko-KR">
                <a:ea typeface="맑은 고딕"/>
              </a:rPr>
              <a:t> </a:t>
            </a:r>
            <a:r>
              <a:rPr lang="ko-KR" altLang="en-US">
                <a:ea typeface="맑은 고딕"/>
              </a:rPr>
              <a:t>커널에게</a:t>
            </a:r>
            <a:r>
              <a:rPr lang="en-US" altLang="ko-KR">
                <a:ea typeface="맑은 고딕"/>
              </a:rPr>
              <a:t> '</a:t>
            </a:r>
            <a:r>
              <a:rPr lang="ko-KR" altLang="en-US">
                <a:ea typeface="맑은 고딕"/>
              </a:rPr>
              <a:t>시스템</a:t>
            </a:r>
            <a:r>
              <a:rPr lang="en-US" altLang="ko-KR">
                <a:ea typeface="맑은 고딕"/>
              </a:rPr>
              <a:t> </a:t>
            </a:r>
            <a:r>
              <a:rPr lang="ko-KR" altLang="en-US">
                <a:ea typeface="맑은 고딕"/>
              </a:rPr>
              <a:t>콜</a:t>
            </a:r>
            <a:r>
              <a:rPr lang="en-US" altLang="ko-KR">
                <a:ea typeface="맑은 고딕"/>
              </a:rPr>
              <a:t>(System Call)'</a:t>
            </a:r>
            <a:r>
              <a:rPr lang="ko-KR" altLang="en-US">
                <a:ea typeface="맑은 고딕"/>
              </a:rPr>
              <a:t>로</a:t>
            </a:r>
            <a:r>
              <a:rPr lang="en-US" altLang="ko-KR">
                <a:ea typeface="맑은 고딕"/>
              </a:rPr>
              <a:t> </a:t>
            </a:r>
            <a:r>
              <a:rPr lang="ko-KR" altLang="en-US">
                <a:ea typeface="맑은 고딕"/>
              </a:rPr>
              <a:t>서비스를</a:t>
            </a:r>
            <a:r>
              <a:rPr lang="en-US" altLang="ko-KR">
                <a:ea typeface="맑은 고딕"/>
              </a:rPr>
              <a:t> </a:t>
            </a:r>
            <a:r>
              <a:rPr lang="ko-KR" altLang="en-US">
                <a:ea typeface="맑은 고딕"/>
              </a:rPr>
              <a:t>요청하는</a:t>
            </a:r>
            <a:r>
              <a:rPr lang="en-US" altLang="ko-KR">
                <a:ea typeface="맑은 고딕"/>
              </a:rPr>
              <a:t> </a:t>
            </a:r>
            <a:r>
              <a:rPr lang="ko-KR" altLang="en-US">
                <a:ea typeface="맑은 고딕"/>
              </a:rPr>
              <a:t>방식과</a:t>
            </a:r>
            <a:r>
              <a:rPr lang="en-US" altLang="ko-KR">
                <a:ea typeface="맑은 고딕"/>
              </a:rPr>
              <a:t> </a:t>
            </a:r>
            <a:r>
              <a:rPr lang="ko-KR" altLang="en-US">
                <a:ea typeface="맑은 고딕"/>
              </a:rPr>
              <a:t>동일</a:t>
            </a:r>
            <a:r>
              <a:rPr lang="en-US" altLang="ko-KR">
                <a:ea typeface="맑은 고딕"/>
              </a:rPr>
              <a:t> </a:t>
            </a:r>
            <a:r>
              <a:rPr lang="ko-KR">
                <a:ea typeface="맑은 고딕"/>
              </a:rPr>
              <a:t>합니다</a:t>
            </a:r>
            <a:r>
              <a:rPr lang="en-US" altLang="ko-KR">
                <a:ea typeface="맑은 고딕"/>
              </a:rPr>
              <a:t>. 즉, 젠 </a:t>
            </a:r>
            <a:r>
              <a:rPr lang="en-US" altLang="ko-KR" err="1">
                <a:ea typeface="맑은 고딕"/>
              </a:rPr>
              <a:t>하이퍼</a:t>
            </a:r>
            <a:r>
              <a:rPr lang="en-US" altLang="ko-KR">
                <a:ea typeface="맑은 고딕"/>
              </a:rPr>
              <a:t> </a:t>
            </a:r>
            <a:r>
              <a:rPr lang="en-US" altLang="ko-KR" err="1">
                <a:ea typeface="맑은 고딕"/>
              </a:rPr>
              <a:t>바이저는</a:t>
            </a:r>
            <a:r>
              <a:rPr lang="en-US" altLang="ko-KR">
                <a:ea typeface="맑은 고딕"/>
              </a:rPr>
              <a:t> </a:t>
            </a:r>
            <a:r>
              <a:rPr lang="en-US" altLang="ko-KR" err="1">
                <a:ea typeface="맑은 고딕"/>
              </a:rPr>
              <a:t>실제</a:t>
            </a:r>
            <a:r>
              <a:rPr lang="en-US" altLang="ko-KR">
                <a:ea typeface="맑은 고딕"/>
              </a:rPr>
              <a:t> </a:t>
            </a:r>
            <a:r>
              <a:rPr lang="en-US" altLang="ko-KR" err="1">
                <a:ea typeface="맑은 고딕"/>
              </a:rPr>
              <a:t>운영체제의</a:t>
            </a:r>
            <a:r>
              <a:rPr lang="en-US" altLang="ko-KR">
                <a:ea typeface="맑은 고딕"/>
              </a:rPr>
              <a:t> </a:t>
            </a:r>
            <a:r>
              <a:rPr lang="en-US" altLang="ko-KR" err="1">
                <a:ea typeface="맑은 고딕"/>
              </a:rPr>
              <a:t>동작방식과</a:t>
            </a:r>
            <a:r>
              <a:rPr lang="en-US" altLang="ko-KR">
                <a:ea typeface="맑은 고딕"/>
              </a:rPr>
              <a:t> 큰 </a:t>
            </a:r>
            <a:r>
              <a:rPr lang="en-US" altLang="ko-KR" err="1">
                <a:ea typeface="맑은 고딕"/>
              </a:rPr>
              <a:t>차이가</a:t>
            </a:r>
            <a:r>
              <a:rPr lang="en-US" altLang="ko-KR">
                <a:ea typeface="맑은 고딕"/>
              </a:rPr>
              <a:t> </a:t>
            </a:r>
            <a:r>
              <a:rPr lang="en-US" altLang="ko-KR" err="1">
                <a:ea typeface="맑은 고딕"/>
              </a:rPr>
              <a:t>없음을</a:t>
            </a:r>
            <a:r>
              <a:rPr lang="en-US" altLang="ko-KR">
                <a:ea typeface="맑은 고딕"/>
              </a:rPr>
              <a:t> 알 수 </a:t>
            </a:r>
            <a:r>
              <a:rPr lang="en-US" altLang="ko-KR" err="1">
                <a:ea typeface="맑은 고딕"/>
              </a:rPr>
              <a:t>있습니다</a:t>
            </a:r>
            <a:r>
              <a:rPr lang="en-US" altLang="ko-KR">
                <a:ea typeface="맑은 고딕"/>
              </a:rPr>
              <a:t>.</a:t>
            </a:r>
          </a:p>
        </p:txBody>
      </p:sp>
      <p:sp>
        <p:nvSpPr>
          <p:cNvPr id="4" name="직사각형 3">
            <a:extLst>
              <a:ext uri="{FF2B5EF4-FFF2-40B4-BE49-F238E27FC236}">
                <a16:creationId xmlns:a16="http://schemas.microsoft.com/office/drawing/2014/main" id="{12B1E602-F2B0-4FB9-8B1B-4A76B4B60A5F}"/>
              </a:ext>
            </a:extLst>
          </p:cNvPr>
          <p:cNvSpPr/>
          <p:nvPr/>
        </p:nvSpPr>
        <p:spPr>
          <a:xfrm>
            <a:off x="807720" y="2186940"/>
            <a:ext cx="807720" cy="1958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41258BE5-B180-42FA-AA2A-543D25A60A79}"/>
              </a:ext>
            </a:extLst>
          </p:cNvPr>
          <p:cNvSpPr/>
          <p:nvPr/>
        </p:nvSpPr>
        <p:spPr>
          <a:xfrm>
            <a:off x="1615440" y="2186940"/>
            <a:ext cx="419100" cy="3352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20E276B0-8DE1-4645-BF62-2E3C4C16D5DA}"/>
              </a:ext>
            </a:extLst>
          </p:cNvPr>
          <p:cNvSpPr/>
          <p:nvPr/>
        </p:nvSpPr>
        <p:spPr>
          <a:xfrm>
            <a:off x="2415540" y="2186940"/>
            <a:ext cx="1417320" cy="1958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855037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nSpc>
                <a:spcPct val="150000"/>
              </a:lnSpc>
            </a:pPr>
            <a:r>
              <a:rPr lang="ko-KR" altLang="en-US" sz="1000">
                <a:ea typeface="맑은 고딕"/>
              </a:rPr>
              <a:t>타입 1의 대표적인 전 가상화 방식인 KVM(커널 베이스 </a:t>
            </a:r>
            <a:r>
              <a:rPr lang="ko-KR" altLang="en-US" sz="1000" err="1">
                <a:ea typeface="맑은 고딕"/>
              </a:rPr>
              <a:t>버추얼</a:t>
            </a:r>
            <a:r>
              <a:rPr lang="ko-KR" altLang="en-US" sz="1000">
                <a:ea typeface="맑은 고딕"/>
              </a:rPr>
              <a:t> 머신)은 리눅스 운영체제의 포함 되어있는 커널의 일부입니다. 리눅스에서 자체적으로 제공하는 가상화 방식으로 마이크로 프로세서가 하드웨어 기반 가상화를 지원해야만 사용이 가능하며 커널에서 제공하는 </a:t>
            </a:r>
            <a:r>
              <a:rPr lang="ko-KR" altLang="en-US" sz="1000" err="1">
                <a:ea typeface="맑은 고딕"/>
              </a:rPr>
              <a:t>KVM을</a:t>
            </a:r>
            <a:r>
              <a:rPr lang="ko-KR" altLang="en-US" sz="1000">
                <a:ea typeface="맑은 고딕"/>
              </a:rPr>
              <a:t> 활성화 시키면 </a:t>
            </a:r>
            <a:r>
              <a:rPr lang="ko-KR" altLang="en-US" sz="1000" err="1">
                <a:ea typeface="맑은 고딕"/>
              </a:rPr>
              <a:t>KVM은</a:t>
            </a:r>
            <a:r>
              <a:rPr lang="ko-KR" altLang="en-US" sz="1000">
                <a:ea typeface="맑은 고딕"/>
              </a:rPr>
              <a:t> 자체 </a:t>
            </a:r>
            <a:r>
              <a:rPr lang="ko-KR" altLang="en-US" sz="1000" err="1">
                <a:ea typeface="맑은 고딕"/>
              </a:rPr>
              <a:t>API를</a:t>
            </a:r>
            <a:r>
              <a:rPr lang="ko-KR" altLang="en-US" sz="1000">
                <a:ea typeface="맑은 고딕"/>
              </a:rPr>
              <a:t> 통해서 </a:t>
            </a:r>
            <a:r>
              <a:rPr lang="ko-KR" altLang="en-US" sz="1000" err="1">
                <a:ea typeface="맑은 고딕"/>
              </a:rPr>
              <a:t>QEMU와</a:t>
            </a:r>
            <a:r>
              <a:rPr lang="ko-KR" altLang="en-US" sz="1000">
                <a:ea typeface="맑은 고딕"/>
              </a:rPr>
              <a:t> 통신을 하게 됩니다. 기본적으로 다른 하드웨어와 대화를 하기 위한 드라이버가 </a:t>
            </a:r>
            <a:r>
              <a:rPr lang="ko-KR" altLang="en-US" sz="1000" err="1">
                <a:ea typeface="맑은 고딕"/>
              </a:rPr>
              <a:t>존재하는게</a:t>
            </a:r>
            <a:r>
              <a:rPr lang="ko-KR" altLang="en-US" sz="1000">
                <a:ea typeface="맑은 고딕"/>
              </a:rPr>
              <a:t> 아니라 </a:t>
            </a:r>
            <a:r>
              <a:rPr lang="ko-KR" altLang="en-US" sz="1000" err="1">
                <a:ea typeface="맑은 고딕"/>
              </a:rPr>
              <a:t>QEMU라는</a:t>
            </a:r>
            <a:r>
              <a:rPr lang="ko-KR" altLang="en-US" sz="1000">
                <a:ea typeface="맑은 고딕"/>
              </a:rPr>
              <a:t> 에뮬레이터를 통해서 하드웨어를 소프트웨어처럼 동작, 논 루트에 올라와 있는 게스트 </a:t>
            </a:r>
            <a:r>
              <a:rPr lang="ko-KR" altLang="en-US" sz="1000" err="1">
                <a:ea typeface="맑은 고딕"/>
              </a:rPr>
              <a:t>OS의</a:t>
            </a:r>
            <a:r>
              <a:rPr lang="ko-KR" altLang="en-US" sz="1000">
                <a:ea typeface="맑은 고딕"/>
              </a:rPr>
              <a:t> 모든 동작이 </a:t>
            </a:r>
            <a:r>
              <a:rPr lang="ko-KR" altLang="en-US" sz="1000" err="1">
                <a:ea typeface="맑은 고딕"/>
              </a:rPr>
              <a:t>하이퍼</a:t>
            </a:r>
            <a:r>
              <a:rPr lang="ko-KR" altLang="en-US" sz="1000">
                <a:ea typeface="맑은 고딕"/>
              </a:rPr>
              <a:t> </a:t>
            </a:r>
            <a:r>
              <a:rPr lang="ko-KR" altLang="en-US" sz="1000" err="1">
                <a:ea typeface="맑은 고딕"/>
              </a:rPr>
              <a:t>바이저</a:t>
            </a:r>
            <a:r>
              <a:rPr lang="ko-KR" altLang="en-US" sz="1000">
                <a:ea typeface="맑은 고딕"/>
              </a:rPr>
              <a:t> - </a:t>
            </a:r>
            <a:r>
              <a:rPr lang="ko-KR" altLang="en-US" sz="1000" err="1">
                <a:ea typeface="맑은 고딕"/>
              </a:rPr>
              <a:t>QEMU를</a:t>
            </a:r>
            <a:r>
              <a:rPr lang="ko-KR" altLang="en-US" sz="1000">
                <a:ea typeface="맑은 고딕"/>
              </a:rPr>
              <a:t> 거쳐서 다시 게스트 </a:t>
            </a:r>
            <a:r>
              <a:rPr lang="ko-KR" altLang="en-US" sz="1000" err="1">
                <a:ea typeface="맑은 고딕"/>
              </a:rPr>
              <a:t>OS에</a:t>
            </a:r>
            <a:r>
              <a:rPr lang="ko-KR" altLang="en-US" sz="1000">
                <a:ea typeface="맑은 고딕"/>
              </a:rPr>
              <a:t> 도달하는 번역 과정을 거쳐 명령을 수행하게 됩니다. 따라서 반 가상화에 비하여 오버헤드가 크다는 단점이 존재합니다.</a:t>
            </a:r>
          </a:p>
        </p:txBody>
      </p:sp>
      <p:sp>
        <p:nvSpPr>
          <p:cNvPr id="4" name="직사각형 3">
            <a:extLst>
              <a:ext uri="{FF2B5EF4-FFF2-40B4-BE49-F238E27FC236}">
                <a16:creationId xmlns:a16="http://schemas.microsoft.com/office/drawing/2014/main" id="{12B1E602-F2B0-4FB9-8B1B-4A76B4B60A5F}"/>
              </a:ext>
            </a:extLst>
          </p:cNvPr>
          <p:cNvSpPr/>
          <p:nvPr/>
        </p:nvSpPr>
        <p:spPr>
          <a:xfrm>
            <a:off x="807720" y="2186940"/>
            <a:ext cx="807720" cy="1958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41258BE5-B180-42FA-AA2A-543D25A60A79}"/>
              </a:ext>
            </a:extLst>
          </p:cNvPr>
          <p:cNvSpPr/>
          <p:nvPr/>
        </p:nvSpPr>
        <p:spPr>
          <a:xfrm>
            <a:off x="1615440" y="2186940"/>
            <a:ext cx="419100" cy="3352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20E276B0-8DE1-4645-BF62-2E3C4C16D5DA}"/>
              </a:ext>
            </a:extLst>
          </p:cNvPr>
          <p:cNvSpPr/>
          <p:nvPr/>
        </p:nvSpPr>
        <p:spPr>
          <a:xfrm>
            <a:off x="2415540" y="2186940"/>
            <a:ext cx="1417320" cy="1958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60273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nSpc>
                <a:spcPct val="150000"/>
              </a:lnSpc>
            </a:pPr>
            <a:r>
              <a:rPr lang="ko-KR">
                <a:ea typeface="맑은 고딕"/>
              </a:rPr>
              <a:t>반 </a:t>
            </a:r>
            <a:r>
              <a:rPr lang="ko-KR" altLang="en-US">
                <a:ea typeface="맑은 고딕"/>
              </a:rPr>
              <a:t>가상화는</a:t>
            </a:r>
            <a:r>
              <a:rPr lang="ko-KR">
                <a:ea typeface="맑은 고딕"/>
              </a:rPr>
              <a:t> 하드웨어의 </a:t>
            </a:r>
            <a:r>
              <a:rPr lang="ko-KR" altLang="en-US">
                <a:ea typeface="맑은 고딕"/>
              </a:rPr>
              <a:t>자원을</a:t>
            </a:r>
            <a:r>
              <a:rPr lang="ko-KR">
                <a:ea typeface="맑은 고딕"/>
              </a:rPr>
              <a:t> </a:t>
            </a:r>
            <a:r>
              <a:rPr lang="ko-KR" err="1">
                <a:ea typeface="맑은 고딕"/>
              </a:rPr>
              <a:t>할당받기</a:t>
            </a:r>
            <a:r>
              <a:rPr lang="ko-KR" altLang="en-US">
                <a:ea typeface="맑은 고딕"/>
              </a:rPr>
              <a:t> 위해서 </a:t>
            </a:r>
            <a:r>
              <a:rPr lang="ko-KR" err="1">
                <a:ea typeface="맑은 고딕"/>
              </a:rPr>
              <a:t>하이퍼</a:t>
            </a:r>
            <a:r>
              <a:rPr lang="ko-KR">
                <a:ea typeface="맑은 고딕"/>
              </a:rPr>
              <a:t> </a:t>
            </a:r>
            <a:r>
              <a:rPr lang="ko-KR" err="1">
                <a:ea typeface="맑은 고딕"/>
              </a:rPr>
              <a:t>바이저에게</a:t>
            </a:r>
            <a:r>
              <a:rPr lang="ko-KR">
                <a:ea typeface="맑은 고딕"/>
              </a:rPr>
              <a:t> 직접 요청을 하기 때문에 </a:t>
            </a:r>
            <a:r>
              <a:rPr lang="ko-KR" err="1">
                <a:ea typeface="맑은 고딕"/>
              </a:rPr>
              <a:t>하이퍼</a:t>
            </a:r>
            <a:r>
              <a:rPr lang="ko-KR">
                <a:ea typeface="맑은 고딕"/>
              </a:rPr>
              <a:t> </a:t>
            </a:r>
            <a:r>
              <a:rPr lang="ko-KR" err="1">
                <a:ea typeface="맑은 고딕"/>
              </a:rPr>
              <a:t>바이저의</a:t>
            </a:r>
            <a:r>
              <a:rPr lang="ko-KR">
                <a:ea typeface="맑은 고딕"/>
              </a:rPr>
              <a:t> 존재를 </a:t>
            </a:r>
            <a:r>
              <a:rPr lang="ko-KR" altLang="en-US">
                <a:ea typeface="맑은 고딕"/>
              </a:rPr>
              <a:t>인지하나 전</a:t>
            </a:r>
            <a:r>
              <a:rPr lang="ko-KR">
                <a:ea typeface="맑은 고딕"/>
              </a:rPr>
              <a:t> 가상화 방식은</a:t>
            </a:r>
            <a:r>
              <a:rPr lang="ko-KR" altLang="en-US">
                <a:ea typeface="맑은 고딕"/>
              </a:rPr>
              <a:t> 하드웨어가 에뮬레이터를 통해 논리적으로 동작하고 있기 때문에 </a:t>
            </a:r>
            <a:r>
              <a:rPr lang="ko-KR" altLang="en-US" err="1">
                <a:ea typeface="맑은 고딕"/>
              </a:rPr>
              <a:t>하이퍼</a:t>
            </a:r>
            <a:r>
              <a:rPr lang="ko-KR" altLang="en-US">
                <a:ea typeface="맑은 고딕"/>
              </a:rPr>
              <a:t> </a:t>
            </a:r>
            <a:r>
              <a:rPr lang="ko-KR" altLang="en-US" err="1">
                <a:ea typeface="맑은 고딕"/>
              </a:rPr>
              <a:t>바이저의</a:t>
            </a:r>
            <a:r>
              <a:rPr lang="ko-KR" altLang="en-US">
                <a:ea typeface="맑은 고딕"/>
              </a:rPr>
              <a:t> 존재를 인지하지 못합니다.</a:t>
            </a:r>
            <a:endParaRPr lang="ko-KR">
              <a:ea typeface="맑은 고딕"/>
            </a:endParaRPr>
          </a:p>
          <a:p>
            <a:pPr>
              <a:lnSpc>
                <a:spcPct val="150000"/>
              </a:lnSpc>
            </a:pPr>
            <a:endParaRPr lang="ko-KR" altLang="en-US" sz="1000">
              <a:ea typeface="맑은 고딕"/>
            </a:endParaRPr>
          </a:p>
        </p:txBody>
      </p:sp>
      <p:sp>
        <p:nvSpPr>
          <p:cNvPr id="4" name="직사각형 3">
            <a:extLst>
              <a:ext uri="{FF2B5EF4-FFF2-40B4-BE49-F238E27FC236}">
                <a16:creationId xmlns:a16="http://schemas.microsoft.com/office/drawing/2014/main" id="{12B1E602-F2B0-4FB9-8B1B-4A76B4B60A5F}"/>
              </a:ext>
            </a:extLst>
          </p:cNvPr>
          <p:cNvSpPr/>
          <p:nvPr/>
        </p:nvSpPr>
        <p:spPr>
          <a:xfrm>
            <a:off x="807720" y="2186940"/>
            <a:ext cx="807720" cy="1958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41258BE5-B180-42FA-AA2A-543D25A60A79}"/>
              </a:ext>
            </a:extLst>
          </p:cNvPr>
          <p:cNvSpPr/>
          <p:nvPr/>
        </p:nvSpPr>
        <p:spPr>
          <a:xfrm>
            <a:off x="1615440" y="2186940"/>
            <a:ext cx="419100" cy="3352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20E276B0-8DE1-4645-BF62-2E3C4C16D5DA}"/>
              </a:ext>
            </a:extLst>
          </p:cNvPr>
          <p:cNvSpPr/>
          <p:nvPr/>
        </p:nvSpPr>
        <p:spPr>
          <a:xfrm>
            <a:off x="2415540" y="2186940"/>
            <a:ext cx="1417320" cy="1958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86793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nSpc>
                <a:spcPct val="150000"/>
              </a:lnSpc>
            </a:pPr>
            <a:r>
              <a:rPr lang="ko-KR" altLang="en-US" sz="1000">
                <a:ea typeface="맑은 고딕"/>
              </a:rPr>
              <a:t>타입2, 호스트 방식은 일반적인 운영체제 위에 응용 어플리케이션 형태로 존재합니다. 타입 1 방식이 OS 없이 동작하는 것과는 달리 타입 2는 호스트 </a:t>
            </a:r>
            <a:r>
              <a:rPr lang="ko-KR" altLang="en-US" sz="1000" err="1">
                <a:ea typeface="맑은 고딕"/>
              </a:rPr>
              <a:t>OS위에서</a:t>
            </a:r>
            <a:r>
              <a:rPr lang="ko-KR" altLang="en-US" sz="1000">
                <a:ea typeface="맑은 고딕"/>
              </a:rPr>
              <a:t> 동작하기 때문에 호스트 </a:t>
            </a:r>
            <a:r>
              <a:rPr lang="ko-KR" altLang="en-US" sz="1000" err="1">
                <a:ea typeface="맑은 고딕"/>
              </a:rPr>
              <a:t>OS의</a:t>
            </a:r>
            <a:r>
              <a:rPr lang="ko-KR" altLang="en-US" sz="1000">
                <a:ea typeface="맑은 고딕"/>
              </a:rPr>
              <a:t> 영향을 받게 됩니다. 대표적인 응용 어플리케이션으론 </a:t>
            </a:r>
            <a:r>
              <a:rPr lang="ko-KR" altLang="en-US" sz="1000" err="1">
                <a:ea typeface="맑은 고딕"/>
              </a:rPr>
              <a:t>VMware</a:t>
            </a:r>
            <a:r>
              <a:rPr lang="ko-KR" altLang="en-US" sz="1000">
                <a:ea typeface="맑은 고딕"/>
              </a:rPr>
              <a:t>, </a:t>
            </a:r>
            <a:r>
              <a:rPr lang="ko-KR" altLang="en-US" sz="1000" err="1">
                <a:ea typeface="맑은 고딕"/>
              </a:rPr>
              <a:t>버추얼</a:t>
            </a:r>
            <a:r>
              <a:rPr lang="ko-KR" altLang="en-US" sz="1000">
                <a:ea typeface="맑은 고딕"/>
              </a:rPr>
              <a:t> 박스가 존재합니다.</a:t>
            </a:r>
          </a:p>
          <a:p>
            <a:pPr>
              <a:lnSpc>
                <a:spcPct val="150000"/>
              </a:lnSpc>
            </a:pPr>
            <a:endParaRPr lang="ko-KR" altLang="en-US" sz="1000">
              <a:ea typeface="맑은 고딕"/>
            </a:endParaRPr>
          </a:p>
          <a:p>
            <a:pPr>
              <a:lnSpc>
                <a:spcPct val="150000"/>
              </a:lnSpc>
            </a:pPr>
            <a:endParaRPr lang="ko-KR" altLang="en-US" sz="1000">
              <a:ea typeface="맑은 고딕"/>
            </a:endParaRPr>
          </a:p>
        </p:txBody>
      </p:sp>
      <p:sp>
        <p:nvSpPr>
          <p:cNvPr id="4" name="직사각형 3">
            <a:extLst>
              <a:ext uri="{FF2B5EF4-FFF2-40B4-BE49-F238E27FC236}">
                <a16:creationId xmlns:a16="http://schemas.microsoft.com/office/drawing/2014/main" id="{12B1E602-F2B0-4FB9-8B1B-4A76B4B60A5F}"/>
              </a:ext>
            </a:extLst>
          </p:cNvPr>
          <p:cNvSpPr/>
          <p:nvPr/>
        </p:nvSpPr>
        <p:spPr>
          <a:xfrm>
            <a:off x="807720" y="2186940"/>
            <a:ext cx="807720" cy="1958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41258BE5-B180-42FA-AA2A-543D25A60A79}"/>
              </a:ext>
            </a:extLst>
          </p:cNvPr>
          <p:cNvSpPr/>
          <p:nvPr/>
        </p:nvSpPr>
        <p:spPr>
          <a:xfrm>
            <a:off x="1615440" y="2186940"/>
            <a:ext cx="419100" cy="3352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20E276B0-8DE1-4645-BF62-2E3C4C16D5DA}"/>
              </a:ext>
            </a:extLst>
          </p:cNvPr>
          <p:cNvSpPr/>
          <p:nvPr/>
        </p:nvSpPr>
        <p:spPr>
          <a:xfrm>
            <a:off x="2415540" y="2186940"/>
            <a:ext cx="1417320" cy="1958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44279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ea typeface="맑은 고딕"/>
              </a:rPr>
              <a:t>가상화를 한 </a:t>
            </a:r>
            <a:r>
              <a:rPr lang="ko-KR" altLang="en-US">
                <a:ea typeface="맑은 고딕"/>
              </a:rPr>
              <a:t>문장으로</a:t>
            </a:r>
            <a:r>
              <a:rPr lang="ko-KR">
                <a:ea typeface="맑은 고딕"/>
              </a:rPr>
              <a:t> 정의 </a:t>
            </a:r>
            <a:r>
              <a:rPr lang="ko-KR" altLang="en-US">
                <a:ea typeface="맑은 고딕"/>
              </a:rPr>
              <a:t>해본다면</a:t>
            </a:r>
            <a:r>
              <a:rPr lang="ko-KR">
                <a:ea typeface="맑은 고딕"/>
              </a:rPr>
              <a:t> 컴퓨터의 리소스를 추상화 하는 것을</a:t>
            </a:r>
            <a:r>
              <a:rPr lang="ko-KR" altLang="en-US">
                <a:ea typeface="맑은 고딕"/>
              </a:rPr>
              <a:t> 의미합니다. </a:t>
            </a:r>
            <a:endParaRPr lang="ko-KR">
              <a:ea typeface="맑은 고딕"/>
            </a:endParaRPr>
          </a:p>
        </p:txBody>
      </p:sp>
      <p:sp>
        <p:nvSpPr>
          <p:cNvPr id="4" name="직사각형 3">
            <a:extLst>
              <a:ext uri="{FF2B5EF4-FFF2-40B4-BE49-F238E27FC236}">
                <a16:creationId xmlns:a16="http://schemas.microsoft.com/office/drawing/2014/main" id="{12B1E602-F2B0-4FB9-8B1B-4A76B4B60A5F}"/>
              </a:ext>
            </a:extLst>
          </p:cNvPr>
          <p:cNvSpPr/>
          <p:nvPr/>
        </p:nvSpPr>
        <p:spPr>
          <a:xfrm>
            <a:off x="807720" y="2186940"/>
            <a:ext cx="807720" cy="1958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41258BE5-B180-42FA-AA2A-543D25A60A79}"/>
              </a:ext>
            </a:extLst>
          </p:cNvPr>
          <p:cNvSpPr/>
          <p:nvPr/>
        </p:nvSpPr>
        <p:spPr>
          <a:xfrm>
            <a:off x="1615440" y="2186940"/>
            <a:ext cx="419100" cy="3352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20E276B0-8DE1-4645-BF62-2E3C4C16D5DA}"/>
              </a:ext>
            </a:extLst>
          </p:cNvPr>
          <p:cNvSpPr/>
          <p:nvPr/>
        </p:nvSpPr>
        <p:spPr>
          <a:xfrm>
            <a:off x="2415540" y="2186940"/>
            <a:ext cx="1417320" cy="1958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618014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a:ea typeface="맑은 고딕"/>
              </a:rPr>
              <a:t>가령 한 가지 예를 들어 본다면 디스크의 파티션을 나누는 것 또한 가상화라 할 수 있습니다</a:t>
            </a:r>
            <a:r>
              <a:rPr lang="ko-KR">
                <a:ea typeface="맑은 고딕"/>
              </a:rPr>
              <a:t>.</a:t>
            </a:r>
            <a:r>
              <a:rPr lang="ko-KR" altLang="en-US">
                <a:ea typeface="맑은 고딕"/>
              </a:rPr>
              <a:t> 3개의 파티션으로 나눠진 디스크의 모습이 보이지만 실제로는 단 한개의 물리적인 디스크를 3개의 논리적인 디스크로 나누었을 뿐입니다. 컴퓨터를 분해해서 보더라도 우리의 눈에 보이는 건 세 개의 디스크가 아니라 단 한개의 디스크 뿐입니다. 이게 컴퓨터의 리소스를 추상화 한 대표적인 방법 중 하나입니다. 추상화라는 모호한 표현보다는 </a:t>
            </a:r>
            <a:r>
              <a:rPr lang="ko-KR">
                <a:ea typeface="맑은 고딕"/>
              </a:rPr>
              <a:t>하드웨어의 자원을 착각하게 만드는 </a:t>
            </a:r>
            <a:r>
              <a:rPr lang="ko-KR" altLang="en-US">
                <a:ea typeface="맑은 고딕"/>
              </a:rPr>
              <a:t>모든 방식을 가상화라고 생각하시면 이해가 더욱 쉬울 거라 생각합니다. 이렇게 물리적인 자원을 착각하게 만들어서 사용하는 </a:t>
            </a:r>
            <a:r>
              <a:rPr lang="ko-KR" altLang="en-US" err="1">
                <a:ea typeface="맑은 고딕"/>
              </a:rPr>
              <a:t>가상화란</a:t>
            </a:r>
            <a:r>
              <a:rPr lang="ko-KR" altLang="en-US">
                <a:ea typeface="맑은 고딕"/>
              </a:rPr>
              <a:t> 기술이 등장하게 된 배경에는 몇가지 이유가 존재합니다.</a:t>
            </a:r>
            <a:endParaRPr lang="en-US" altLang="ko-KR">
              <a:ea typeface="맑은 고딕"/>
            </a:endParaRPr>
          </a:p>
        </p:txBody>
      </p:sp>
      <p:sp>
        <p:nvSpPr>
          <p:cNvPr id="4" name="직사각형 3">
            <a:extLst>
              <a:ext uri="{FF2B5EF4-FFF2-40B4-BE49-F238E27FC236}">
                <a16:creationId xmlns:a16="http://schemas.microsoft.com/office/drawing/2014/main" id="{12B1E602-F2B0-4FB9-8B1B-4A76B4B60A5F}"/>
              </a:ext>
            </a:extLst>
          </p:cNvPr>
          <p:cNvSpPr/>
          <p:nvPr/>
        </p:nvSpPr>
        <p:spPr>
          <a:xfrm>
            <a:off x="807720" y="2186940"/>
            <a:ext cx="807720" cy="1958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41258BE5-B180-42FA-AA2A-543D25A60A79}"/>
              </a:ext>
            </a:extLst>
          </p:cNvPr>
          <p:cNvSpPr/>
          <p:nvPr/>
        </p:nvSpPr>
        <p:spPr>
          <a:xfrm>
            <a:off x="1615440" y="2186940"/>
            <a:ext cx="419100" cy="3352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20E276B0-8DE1-4645-BF62-2E3C4C16D5DA}"/>
              </a:ext>
            </a:extLst>
          </p:cNvPr>
          <p:cNvSpPr/>
          <p:nvPr/>
        </p:nvSpPr>
        <p:spPr>
          <a:xfrm>
            <a:off x="2415540" y="2186940"/>
            <a:ext cx="1417320" cy="1958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55530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nSpc>
                <a:spcPct val="150000"/>
              </a:lnSpc>
            </a:pPr>
            <a:r>
              <a:rPr lang="ko-KR" altLang="en-US" sz="1000">
                <a:ea typeface="맑은 고딕"/>
              </a:rPr>
              <a:t>초기 컴퓨팅 자원의 발전속도는 소프트웨어와 하드웨어 둘 다 차이가 없었습니다. 오히려 하드웨어의 성능적, 기술적 결함이 소프트웨어의 성장을 저해하는 요소로 자리잡았습니다. </a:t>
            </a:r>
            <a:r>
              <a:rPr lang="ko-KR">
                <a:ea typeface="맑은 고딕"/>
              </a:rPr>
              <a:t>하드웨어의 가격은 비쌌으며 가격에 비해 속도와 용량은 부족했고 이에따라 복수개의 어플리케이션 실행 시 충돌이 발생했으니 하드웨어가 진화하지 않는 이상은 소프트웨어가 성장하기란 지난한 일이었습니다.</a:t>
            </a:r>
            <a:r>
              <a:rPr lang="ko-KR" altLang="en-US">
                <a:ea typeface="맑은 고딕"/>
              </a:rPr>
              <a:t> 가상화라는 개념이 태동되기 보다는 하드웨어의 성장이 이뤄 져야 하는 시기였습니다.</a:t>
            </a:r>
            <a:endParaRPr lang="ko-KR">
              <a:ea typeface="맑은 고딕"/>
            </a:endParaRPr>
          </a:p>
          <a:p>
            <a:pPr>
              <a:lnSpc>
                <a:spcPct val="150000"/>
              </a:lnSpc>
            </a:pPr>
            <a:endParaRPr lang="ko-KR" altLang="en-US" sz="1000">
              <a:ea typeface="맑은 고딕"/>
            </a:endParaRPr>
          </a:p>
        </p:txBody>
      </p:sp>
      <p:sp>
        <p:nvSpPr>
          <p:cNvPr id="4" name="직사각형 3">
            <a:extLst>
              <a:ext uri="{FF2B5EF4-FFF2-40B4-BE49-F238E27FC236}">
                <a16:creationId xmlns:a16="http://schemas.microsoft.com/office/drawing/2014/main" id="{12B1E602-F2B0-4FB9-8B1B-4A76B4B60A5F}"/>
              </a:ext>
            </a:extLst>
          </p:cNvPr>
          <p:cNvSpPr/>
          <p:nvPr/>
        </p:nvSpPr>
        <p:spPr>
          <a:xfrm>
            <a:off x="807720" y="2186940"/>
            <a:ext cx="807720" cy="1958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41258BE5-B180-42FA-AA2A-543D25A60A79}"/>
              </a:ext>
            </a:extLst>
          </p:cNvPr>
          <p:cNvSpPr/>
          <p:nvPr/>
        </p:nvSpPr>
        <p:spPr>
          <a:xfrm>
            <a:off x="1615440" y="2186940"/>
            <a:ext cx="419100" cy="3352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20E276B0-8DE1-4645-BF62-2E3C4C16D5DA}"/>
              </a:ext>
            </a:extLst>
          </p:cNvPr>
          <p:cNvSpPr/>
          <p:nvPr/>
        </p:nvSpPr>
        <p:spPr>
          <a:xfrm>
            <a:off x="2415540" y="2186940"/>
            <a:ext cx="1417320" cy="1958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825886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nSpc>
                <a:spcPct val="150000"/>
              </a:lnSpc>
            </a:pPr>
            <a:r>
              <a:rPr lang="ko-KR" altLang="en-US" sz="1000">
                <a:ea typeface="맑은 고딕"/>
              </a:rPr>
              <a:t>그러나 시간이 지남에 따라 하드웨어 기술의 성장속도는 가속화 되었고 소프트웨어가 하드웨어의 성장 속도를 따라잡지 못하면서 성장차이로 인한 문제가 발생했습니다.</a:t>
            </a:r>
            <a:endParaRPr lang="ko-KR" altLang="en-US" sz="1000"/>
          </a:p>
        </p:txBody>
      </p:sp>
      <p:sp>
        <p:nvSpPr>
          <p:cNvPr id="4" name="직사각형 3">
            <a:extLst>
              <a:ext uri="{FF2B5EF4-FFF2-40B4-BE49-F238E27FC236}">
                <a16:creationId xmlns:a16="http://schemas.microsoft.com/office/drawing/2014/main" id="{12B1E602-F2B0-4FB9-8B1B-4A76B4B60A5F}"/>
              </a:ext>
            </a:extLst>
          </p:cNvPr>
          <p:cNvSpPr/>
          <p:nvPr/>
        </p:nvSpPr>
        <p:spPr>
          <a:xfrm>
            <a:off x="807720" y="2186940"/>
            <a:ext cx="807720" cy="1958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41258BE5-B180-42FA-AA2A-543D25A60A79}"/>
              </a:ext>
            </a:extLst>
          </p:cNvPr>
          <p:cNvSpPr/>
          <p:nvPr/>
        </p:nvSpPr>
        <p:spPr>
          <a:xfrm>
            <a:off x="1615440" y="2186940"/>
            <a:ext cx="419100" cy="3352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20E276B0-8DE1-4645-BF62-2E3C4C16D5DA}"/>
              </a:ext>
            </a:extLst>
          </p:cNvPr>
          <p:cNvSpPr/>
          <p:nvPr/>
        </p:nvSpPr>
        <p:spPr>
          <a:xfrm>
            <a:off x="2415540" y="2186940"/>
            <a:ext cx="1417320" cy="1958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513777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nSpc>
                <a:spcPct val="150000"/>
              </a:lnSpc>
            </a:pPr>
            <a:r>
              <a:rPr lang="ko-KR" altLang="en-US" sz="1000">
                <a:ea typeface="맑은 고딕"/>
              </a:rPr>
              <a:t>하드웨어 즉, 서버의 자원이 소프트웨어를 탑재하고도 많은 양이 남게 된다는 문제였습니다. 서버는 중지 없이 상시 운용되어야 함으로 당시 하드웨어의 가격이 상당히 비쌌음에도 높은 사양을 유지해야 했고 이를 관리하는데 적잖은 비용까지 소모 되었지만 많은 자원이 남아 돌게 되었습니다. 따라서 하나의 서버, 하나의 OS, 최소한의 응용프로그램이라는 전통적인 방식은 하드웨어의 발전에 따라 효율적이지 못한 방식으로 자리잡았고 터무니 없이 남아도는 자원을 효율적으로 관리하기 위한 문제가 대두됐습니다. 어떻게 하면 이 70% 이상의 남아도는 공간을 처리하고 유지관리 비용을 줄일 수 있을까? 해당 물음에는 1개의 서버에 모든 것을 통합시켜 효율을 극대화 한다라는 </a:t>
            </a:r>
            <a:r>
              <a:rPr lang="ko-KR">
                <a:ea typeface="맑은 고딕"/>
              </a:rPr>
              <a:t>정답이 이미 존재했습니다.</a:t>
            </a:r>
          </a:p>
        </p:txBody>
      </p:sp>
      <p:sp>
        <p:nvSpPr>
          <p:cNvPr id="4" name="직사각형 3">
            <a:extLst>
              <a:ext uri="{FF2B5EF4-FFF2-40B4-BE49-F238E27FC236}">
                <a16:creationId xmlns:a16="http://schemas.microsoft.com/office/drawing/2014/main" id="{12B1E602-F2B0-4FB9-8B1B-4A76B4B60A5F}"/>
              </a:ext>
            </a:extLst>
          </p:cNvPr>
          <p:cNvSpPr/>
          <p:nvPr/>
        </p:nvSpPr>
        <p:spPr>
          <a:xfrm>
            <a:off x="807720" y="2186940"/>
            <a:ext cx="807720" cy="1958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41258BE5-B180-42FA-AA2A-543D25A60A79}"/>
              </a:ext>
            </a:extLst>
          </p:cNvPr>
          <p:cNvSpPr/>
          <p:nvPr/>
        </p:nvSpPr>
        <p:spPr>
          <a:xfrm>
            <a:off x="1615440" y="2186940"/>
            <a:ext cx="419100" cy="3352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20E276B0-8DE1-4645-BF62-2E3C4C16D5DA}"/>
              </a:ext>
            </a:extLst>
          </p:cNvPr>
          <p:cNvSpPr/>
          <p:nvPr/>
        </p:nvSpPr>
        <p:spPr>
          <a:xfrm>
            <a:off x="2415540" y="2186940"/>
            <a:ext cx="1417320" cy="1958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46736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nSpc>
                <a:spcPct val="150000"/>
              </a:lnSpc>
            </a:pPr>
            <a:r>
              <a:rPr lang="ko-KR" altLang="en-US" sz="1000">
                <a:ea typeface="맑은 고딕"/>
              </a:rPr>
              <a:t>그러나 이는 쉽지 않은 방법이었습니다. 분할 된 서버가 아니라 한 서버에 통합시켜 관리하게 되면 보안 문제와 서버의 운영 난이도가 상승해 버린다는 문제가 존재했으며 각 서버에서 실행되어야 하는 프로그램들이 동일한 </a:t>
            </a:r>
            <a:r>
              <a:rPr lang="ko-KR" altLang="en-US" sz="1000" err="1">
                <a:ea typeface="맑은 고딕"/>
              </a:rPr>
              <a:t>OS가</a:t>
            </a:r>
            <a:r>
              <a:rPr lang="ko-KR" altLang="en-US" sz="1000">
                <a:ea typeface="맑은 고딕"/>
              </a:rPr>
              <a:t> 아닐 경우에 이를 한데 뭉쳐 실행하는 방법이 요원했기 때문입니다. </a:t>
            </a:r>
            <a:endParaRPr lang="ko-KR"/>
          </a:p>
        </p:txBody>
      </p:sp>
      <p:sp>
        <p:nvSpPr>
          <p:cNvPr id="4" name="직사각형 3">
            <a:extLst>
              <a:ext uri="{FF2B5EF4-FFF2-40B4-BE49-F238E27FC236}">
                <a16:creationId xmlns:a16="http://schemas.microsoft.com/office/drawing/2014/main" id="{12B1E602-F2B0-4FB9-8B1B-4A76B4B60A5F}"/>
              </a:ext>
            </a:extLst>
          </p:cNvPr>
          <p:cNvSpPr/>
          <p:nvPr/>
        </p:nvSpPr>
        <p:spPr>
          <a:xfrm>
            <a:off x="807720" y="2186940"/>
            <a:ext cx="807720" cy="1958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41258BE5-B180-42FA-AA2A-543D25A60A79}"/>
              </a:ext>
            </a:extLst>
          </p:cNvPr>
          <p:cNvSpPr/>
          <p:nvPr/>
        </p:nvSpPr>
        <p:spPr>
          <a:xfrm>
            <a:off x="1615440" y="2186940"/>
            <a:ext cx="419100" cy="3352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20E276B0-8DE1-4645-BF62-2E3C4C16D5DA}"/>
              </a:ext>
            </a:extLst>
          </p:cNvPr>
          <p:cNvSpPr/>
          <p:nvPr/>
        </p:nvSpPr>
        <p:spPr>
          <a:xfrm>
            <a:off x="2415540" y="2186940"/>
            <a:ext cx="1417320" cy="1958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281848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a:ea typeface="맑은 고딕"/>
              </a:rPr>
              <a:t>이러한 문제점을 해결하기 위해서 등장한 방법이 가상화이며 결국 가상화의 시초는 서버의 효율성을 극대화하기 위해서 탄생한 개념이었습니다. 하나의 물리적인 서버를 여러 개의 논리적인 서버로 나누어 독립적인 환경을 보장한다는 개념을 가능하게 만든 소프트웨어가 바로 </a:t>
            </a:r>
            <a:r>
              <a:rPr lang="ko-KR" altLang="en-US" err="1">
                <a:ea typeface="맑은 고딕"/>
              </a:rPr>
              <a:t>하이퍼</a:t>
            </a:r>
            <a:r>
              <a:rPr lang="ko-KR" altLang="en-US">
                <a:ea typeface="맑은 고딕"/>
              </a:rPr>
              <a:t> </a:t>
            </a:r>
            <a:r>
              <a:rPr lang="ko-KR" altLang="en-US" err="1">
                <a:ea typeface="맑은 고딕"/>
              </a:rPr>
              <a:t>바이저입니다</a:t>
            </a:r>
            <a:r>
              <a:rPr lang="ko-KR" altLang="en-US">
                <a:ea typeface="맑은 고딕"/>
              </a:rPr>
              <a:t>. 하드웨어의 리소스를 </a:t>
            </a:r>
            <a:r>
              <a:rPr lang="ko-KR" altLang="en-US" err="1">
                <a:ea typeface="맑은 고딕"/>
              </a:rPr>
              <a:t>추상화시켜</a:t>
            </a:r>
            <a:r>
              <a:rPr lang="ko-KR" altLang="en-US">
                <a:ea typeface="맑은 고딕"/>
              </a:rPr>
              <a:t> 가상화 된 자원을 이용해 서버를 여러 개로 나누어서 구동하는 방법은 기존의 서버가 가지던 1 서버, 1 </a:t>
            </a:r>
            <a:r>
              <a:rPr lang="ko-KR" altLang="en-US" err="1">
                <a:ea typeface="맑은 고딕"/>
              </a:rPr>
              <a:t>OS라는</a:t>
            </a:r>
            <a:r>
              <a:rPr lang="ko-KR" altLang="en-US">
                <a:ea typeface="맑은 고딕"/>
              </a:rPr>
              <a:t> 고질적인 한계를 타파했습니다. 이러한 </a:t>
            </a:r>
            <a:r>
              <a:rPr lang="ko-KR" altLang="en-US" err="1">
                <a:ea typeface="맑은 고딕"/>
              </a:rPr>
              <a:t>하이퍼</a:t>
            </a:r>
            <a:r>
              <a:rPr lang="ko-KR" altLang="en-US">
                <a:ea typeface="맑은 고딕"/>
              </a:rPr>
              <a:t> </a:t>
            </a:r>
            <a:r>
              <a:rPr lang="ko-KR" altLang="en-US" err="1">
                <a:ea typeface="맑은 고딕"/>
              </a:rPr>
              <a:t>바이저에는</a:t>
            </a:r>
            <a:r>
              <a:rPr lang="ko-KR" altLang="en-US">
                <a:ea typeface="맑은 고딕"/>
              </a:rPr>
              <a:t> </a:t>
            </a:r>
            <a:r>
              <a:rPr lang="ko-KR" altLang="en-US" err="1">
                <a:ea typeface="맑은 고딕"/>
              </a:rPr>
              <a:t>OS없이</a:t>
            </a:r>
            <a:r>
              <a:rPr lang="ko-KR" altLang="en-US">
                <a:ea typeface="맑은 고딕"/>
              </a:rPr>
              <a:t> 하드웨어 위에서 구동되는 네이티브 또는 </a:t>
            </a:r>
            <a:r>
              <a:rPr lang="ko-KR" altLang="en-US" err="1">
                <a:ea typeface="맑은 고딕"/>
              </a:rPr>
              <a:t>베어메탈이라</a:t>
            </a:r>
            <a:r>
              <a:rPr lang="ko-KR" altLang="en-US">
                <a:ea typeface="맑은 고딕"/>
              </a:rPr>
              <a:t> 불리는 타입 1과 메인 </a:t>
            </a:r>
            <a:r>
              <a:rPr lang="ko-KR" altLang="en-US" err="1">
                <a:ea typeface="맑은 고딕"/>
              </a:rPr>
              <a:t>OS위에서</a:t>
            </a:r>
            <a:r>
              <a:rPr lang="ko-KR" altLang="en-US">
                <a:ea typeface="맑은 고딕"/>
              </a:rPr>
              <a:t> 구동되는 호스트 방식의 타입2로 나뉘어 졌습니다.</a:t>
            </a:r>
          </a:p>
          <a:p>
            <a:endParaRPr lang="ko-KR" altLang="en-US">
              <a:ea typeface="맑은 고딕"/>
            </a:endParaRPr>
          </a:p>
          <a:p>
            <a:r>
              <a:rPr lang="ko-KR" altLang="en-US">
                <a:ea typeface="맑은 고딕"/>
              </a:rPr>
              <a:t>타입 1은 호스트 </a:t>
            </a:r>
            <a:r>
              <a:rPr lang="ko-KR" altLang="en-US" err="1">
                <a:ea typeface="맑은 고딕"/>
              </a:rPr>
              <a:t>OS없이</a:t>
            </a:r>
            <a:r>
              <a:rPr lang="ko-KR" altLang="en-US">
                <a:ea typeface="맑은 고딕"/>
              </a:rPr>
              <a:t> 작동 됨으로 직접 하드웨어를 다뤄야 했기에 그 방식에 따라서 다시 반 가상화와 전 가상화 두가지로 나뉘었습니다.</a:t>
            </a:r>
          </a:p>
        </p:txBody>
      </p:sp>
      <p:sp>
        <p:nvSpPr>
          <p:cNvPr id="4" name="직사각형 3">
            <a:extLst>
              <a:ext uri="{FF2B5EF4-FFF2-40B4-BE49-F238E27FC236}">
                <a16:creationId xmlns:a16="http://schemas.microsoft.com/office/drawing/2014/main" id="{12B1E602-F2B0-4FB9-8B1B-4A76B4B60A5F}"/>
              </a:ext>
            </a:extLst>
          </p:cNvPr>
          <p:cNvSpPr/>
          <p:nvPr/>
        </p:nvSpPr>
        <p:spPr>
          <a:xfrm>
            <a:off x="807720" y="2186940"/>
            <a:ext cx="807720" cy="1958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41258BE5-B180-42FA-AA2A-543D25A60A79}"/>
              </a:ext>
            </a:extLst>
          </p:cNvPr>
          <p:cNvSpPr/>
          <p:nvPr/>
        </p:nvSpPr>
        <p:spPr>
          <a:xfrm>
            <a:off x="1615440" y="2186940"/>
            <a:ext cx="419100" cy="3352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20E276B0-8DE1-4645-BF62-2E3C4C16D5DA}"/>
              </a:ext>
            </a:extLst>
          </p:cNvPr>
          <p:cNvSpPr/>
          <p:nvPr/>
        </p:nvSpPr>
        <p:spPr>
          <a:xfrm>
            <a:off x="2415540" y="2186940"/>
            <a:ext cx="1417320" cy="1958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235156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err="1">
                <a:ea typeface="맑은 고딕"/>
              </a:rPr>
              <a:t>타입</a:t>
            </a:r>
            <a:r>
              <a:rPr lang="en-US" altLang="ko-KR">
                <a:ea typeface="맑은 고딕"/>
              </a:rPr>
              <a:t> 1, </a:t>
            </a:r>
            <a:r>
              <a:rPr lang="en-US" altLang="ko-KR" err="1">
                <a:ea typeface="맑은 고딕"/>
              </a:rPr>
              <a:t>가상화에서</a:t>
            </a:r>
            <a:r>
              <a:rPr lang="en-US" altLang="ko-KR">
                <a:ea typeface="맑은 고딕"/>
              </a:rPr>
              <a:t> </a:t>
            </a:r>
            <a:r>
              <a:rPr lang="en-US" altLang="ko-KR" err="1">
                <a:ea typeface="맑은 고딕"/>
              </a:rPr>
              <a:t>대표적인</a:t>
            </a:r>
            <a:r>
              <a:rPr lang="en-US" altLang="ko-KR">
                <a:ea typeface="맑은 고딕"/>
              </a:rPr>
              <a:t> 반 </a:t>
            </a:r>
            <a:r>
              <a:rPr lang="en-US" altLang="ko-KR" err="1">
                <a:ea typeface="맑은 고딕"/>
              </a:rPr>
              <a:t>가상화</a:t>
            </a:r>
            <a:r>
              <a:rPr lang="en-US" altLang="ko-KR">
                <a:ea typeface="맑은 고딕"/>
              </a:rPr>
              <a:t> </a:t>
            </a:r>
            <a:r>
              <a:rPr lang="en-US" altLang="ko-KR" err="1">
                <a:ea typeface="맑은 고딕"/>
              </a:rPr>
              <a:t>방식인</a:t>
            </a:r>
            <a:r>
              <a:rPr lang="en-US" altLang="ko-KR">
                <a:ea typeface="맑은 고딕"/>
              </a:rPr>
              <a:t> Xen </a:t>
            </a:r>
            <a:r>
              <a:rPr lang="en-US" altLang="ko-KR" err="1">
                <a:ea typeface="맑은 고딕"/>
              </a:rPr>
              <a:t>하이퍼</a:t>
            </a:r>
            <a:r>
              <a:rPr lang="en-US" altLang="ko-KR">
                <a:ea typeface="맑은 고딕"/>
              </a:rPr>
              <a:t> </a:t>
            </a:r>
            <a:r>
              <a:rPr lang="en-US" altLang="ko-KR" err="1">
                <a:ea typeface="맑은 고딕"/>
              </a:rPr>
              <a:t>바이저가</a:t>
            </a:r>
            <a:r>
              <a:rPr lang="en-US" altLang="ko-KR">
                <a:ea typeface="맑은 고딕"/>
              </a:rPr>
              <a:t> </a:t>
            </a:r>
            <a:r>
              <a:rPr lang="en-US" altLang="ko-KR" err="1">
                <a:ea typeface="맑은 고딕"/>
              </a:rPr>
              <a:t>어떤식으로</a:t>
            </a:r>
            <a:r>
              <a:rPr lang="en-US" altLang="ko-KR">
                <a:ea typeface="맑은 고딕"/>
              </a:rPr>
              <a:t> </a:t>
            </a:r>
            <a:r>
              <a:rPr lang="en-US" altLang="ko-KR" err="1">
                <a:ea typeface="맑은 고딕"/>
              </a:rPr>
              <a:t>구동되는지</a:t>
            </a:r>
            <a:r>
              <a:rPr lang="en-US" altLang="ko-KR">
                <a:ea typeface="맑은 고딕"/>
              </a:rPr>
              <a:t> </a:t>
            </a:r>
            <a:r>
              <a:rPr lang="en-US" altLang="ko-KR" err="1">
                <a:ea typeface="맑은 고딕"/>
              </a:rPr>
              <a:t>알아보겠습니다</a:t>
            </a:r>
            <a:r>
              <a:rPr lang="en-US" altLang="ko-KR">
                <a:ea typeface="맑은 고딕"/>
              </a:rPr>
              <a:t>. </a:t>
            </a:r>
            <a:r>
              <a:rPr lang="en-US" altLang="ko-KR" err="1">
                <a:ea typeface="맑은 고딕"/>
              </a:rPr>
              <a:t>Xen은</a:t>
            </a:r>
            <a:r>
              <a:rPr lang="en-US" altLang="ko-KR">
                <a:ea typeface="맑은 고딕"/>
              </a:rPr>
              <a:t> </a:t>
            </a:r>
            <a:r>
              <a:rPr lang="en-US" altLang="ko-KR" err="1">
                <a:ea typeface="맑은 고딕"/>
              </a:rPr>
              <a:t>도메인</a:t>
            </a:r>
            <a:r>
              <a:rPr lang="en-US" altLang="ko-KR">
                <a:ea typeface="맑은 고딕"/>
              </a:rPr>
              <a:t> 0라는 </a:t>
            </a:r>
            <a:r>
              <a:rPr lang="en-US" altLang="ko-KR" err="1">
                <a:ea typeface="맑은 고딕"/>
              </a:rPr>
              <a:t>컨트롤</a:t>
            </a:r>
            <a:r>
              <a:rPr lang="en-US" altLang="ko-KR">
                <a:ea typeface="맑은 고딕"/>
              </a:rPr>
              <a:t> </a:t>
            </a:r>
            <a:r>
              <a:rPr lang="en-US" altLang="ko-KR" err="1">
                <a:ea typeface="맑은 고딕"/>
              </a:rPr>
              <a:t>도메인과</a:t>
            </a:r>
            <a:r>
              <a:rPr lang="en-US" altLang="ko-KR">
                <a:ea typeface="맑은 고딕"/>
              </a:rPr>
              <a:t> </a:t>
            </a:r>
            <a:r>
              <a:rPr lang="en-US" altLang="ko-KR" err="1">
                <a:ea typeface="맑은 고딕"/>
              </a:rPr>
              <a:t>도메인</a:t>
            </a:r>
            <a:r>
              <a:rPr lang="en-US" altLang="ko-KR">
                <a:ea typeface="맑은 고딕"/>
              </a:rPr>
              <a:t> U </a:t>
            </a:r>
            <a:r>
              <a:rPr lang="en-US" altLang="ko-KR" err="1">
                <a:ea typeface="맑은 고딕"/>
              </a:rPr>
              <a:t>라는</a:t>
            </a:r>
            <a:r>
              <a:rPr lang="en-US" altLang="ko-KR">
                <a:ea typeface="맑은 고딕"/>
              </a:rPr>
              <a:t> </a:t>
            </a:r>
            <a:r>
              <a:rPr lang="en-US" altLang="ko-KR" err="1">
                <a:ea typeface="맑은 고딕"/>
              </a:rPr>
              <a:t>게스트</a:t>
            </a:r>
            <a:r>
              <a:rPr lang="en-US" altLang="ko-KR">
                <a:ea typeface="맑은 고딕"/>
              </a:rPr>
              <a:t> </a:t>
            </a:r>
            <a:r>
              <a:rPr lang="en-US" altLang="ko-KR" err="1">
                <a:ea typeface="맑은 고딕"/>
              </a:rPr>
              <a:t>도메인을</a:t>
            </a:r>
            <a:r>
              <a:rPr lang="en-US" altLang="ko-KR">
                <a:ea typeface="맑은 고딕"/>
              </a:rPr>
              <a:t> </a:t>
            </a:r>
            <a:r>
              <a:rPr lang="en-US" altLang="ko-KR" err="1">
                <a:ea typeface="맑은 고딕"/>
              </a:rPr>
              <a:t>생성합니다</a:t>
            </a:r>
            <a:r>
              <a:rPr lang="en-US" altLang="ko-KR">
                <a:ea typeface="맑은 고딕"/>
              </a:rPr>
              <a:t>. </a:t>
            </a:r>
            <a:r>
              <a:rPr lang="en-US" err="1"/>
              <a:t>도메인</a:t>
            </a:r>
            <a:r>
              <a:rPr lang="en-US"/>
              <a:t> </a:t>
            </a:r>
            <a:r>
              <a:rPr lang="en-US" err="1"/>
              <a:t>U는</a:t>
            </a:r>
            <a:r>
              <a:rPr lang="en-US"/>
              <a:t> </a:t>
            </a:r>
            <a:r>
              <a:rPr lang="en-US" err="1"/>
              <a:t>일반적인</a:t>
            </a:r>
            <a:r>
              <a:rPr lang="en-US"/>
              <a:t> </a:t>
            </a:r>
            <a:r>
              <a:rPr lang="ko-KR" altLang="en-US">
                <a:ea typeface="맑은 고딕"/>
              </a:rPr>
              <a:t>가상머신을</a:t>
            </a:r>
            <a:r>
              <a:rPr lang="en-US"/>
              <a:t> </a:t>
            </a:r>
            <a:r>
              <a:rPr lang="ko-KR" altLang="en-US">
                <a:ea typeface="맑은 고딕"/>
              </a:rPr>
              <a:t>의미하고 도메인</a:t>
            </a:r>
            <a:r>
              <a:rPr lang="en-US" altLang="ko-KR">
                <a:ea typeface="맑은 고딕"/>
              </a:rPr>
              <a:t> 0는 </a:t>
            </a:r>
            <a:r>
              <a:rPr lang="en-US" altLang="ko-KR" err="1">
                <a:ea typeface="맑은 고딕"/>
              </a:rPr>
              <a:t>실제</a:t>
            </a:r>
            <a:r>
              <a:rPr lang="en-US" altLang="ko-KR">
                <a:ea typeface="맑은 고딕"/>
              </a:rPr>
              <a:t> </a:t>
            </a:r>
            <a:r>
              <a:rPr lang="en-US" altLang="ko-KR" err="1">
                <a:ea typeface="맑은 고딕"/>
              </a:rPr>
              <a:t>물리</a:t>
            </a:r>
            <a:r>
              <a:rPr lang="en-US" altLang="ko-KR">
                <a:ea typeface="맑은 고딕"/>
              </a:rPr>
              <a:t> </a:t>
            </a:r>
            <a:r>
              <a:rPr lang="en-US" altLang="ko-KR" err="1">
                <a:ea typeface="맑은 고딕"/>
              </a:rPr>
              <a:t>장치와</a:t>
            </a:r>
            <a:r>
              <a:rPr lang="en-US" altLang="ko-KR">
                <a:ea typeface="맑은 고딕"/>
              </a:rPr>
              <a:t> </a:t>
            </a:r>
            <a:r>
              <a:rPr lang="en-US" altLang="ko-KR" err="1">
                <a:ea typeface="맑은 고딕"/>
              </a:rPr>
              <a:t>통신을</a:t>
            </a:r>
            <a:r>
              <a:rPr lang="en-US" altLang="ko-KR">
                <a:ea typeface="맑은 고딕"/>
              </a:rPr>
              <a:t> </a:t>
            </a:r>
            <a:r>
              <a:rPr lang="en-US" altLang="ko-KR" err="1">
                <a:ea typeface="맑은 고딕"/>
              </a:rPr>
              <a:t>하기위한</a:t>
            </a:r>
            <a:r>
              <a:rPr lang="en-US" altLang="ko-KR">
                <a:ea typeface="맑은 고딕"/>
              </a:rPr>
              <a:t> </a:t>
            </a:r>
            <a:r>
              <a:rPr lang="en-US" altLang="ko-KR" err="1">
                <a:ea typeface="맑은 고딕"/>
              </a:rPr>
              <a:t>드라이버가</a:t>
            </a:r>
            <a:r>
              <a:rPr lang="en-US" altLang="ko-KR">
                <a:ea typeface="맑은 고딕"/>
              </a:rPr>
              <a:t> </a:t>
            </a:r>
            <a:r>
              <a:rPr lang="en-US" altLang="ko-KR" err="1">
                <a:ea typeface="맑은 고딕"/>
              </a:rPr>
              <a:t>존재하며</a:t>
            </a:r>
            <a:r>
              <a:rPr lang="en-US" altLang="ko-KR">
                <a:ea typeface="맑은 고딕"/>
              </a:rPr>
              <a:t> </a:t>
            </a:r>
            <a:r>
              <a:rPr lang="en-US" altLang="ko-KR" err="1">
                <a:ea typeface="맑은 고딕"/>
              </a:rPr>
              <a:t>도메인</a:t>
            </a:r>
            <a:r>
              <a:rPr lang="en-US" altLang="ko-KR">
                <a:ea typeface="맑은 고딕"/>
              </a:rPr>
              <a:t> </a:t>
            </a:r>
            <a:r>
              <a:rPr lang="en-US" altLang="ko-KR" err="1">
                <a:ea typeface="맑은 고딕"/>
              </a:rPr>
              <a:t>U를</a:t>
            </a:r>
            <a:r>
              <a:rPr lang="en-US"/>
              <a:t> </a:t>
            </a:r>
            <a:r>
              <a:rPr lang="en-US" err="1"/>
              <a:t>컨트롤</a:t>
            </a:r>
            <a:r>
              <a:rPr lang="en-US"/>
              <a:t> </a:t>
            </a:r>
            <a:r>
              <a:rPr lang="en-US" err="1"/>
              <a:t>하는</a:t>
            </a:r>
            <a:r>
              <a:rPr lang="en-US"/>
              <a:t> </a:t>
            </a:r>
            <a:r>
              <a:rPr lang="en-US" err="1"/>
              <a:t>특권을</a:t>
            </a:r>
            <a:r>
              <a:rPr lang="en-US"/>
              <a:t> </a:t>
            </a:r>
            <a:r>
              <a:rPr lang="en-US" err="1"/>
              <a:t>부여받은</a:t>
            </a:r>
            <a:r>
              <a:rPr lang="en-US"/>
              <a:t> </a:t>
            </a:r>
            <a:r>
              <a:rPr lang="ko-KR" altLang="en-US">
                <a:ea typeface="맑은 고딕"/>
              </a:rPr>
              <a:t>컨트롤</a:t>
            </a:r>
            <a:r>
              <a:rPr lang="en-US" altLang="ko-KR">
                <a:ea typeface="맑은 고딕"/>
              </a:rPr>
              <a:t> </a:t>
            </a:r>
            <a:r>
              <a:rPr lang="ko-KR" altLang="en-US">
                <a:ea typeface="맑은 고딕"/>
              </a:rPr>
              <a:t>도메인을 말합니다.</a:t>
            </a:r>
            <a:r>
              <a:rPr lang="en-US" altLang="ko-KR">
                <a:ea typeface="맑은 고딕"/>
              </a:rPr>
              <a:t> &lt;</a:t>
            </a:r>
            <a:r>
              <a:rPr lang="en-US" altLang="ko-KR" err="1">
                <a:ea typeface="맑은 고딕"/>
              </a:rPr>
              <a:t>여기서</a:t>
            </a:r>
            <a:r>
              <a:rPr lang="en-US" altLang="ko-KR">
                <a:ea typeface="맑은 고딕"/>
              </a:rPr>
              <a:t> </a:t>
            </a:r>
            <a:r>
              <a:rPr lang="en-US" altLang="ko-KR" err="1">
                <a:ea typeface="맑은 고딕"/>
              </a:rPr>
              <a:t>다음장으로</a:t>
            </a:r>
            <a:r>
              <a:rPr lang="en-US" altLang="ko-KR">
                <a:ea typeface="맑은 고딕"/>
              </a:rPr>
              <a:t> </a:t>
            </a:r>
            <a:r>
              <a:rPr lang="en-US" altLang="ko-KR" err="1">
                <a:ea typeface="맑은 고딕"/>
              </a:rPr>
              <a:t>넘어가기</a:t>
            </a:r>
            <a:r>
              <a:rPr lang="en-US" altLang="ko-KR">
                <a:ea typeface="맑은 고딕"/>
              </a:rPr>
              <a:t>&gt;젠 </a:t>
            </a:r>
            <a:r>
              <a:rPr lang="en-US" altLang="ko-KR" err="1">
                <a:ea typeface="맑은 고딕"/>
              </a:rPr>
              <a:t>하이퍼</a:t>
            </a:r>
            <a:r>
              <a:rPr lang="en-US" altLang="ko-KR">
                <a:ea typeface="맑은 고딕"/>
              </a:rPr>
              <a:t> </a:t>
            </a:r>
            <a:r>
              <a:rPr lang="en-US" altLang="ko-KR" err="1">
                <a:ea typeface="맑은 고딕"/>
              </a:rPr>
              <a:t>바이저가</a:t>
            </a:r>
            <a:r>
              <a:rPr lang="en-US" altLang="ko-KR">
                <a:ea typeface="맑은 고딕"/>
              </a:rPr>
              <a:t> </a:t>
            </a:r>
            <a:r>
              <a:rPr lang="en-US" altLang="ko-KR" err="1">
                <a:ea typeface="맑은 고딕"/>
              </a:rPr>
              <a:t>이와같이</a:t>
            </a:r>
            <a:r>
              <a:rPr lang="en-US" altLang="ko-KR">
                <a:ea typeface="맑은 고딕"/>
              </a:rPr>
              <a:t> </a:t>
            </a:r>
            <a:r>
              <a:rPr lang="en-US" altLang="ko-KR" err="1">
                <a:ea typeface="맑은 고딕"/>
              </a:rPr>
              <a:t>동작</a:t>
            </a:r>
            <a:r>
              <a:rPr lang="en-US" altLang="ko-KR">
                <a:ea typeface="맑은 고딕"/>
              </a:rPr>
              <a:t> </a:t>
            </a:r>
            <a:r>
              <a:rPr lang="en-US" altLang="ko-KR" err="1">
                <a:ea typeface="맑은 고딕"/>
              </a:rPr>
              <a:t>하는</a:t>
            </a:r>
            <a:r>
              <a:rPr lang="en-US" altLang="ko-KR">
                <a:ea typeface="맑은 고딕"/>
              </a:rPr>
              <a:t> </a:t>
            </a:r>
            <a:r>
              <a:rPr lang="en-US" altLang="ko-KR" err="1">
                <a:ea typeface="맑은 고딕"/>
              </a:rPr>
              <a:t>이유는</a:t>
            </a:r>
            <a:r>
              <a:rPr lang="en-US" altLang="ko-KR">
                <a:ea typeface="맑은 고딕"/>
              </a:rPr>
              <a:t> </a:t>
            </a:r>
            <a:r>
              <a:rPr lang="en-US" altLang="ko-KR" err="1">
                <a:ea typeface="맑은 고딕"/>
              </a:rPr>
              <a:t>타입</a:t>
            </a:r>
            <a:r>
              <a:rPr lang="en-US" altLang="ko-KR">
                <a:ea typeface="맑은 고딕"/>
              </a:rPr>
              <a:t> 1은 </a:t>
            </a:r>
            <a:r>
              <a:rPr lang="en-US" altLang="ko-KR" err="1">
                <a:ea typeface="맑은 고딕"/>
              </a:rPr>
              <a:t>하드웨어</a:t>
            </a:r>
            <a:r>
              <a:rPr lang="en-US" altLang="ko-KR">
                <a:ea typeface="맑은 고딕"/>
              </a:rPr>
              <a:t> </a:t>
            </a:r>
            <a:r>
              <a:rPr lang="en-US" altLang="ko-KR" err="1">
                <a:ea typeface="맑은 고딕"/>
              </a:rPr>
              <a:t>자원에</a:t>
            </a:r>
            <a:r>
              <a:rPr lang="en-US" altLang="ko-KR">
                <a:ea typeface="맑은 고딕"/>
              </a:rPr>
              <a:t> </a:t>
            </a:r>
            <a:r>
              <a:rPr lang="en-US" altLang="ko-KR" err="1">
                <a:ea typeface="맑은 고딕"/>
              </a:rPr>
              <a:t>직접</a:t>
            </a:r>
            <a:r>
              <a:rPr lang="en-US" altLang="ko-KR">
                <a:ea typeface="맑은 고딕"/>
              </a:rPr>
              <a:t> </a:t>
            </a:r>
            <a:r>
              <a:rPr lang="en-US" altLang="ko-KR" err="1">
                <a:ea typeface="맑은 고딕"/>
              </a:rPr>
              <a:t>접근해야</a:t>
            </a:r>
            <a:r>
              <a:rPr lang="en-US" altLang="ko-KR">
                <a:ea typeface="맑은 고딕"/>
              </a:rPr>
              <a:t> </a:t>
            </a:r>
            <a:r>
              <a:rPr lang="en-US" altLang="ko-KR" err="1">
                <a:ea typeface="맑은 고딕"/>
              </a:rPr>
              <a:t>되기</a:t>
            </a:r>
            <a:r>
              <a:rPr lang="en-US" altLang="ko-KR">
                <a:ea typeface="맑은 고딕"/>
              </a:rPr>
              <a:t> </a:t>
            </a:r>
            <a:r>
              <a:rPr lang="en-US" altLang="ko-KR" err="1">
                <a:ea typeface="맑은 고딕"/>
              </a:rPr>
              <a:t>때문에</a:t>
            </a:r>
            <a:r>
              <a:rPr lang="en-US" altLang="ko-KR">
                <a:ea typeface="맑은 고딕"/>
              </a:rPr>
              <a:t> 각 </a:t>
            </a:r>
            <a:r>
              <a:rPr lang="en-US" altLang="ko-KR" err="1">
                <a:ea typeface="맑은 고딕"/>
              </a:rPr>
              <a:t>도메인이</a:t>
            </a:r>
            <a:r>
              <a:rPr lang="en-US" altLang="ko-KR">
                <a:ea typeface="맑은 고딕"/>
              </a:rPr>
              <a:t> </a:t>
            </a:r>
            <a:r>
              <a:rPr lang="en-US" altLang="ko-KR" err="1">
                <a:ea typeface="맑은 고딕"/>
              </a:rPr>
              <a:t>가지는</a:t>
            </a:r>
            <a:r>
              <a:rPr lang="en-US" altLang="ko-KR">
                <a:ea typeface="맑은 고딕"/>
              </a:rPr>
              <a:t> </a:t>
            </a:r>
            <a:r>
              <a:rPr lang="en-US" altLang="ko-KR" err="1">
                <a:ea typeface="맑은 고딕"/>
              </a:rPr>
              <a:t>권한이</a:t>
            </a:r>
            <a:r>
              <a:rPr lang="en-US" altLang="ko-KR">
                <a:ea typeface="맑은 고딕"/>
              </a:rPr>
              <a:t> </a:t>
            </a:r>
            <a:r>
              <a:rPr lang="en-US" altLang="ko-KR" err="1">
                <a:ea typeface="맑은 고딕"/>
              </a:rPr>
              <a:t>높습니다</a:t>
            </a:r>
            <a:r>
              <a:rPr lang="en-US" altLang="ko-KR">
                <a:ea typeface="맑은 고딕"/>
              </a:rPr>
              <a:t>. </a:t>
            </a:r>
            <a:r>
              <a:rPr lang="en-US" altLang="ko-KR" err="1">
                <a:ea typeface="맑은 고딕"/>
              </a:rPr>
              <a:t>따라서</a:t>
            </a:r>
            <a:r>
              <a:rPr lang="en-US" altLang="ko-KR">
                <a:ea typeface="맑은 고딕"/>
              </a:rPr>
              <a:t> </a:t>
            </a:r>
            <a:r>
              <a:rPr lang="en-US" altLang="ko-KR" err="1">
                <a:ea typeface="맑은 고딕"/>
              </a:rPr>
              <a:t>도메인</a:t>
            </a:r>
            <a:r>
              <a:rPr lang="en-US" altLang="ko-KR">
                <a:ea typeface="맑은 고딕"/>
              </a:rPr>
              <a:t> </a:t>
            </a:r>
            <a:r>
              <a:rPr lang="en-US" altLang="ko-KR" err="1">
                <a:ea typeface="맑은 고딕"/>
              </a:rPr>
              <a:t>제로라는</a:t>
            </a:r>
            <a:r>
              <a:rPr lang="en-US" altLang="ko-KR">
                <a:ea typeface="맑은 고딕"/>
              </a:rPr>
              <a:t> </a:t>
            </a:r>
            <a:r>
              <a:rPr lang="en-US" altLang="ko-KR" err="1">
                <a:ea typeface="맑은 고딕"/>
              </a:rPr>
              <a:t>컨트롤</a:t>
            </a:r>
            <a:r>
              <a:rPr lang="en-US" altLang="ko-KR">
                <a:ea typeface="맑은 고딕"/>
              </a:rPr>
              <a:t> </a:t>
            </a:r>
            <a:r>
              <a:rPr lang="en-US" altLang="ko-KR" err="1">
                <a:ea typeface="맑은 고딕"/>
              </a:rPr>
              <a:t>도메인이</a:t>
            </a:r>
            <a:r>
              <a:rPr lang="en-US" altLang="ko-KR">
                <a:ea typeface="맑은 고딕"/>
              </a:rPr>
              <a:t> </a:t>
            </a:r>
            <a:r>
              <a:rPr lang="en-US" altLang="ko-KR" err="1">
                <a:ea typeface="맑은 고딕"/>
              </a:rPr>
              <a:t>없게</a:t>
            </a:r>
            <a:r>
              <a:rPr lang="en-US" altLang="ko-KR">
                <a:ea typeface="맑은 고딕"/>
              </a:rPr>
              <a:t> </a:t>
            </a:r>
            <a:r>
              <a:rPr lang="en-US" altLang="ko-KR" err="1">
                <a:ea typeface="맑은 고딕"/>
              </a:rPr>
              <a:t>된다면</a:t>
            </a:r>
            <a:r>
              <a:rPr lang="en-US" altLang="ko-KR">
                <a:ea typeface="맑은 고딕"/>
              </a:rPr>
              <a:t> </a:t>
            </a:r>
            <a:r>
              <a:rPr lang="en-US" altLang="ko-KR" err="1">
                <a:ea typeface="맑은 고딕"/>
              </a:rPr>
              <a:t>도메인</a:t>
            </a:r>
            <a:r>
              <a:rPr lang="en-US" altLang="ko-KR">
                <a:ea typeface="맑은 고딕"/>
              </a:rPr>
              <a:t> </a:t>
            </a:r>
            <a:r>
              <a:rPr lang="en-US" altLang="ko-KR" err="1">
                <a:ea typeface="맑은 고딕"/>
              </a:rPr>
              <a:t>U는</a:t>
            </a:r>
            <a:r>
              <a:rPr lang="en-US" altLang="ko-KR">
                <a:ea typeface="맑은 고딕"/>
              </a:rPr>
              <a:t> </a:t>
            </a:r>
            <a:r>
              <a:rPr lang="en-US" altLang="ko-KR" err="1">
                <a:ea typeface="맑은 고딕"/>
              </a:rPr>
              <a:t>필요할</a:t>
            </a:r>
            <a:r>
              <a:rPr lang="en-US" altLang="ko-KR">
                <a:ea typeface="맑은 고딕"/>
              </a:rPr>
              <a:t> 때 </a:t>
            </a:r>
            <a:r>
              <a:rPr lang="en-US" altLang="ko-KR" err="1">
                <a:ea typeface="맑은 고딕"/>
              </a:rPr>
              <a:t>마다</a:t>
            </a:r>
            <a:r>
              <a:rPr lang="en-US" altLang="ko-KR">
                <a:ea typeface="맑은 고딕"/>
              </a:rPr>
              <a:t> </a:t>
            </a:r>
            <a:r>
              <a:rPr lang="en-US" altLang="ko-KR" err="1">
                <a:ea typeface="맑은 고딕"/>
              </a:rPr>
              <a:t>하드웨어의</a:t>
            </a:r>
            <a:r>
              <a:rPr lang="en-US" altLang="ko-KR">
                <a:ea typeface="맑은 고딕"/>
              </a:rPr>
              <a:t> </a:t>
            </a:r>
            <a:r>
              <a:rPr lang="en-US" altLang="ko-KR" err="1">
                <a:ea typeface="맑은 고딕"/>
              </a:rPr>
              <a:t>직접</a:t>
            </a:r>
            <a:r>
              <a:rPr lang="en-US" altLang="ko-KR">
                <a:ea typeface="맑은 고딕"/>
              </a:rPr>
              <a:t> </a:t>
            </a:r>
            <a:r>
              <a:rPr lang="en-US" altLang="ko-KR" err="1">
                <a:ea typeface="맑은 고딕"/>
              </a:rPr>
              <a:t>접근을</a:t>
            </a:r>
            <a:r>
              <a:rPr lang="en-US" altLang="ko-KR">
                <a:ea typeface="맑은 고딕"/>
              </a:rPr>
              <a:t> 해 </a:t>
            </a:r>
            <a:r>
              <a:rPr lang="en-US" altLang="ko-KR" err="1">
                <a:ea typeface="맑은 고딕"/>
              </a:rPr>
              <a:t>자원을</a:t>
            </a:r>
            <a:r>
              <a:rPr lang="en-US" altLang="ko-KR">
                <a:ea typeface="맑은 고딕"/>
              </a:rPr>
              <a:t> </a:t>
            </a:r>
            <a:r>
              <a:rPr lang="en-US" altLang="ko-KR" err="1">
                <a:ea typeface="맑은 고딕"/>
              </a:rPr>
              <a:t>할당받고</a:t>
            </a:r>
            <a:r>
              <a:rPr lang="en-US" altLang="ko-KR">
                <a:ea typeface="맑은 고딕"/>
              </a:rPr>
              <a:t> </a:t>
            </a:r>
            <a:r>
              <a:rPr lang="en-US" altLang="ko-KR" err="1">
                <a:ea typeface="맑은 고딕"/>
              </a:rPr>
              <a:t>실행</a:t>
            </a:r>
            <a:r>
              <a:rPr lang="en-US" altLang="ko-KR">
                <a:ea typeface="맑은 고딕"/>
              </a:rPr>
              <a:t> </a:t>
            </a:r>
            <a:r>
              <a:rPr lang="en-US" altLang="ko-KR" err="1">
                <a:ea typeface="맑은 고딕"/>
              </a:rPr>
              <a:t>결과를</a:t>
            </a:r>
            <a:r>
              <a:rPr lang="en-US" altLang="ko-KR">
                <a:ea typeface="맑은 고딕"/>
              </a:rPr>
              <a:t> </a:t>
            </a:r>
            <a:r>
              <a:rPr lang="en-US" altLang="ko-KR" err="1">
                <a:ea typeface="맑은 고딕"/>
              </a:rPr>
              <a:t>특정한</a:t>
            </a:r>
            <a:r>
              <a:rPr lang="en-US" altLang="ko-KR">
                <a:ea typeface="맑은 고딕"/>
              </a:rPr>
              <a:t> </a:t>
            </a:r>
            <a:r>
              <a:rPr lang="en-US" altLang="ko-KR" err="1">
                <a:ea typeface="맑은 고딕"/>
              </a:rPr>
              <a:t>규칙없이</a:t>
            </a:r>
            <a:r>
              <a:rPr lang="en-US" altLang="ko-KR">
                <a:ea typeface="맑은 고딕"/>
              </a:rPr>
              <a:t> </a:t>
            </a:r>
            <a:r>
              <a:rPr lang="en-US" altLang="ko-KR" err="1">
                <a:ea typeface="맑은 고딕"/>
              </a:rPr>
              <a:t>출력하게</a:t>
            </a:r>
            <a:r>
              <a:rPr lang="en-US" altLang="ko-KR">
                <a:ea typeface="맑은 고딕"/>
              </a:rPr>
              <a:t> </a:t>
            </a:r>
            <a:r>
              <a:rPr lang="en-US" altLang="ko-KR" err="1">
                <a:ea typeface="맑은 고딕"/>
              </a:rPr>
              <a:t>됩니다</a:t>
            </a:r>
            <a:r>
              <a:rPr lang="en-US" altLang="ko-KR">
                <a:ea typeface="맑은 고딕"/>
              </a:rPr>
              <a:t>. </a:t>
            </a:r>
            <a:r>
              <a:rPr lang="en-US" altLang="ko-KR" err="1">
                <a:ea typeface="맑은 고딕"/>
              </a:rPr>
              <a:t>그렇기에</a:t>
            </a:r>
            <a:r>
              <a:rPr lang="en-US" altLang="ko-KR">
                <a:ea typeface="맑은 고딕"/>
              </a:rPr>
              <a:t> </a:t>
            </a:r>
            <a:r>
              <a:rPr lang="en-US" altLang="ko-KR" err="1">
                <a:ea typeface="맑은 고딕"/>
              </a:rPr>
              <a:t>이러한</a:t>
            </a:r>
            <a:r>
              <a:rPr lang="en-US" altLang="ko-KR">
                <a:ea typeface="맑은 고딕"/>
              </a:rPr>
              <a:t> </a:t>
            </a:r>
            <a:r>
              <a:rPr lang="en-US" altLang="ko-KR" err="1">
                <a:ea typeface="맑은 고딕"/>
              </a:rPr>
              <a:t>상황을</a:t>
            </a:r>
            <a:r>
              <a:rPr lang="en-US" altLang="ko-KR">
                <a:ea typeface="맑은 고딕"/>
              </a:rPr>
              <a:t> </a:t>
            </a:r>
            <a:r>
              <a:rPr lang="en-US" altLang="ko-KR" err="1">
                <a:ea typeface="맑은 고딕"/>
              </a:rPr>
              <a:t>방지하고자</a:t>
            </a:r>
            <a:r>
              <a:rPr lang="en-US" altLang="ko-KR">
                <a:ea typeface="맑은 고딕"/>
              </a:rPr>
              <a:t> </a:t>
            </a:r>
            <a:r>
              <a:rPr lang="en-US" altLang="ko-KR" err="1">
                <a:ea typeface="맑은 고딕"/>
              </a:rPr>
              <a:t>도메인</a:t>
            </a:r>
            <a:r>
              <a:rPr lang="en-US" altLang="ko-KR">
                <a:ea typeface="맑은 고딕"/>
              </a:rPr>
              <a:t> </a:t>
            </a:r>
            <a:r>
              <a:rPr lang="en-US" altLang="ko-KR" err="1">
                <a:ea typeface="맑은 고딕"/>
              </a:rPr>
              <a:t>제로라는</a:t>
            </a:r>
            <a:r>
              <a:rPr lang="en-US" altLang="ko-KR">
                <a:ea typeface="맑은 고딕"/>
              </a:rPr>
              <a:t> </a:t>
            </a:r>
            <a:r>
              <a:rPr lang="en-US" altLang="ko-KR" err="1">
                <a:ea typeface="맑은 고딕"/>
              </a:rPr>
              <a:t>컨트롤</a:t>
            </a:r>
            <a:r>
              <a:rPr lang="en-US" altLang="ko-KR">
                <a:ea typeface="맑은 고딕"/>
              </a:rPr>
              <a:t> </a:t>
            </a:r>
            <a:r>
              <a:rPr lang="en-US" altLang="ko-KR" err="1">
                <a:ea typeface="맑은 고딕"/>
              </a:rPr>
              <a:t>도메인이</a:t>
            </a:r>
            <a:r>
              <a:rPr lang="en-US" altLang="ko-KR">
                <a:ea typeface="맑은 고딕"/>
              </a:rPr>
              <a:t> </a:t>
            </a:r>
            <a:r>
              <a:rPr lang="en-US" altLang="ko-KR" err="1">
                <a:ea typeface="맑은 고딕"/>
              </a:rPr>
              <a:t>필요하며</a:t>
            </a:r>
            <a:r>
              <a:rPr lang="en-US" altLang="ko-KR">
                <a:ea typeface="맑은 고딕"/>
              </a:rPr>
              <a:t> </a:t>
            </a:r>
            <a:r>
              <a:rPr lang="en-US" altLang="ko-KR" err="1">
                <a:ea typeface="맑은 고딕"/>
              </a:rPr>
              <a:t>도메인</a:t>
            </a:r>
            <a:r>
              <a:rPr lang="en-US" altLang="ko-KR">
                <a:ea typeface="맑은 고딕"/>
              </a:rPr>
              <a:t> </a:t>
            </a:r>
            <a:r>
              <a:rPr lang="en-US" altLang="ko-KR" err="1">
                <a:ea typeface="맑은 고딕"/>
              </a:rPr>
              <a:t>U는</a:t>
            </a:r>
            <a:r>
              <a:rPr lang="en-US" altLang="ko-KR">
                <a:ea typeface="맑은 고딕"/>
              </a:rPr>
              <a:t> </a:t>
            </a:r>
            <a:r>
              <a:rPr lang="en-US" altLang="ko-KR" err="1">
                <a:ea typeface="맑은 고딕"/>
              </a:rPr>
              <a:t>하드웨어에</a:t>
            </a:r>
            <a:r>
              <a:rPr lang="en-US" altLang="ko-KR">
                <a:ea typeface="맑은 고딕"/>
              </a:rPr>
              <a:t> </a:t>
            </a:r>
            <a:r>
              <a:rPr lang="en-US" altLang="ko-KR" err="1">
                <a:ea typeface="맑은 고딕"/>
              </a:rPr>
              <a:t>접근하기</a:t>
            </a:r>
            <a:r>
              <a:rPr lang="en-US" altLang="ko-KR">
                <a:ea typeface="맑은 고딕"/>
              </a:rPr>
              <a:t> </a:t>
            </a:r>
            <a:r>
              <a:rPr lang="en-US" altLang="ko-KR" err="1">
                <a:ea typeface="맑은 고딕"/>
              </a:rPr>
              <a:t>위해서</a:t>
            </a:r>
            <a:r>
              <a:rPr lang="en-US" altLang="ko-KR">
                <a:ea typeface="맑은 고딕"/>
              </a:rPr>
              <a:t> </a:t>
            </a:r>
            <a:r>
              <a:rPr lang="en-US" altLang="ko-KR" err="1">
                <a:ea typeface="맑은 고딕"/>
              </a:rPr>
              <a:t>반드시</a:t>
            </a:r>
            <a:r>
              <a:rPr lang="en-US" altLang="ko-KR">
                <a:ea typeface="맑은 고딕"/>
              </a:rPr>
              <a:t> </a:t>
            </a:r>
            <a:r>
              <a:rPr lang="en-US" altLang="ko-KR" err="1">
                <a:ea typeface="맑은 고딕"/>
              </a:rPr>
              <a:t>도메인</a:t>
            </a:r>
            <a:r>
              <a:rPr lang="en-US" altLang="ko-KR">
                <a:ea typeface="맑은 고딕"/>
              </a:rPr>
              <a:t> 0에게 </a:t>
            </a:r>
            <a:r>
              <a:rPr lang="en-US" altLang="ko-KR" err="1">
                <a:ea typeface="맑은 고딕"/>
              </a:rPr>
              <a:t>접근</a:t>
            </a:r>
            <a:r>
              <a:rPr lang="en-US" altLang="ko-KR">
                <a:ea typeface="맑은 고딕"/>
              </a:rPr>
              <a:t> </a:t>
            </a:r>
            <a:r>
              <a:rPr lang="en-US" altLang="ko-KR" err="1">
                <a:ea typeface="맑은 고딕"/>
              </a:rPr>
              <a:t>신호를</a:t>
            </a:r>
            <a:r>
              <a:rPr lang="en-US" altLang="ko-KR">
                <a:ea typeface="맑은 고딕"/>
              </a:rPr>
              <a:t> </a:t>
            </a:r>
            <a:r>
              <a:rPr lang="en-US" altLang="ko-KR" err="1">
                <a:ea typeface="맑은 고딕"/>
              </a:rPr>
              <a:t>보내어</a:t>
            </a:r>
            <a:r>
              <a:rPr lang="en-US" altLang="ko-KR">
                <a:ea typeface="맑은 고딕"/>
              </a:rPr>
              <a:t> </a:t>
            </a:r>
            <a:r>
              <a:rPr lang="en-US" altLang="ko-KR" err="1">
                <a:ea typeface="맑은 고딕"/>
              </a:rPr>
              <a:t>도메인</a:t>
            </a:r>
            <a:r>
              <a:rPr lang="en-US" altLang="ko-KR">
                <a:ea typeface="맑은 고딕"/>
              </a:rPr>
              <a:t> 0의 </a:t>
            </a:r>
            <a:r>
              <a:rPr lang="en-US" altLang="ko-KR" err="1">
                <a:ea typeface="맑은 고딕"/>
              </a:rPr>
              <a:t>관리를</a:t>
            </a:r>
            <a:r>
              <a:rPr lang="en-US" altLang="ko-KR">
                <a:ea typeface="맑은 고딕"/>
              </a:rPr>
              <a:t> </a:t>
            </a:r>
            <a:r>
              <a:rPr lang="en-US" altLang="ko-KR" err="1">
                <a:ea typeface="맑은 고딕"/>
              </a:rPr>
              <a:t>받아야</a:t>
            </a:r>
            <a:r>
              <a:rPr lang="en-US" altLang="ko-KR">
                <a:ea typeface="맑은 고딕"/>
              </a:rPr>
              <a:t> </a:t>
            </a:r>
            <a:r>
              <a:rPr lang="en-US" altLang="ko-KR" err="1">
                <a:ea typeface="맑은 고딕"/>
              </a:rPr>
              <a:t>합니다</a:t>
            </a:r>
            <a:r>
              <a:rPr lang="en-US" altLang="ko-KR">
                <a:ea typeface="맑은 고딕"/>
              </a:rPr>
              <a:t>.</a:t>
            </a:r>
          </a:p>
        </p:txBody>
      </p:sp>
      <p:sp>
        <p:nvSpPr>
          <p:cNvPr id="4" name="직사각형 3">
            <a:extLst>
              <a:ext uri="{FF2B5EF4-FFF2-40B4-BE49-F238E27FC236}">
                <a16:creationId xmlns:a16="http://schemas.microsoft.com/office/drawing/2014/main" id="{12B1E602-F2B0-4FB9-8B1B-4A76B4B60A5F}"/>
              </a:ext>
            </a:extLst>
          </p:cNvPr>
          <p:cNvSpPr/>
          <p:nvPr/>
        </p:nvSpPr>
        <p:spPr>
          <a:xfrm>
            <a:off x="807720" y="2186940"/>
            <a:ext cx="807720" cy="1958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41258BE5-B180-42FA-AA2A-543D25A60A79}"/>
              </a:ext>
            </a:extLst>
          </p:cNvPr>
          <p:cNvSpPr/>
          <p:nvPr/>
        </p:nvSpPr>
        <p:spPr>
          <a:xfrm>
            <a:off x="1615440" y="2186940"/>
            <a:ext cx="419100" cy="3352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20E276B0-8DE1-4645-BF62-2E3C4C16D5DA}"/>
              </a:ext>
            </a:extLst>
          </p:cNvPr>
          <p:cNvSpPr/>
          <p:nvPr/>
        </p:nvSpPr>
        <p:spPr>
          <a:xfrm>
            <a:off x="2415540" y="2186940"/>
            <a:ext cx="1417320" cy="1958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507745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빈 공간">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8067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40154" y="457200"/>
            <a:ext cx="3931138"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555" y="987426"/>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40154" y="2057400"/>
            <a:ext cx="39311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7C7917B-1790-4D94-96A7-7BC77FD0EEEE}" type="slidenum">
              <a:rPr lang="ko-KR" altLang="en-US" smtClean="0"/>
              <a:t>‹#›</a:t>
            </a:fld>
            <a:endParaRPr lang="ko-KR" altLang="en-US"/>
          </a:p>
        </p:txBody>
      </p:sp>
    </p:spTree>
    <p:extLst>
      <p:ext uri="{BB962C8B-B14F-4D97-AF65-F5344CB8AC3E}">
        <p14:creationId xmlns:p14="http://schemas.microsoft.com/office/powerpoint/2010/main" val="1992311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40154" y="457200"/>
            <a:ext cx="3931138"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555" y="987426"/>
            <a:ext cx="6172199"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40154" y="2057400"/>
            <a:ext cx="39311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7C7917B-1790-4D94-96A7-7BC77FD0EEEE}" type="slidenum">
              <a:rPr lang="ko-KR" altLang="en-US" smtClean="0"/>
              <a:t>‹#›</a:t>
            </a:fld>
            <a:endParaRPr lang="ko-KR" altLang="en-US"/>
          </a:p>
        </p:txBody>
      </p:sp>
    </p:spTree>
    <p:extLst>
      <p:ext uri="{BB962C8B-B14F-4D97-AF65-F5344CB8AC3E}">
        <p14:creationId xmlns:p14="http://schemas.microsoft.com/office/powerpoint/2010/main" val="664096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7C7917B-1790-4D94-96A7-7BC77FD0EEEE}" type="slidenum">
              <a:rPr lang="ko-KR" altLang="en-US" smtClean="0"/>
              <a:t>‹#›</a:t>
            </a:fld>
            <a:endParaRPr lang="ko-KR" altLang="en-US"/>
          </a:p>
        </p:txBody>
      </p:sp>
    </p:spTree>
    <p:extLst>
      <p:ext uri="{BB962C8B-B14F-4D97-AF65-F5344CB8AC3E}">
        <p14:creationId xmlns:p14="http://schemas.microsoft.com/office/powerpoint/2010/main" val="156266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5877" y="365125"/>
            <a:ext cx="2627924"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1" y="365125"/>
            <a:ext cx="7700107"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7C7917B-1790-4D94-96A7-7BC77FD0EEEE}" type="slidenum">
              <a:rPr lang="ko-KR" altLang="en-US" smtClean="0"/>
              <a:t>‹#›</a:t>
            </a:fld>
            <a:endParaRPr lang="ko-KR" altLang="en-US"/>
          </a:p>
        </p:txBody>
      </p:sp>
    </p:spTree>
    <p:extLst>
      <p:ext uri="{BB962C8B-B14F-4D97-AF65-F5344CB8AC3E}">
        <p14:creationId xmlns:p14="http://schemas.microsoft.com/office/powerpoint/2010/main" val="3851639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표지">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2693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목차">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8053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표지">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2199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표지_2">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73302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목차">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087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표지">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9081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80805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목차">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73864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표지">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28764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목차">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55382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간지 및 Thanks">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43513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16307384"/>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74190882"/>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C764DE79-268F-4C1A-8933-263129D2AF90}" type="datetimeFigureOut">
              <a:rPr lang="en-US" dirty="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89573423"/>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30355902"/>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ko-KR" altLang="en-US"/>
              <a:t>마스터 제목 스타일 편집</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64667724"/>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0380650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7C7917B-1790-4D94-96A7-7BC77FD0EEEE}" type="slidenum">
              <a:rPr lang="ko-KR" altLang="en-US" smtClean="0"/>
              <a:t>‹#›</a:t>
            </a:fld>
            <a:endParaRPr lang="ko-KR" altLang="en-US"/>
          </a:p>
        </p:txBody>
      </p:sp>
    </p:spTree>
    <p:extLst>
      <p:ext uri="{BB962C8B-B14F-4D97-AF65-F5344CB8AC3E}">
        <p14:creationId xmlns:p14="http://schemas.microsoft.com/office/powerpoint/2010/main" val="27617769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12889123"/>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C764DE79-268F-4C1A-8933-263129D2AF90}" type="datetimeFigureOut">
              <a:rPr lang="en-US" dirty="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76466763"/>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C764DE79-268F-4C1A-8933-263129D2AF90}" type="datetimeFigureOut">
              <a:rPr lang="en-US" dirty="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42414193"/>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49432587"/>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95557624"/>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표지">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74693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14854836"/>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16065297"/>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C764DE79-268F-4C1A-8933-263129D2AF90}" type="datetimeFigureOut">
              <a:rPr lang="en-US" dirty="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03326616"/>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9292786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7C7917B-1790-4D94-96A7-7BC77FD0EEEE}" type="slidenum">
              <a:rPr lang="ko-KR" altLang="en-US" smtClean="0"/>
              <a:t>‹#›</a:t>
            </a:fld>
            <a:endParaRPr lang="ko-KR" altLang="en-US"/>
          </a:p>
        </p:txBody>
      </p:sp>
    </p:spTree>
    <p:extLst>
      <p:ext uri="{BB962C8B-B14F-4D97-AF65-F5344CB8AC3E}">
        <p14:creationId xmlns:p14="http://schemas.microsoft.com/office/powerpoint/2010/main" val="7620731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ko-KR" altLang="en-US"/>
              <a:t>마스터 제목 스타일 편집</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62705854"/>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65942051"/>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60094064"/>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C764DE79-268F-4C1A-8933-263129D2AF90}" type="datetimeFigureOut">
              <a:rPr lang="en-US" dirty="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91711127"/>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C764DE79-268F-4C1A-8933-263129D2AF90}" type="datetimeFigureOut">
              <a:rPr lang="en-US" dirty="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31071061"/>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55197799"/>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668611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2339" y="1709739"/>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2339"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7C7917B-1790-4D94-96A7-7BC77FD0EEEE}" type="slidenum">
              <a:rPr lang="ko-KR" altLang="en-US" smtClean="0"/>
              <a:t>‹#›</a:t>
            </a:fld>
            <a:endParaRPr lang="ko-KR" altLang="en-US"/>
          </a:p>
        </p:txBody>
      </p:sp>
    </p:spTree>
    <p:extLst>
      <p:ext uri="{BB962C8B-B14F-4D97-AF65-F5344CB8AC3E}">
        <p14:creationId xmlns:p14="http://schemas.microsoft.com/office/powerpoint/2010/main" val="1917710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1" y="1825625"/>
            <a:ext cx="5164015"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89785" y="1825625"/>
            <a:ext cx="5164016"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7C7917B-1790-4D94-96A7-7BC77FD0EEEE}" type="slidenum">
              <a:rPr lang="ko-KR" altLang="en-US" smtClean="0"/>
              <a:t>‹#›</a:t>
            </a:fld>
            <a:endParaRPr lang="ko-KR" altLang="en-US"/>
          </a:p>
        </p:txBody>
      </p:sp>
    </p:spTree>
    <p:extLst>
      <p:ext uri="{BB962C8B-B14F-4D97-AF65-F5344CB8AC3E}">
        <p14:creationId xmlns:p14="http://schemas.microsoft.com/office/powerpoint/2010/main" val="3230303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40154" y="365126"/>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40154" y="1681163"/>
            <a:ext cx="515815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840154" y="2505075"/>
            <a:ext cx="5158154"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1" y="1681163"/>
            <a:ext cx="518355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72201" y="2505075"/>
            <a:ext cx="5183553"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7C7917B-1790-4D94-96A7-7BC77FD0EEEE}" type="slidenum">
              <a:rPr lang="ko-KR" altLang="en-US" smtClean="0"/>
              <a:t>‹#›</a:t>
            </a:fld>
            <a:endParaRPr lang="ko-KR" altLang="en-US"/>
          </a:p>
        </p:txBody>
      </p:sp>
    </p:spTree>
    <p:extLst>
      <p:ext uri="{BB962C8B-B14F-4D97-AF65-F5344CB8AC3E}">
        <p14:creationId xmlns:p14="http://schemas.microsoft.com/office/powerpoint/2010/main" val="924238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7C7917B-1790-4D94-96A7-7BC77FD0EEEE}" type="slidenum">
              <a:rPr lang="ko-KR" altLang="en-US" smtClean="0"/>
              <a:t>‹#›</a:t>
            </a:fld>
            <a:endParaRPr lang="ko-KR" altLang="en-US"/>
          </a:p>
        </p:txBody>
      </p:sp>
    </p:spTree>
    <p:extLst>
      <p:ext uri="{BB962C8B-B14F-4D97-AF65-F5344CB8AC3E}">
        <p14:creationId xmlns:p14="http://schemas.microsoft.com/office/powerpoint/2010/main" val="1074273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7C7917B-1790-4D94-96A7-7BC77FD0EEEE}" type="slidenum">
              <a:rPr lang="ko-KR" altLang="en-US" smtClean="0"/>
              <a:t>‹#›</a:t>
            </a:fld>
            <a:endParaRPr lang="ko-KR" altLang="en-US"/>
          </a:p>
        </p:txBody>
      </p:sp>
    </p:spTree>
    <p:extLst>
      <p:ext uri="{BB962C8B-B14F-4D97-AF65-F5344CB8AC3E}">
        <p14:creationId xmlns:p14="http://schemas.microsoft.com/office/powerpoint/2010/main" val="42441395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10.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2.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11.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8.xml"/><Relationship Id="rId1" Type="http://schemas.openxmlformats.org/officeDocument/2006/relationships/slideLayout" Target="../slideLayouts/slideLayout22.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9.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4358692"/>
      </p:ext>
    </p:extLst>
  </p:cSld>
  <p:clrMap bg1="lt1" tx1="dk1" bg2="lt2" tx2="dk2" accent1="accent1" accent2="accent2" accent3="accent3" accent4="accent4" accent5="accent5" accent6="accent6" hlink="hlink" folHlink="folHlink"/>
  <p:sldLayoutIdLst>
    <p:sldLayoutId id="2147483697" r:id="rId1"/>
    <p:sldLayoutId id="2147483712" r:id="rId2"/>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맑은 고딕" panose="020B0503020000020004" pitchFamily="50" charset="-127"/>
              </a:defRPr>
            </a:lvl1pPr>
          </a:lstStyle>
          <a:p>
            <a:fld id="{C764DE79-268F-4C1A-8933-263129D2AF90}" type="datetimeFigureOut">
              <a:rPr lang="en-US" smtClean="0"/>
              <a:pPr/>
              <a:t>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맑은 고딕" panose="020B0503020000020004" pitchFamily="50" charset="-127"/>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맑은 고딕" panose="020B0503020000020004" pitchFamily="50" charset="-127"/>
              </a:defRPr>
            </a:lvl1pPr>
          </a:lstStyle>
          <a:p>
            <a:fld id="{48F63A3B-78C7-47BE-AE5E-E10140E04643}" type="slidenum">
              <a:rPr lang="en-US" smtClean="0"/>
              <a:pPr/>
              <a:t>‹#›</a:t>
            </a:fld>
            <a:endParaRPr lang="en-US"/>
          </a:p>
        </p:txBody>
      </p:sp>
      <p:sp>
        <p:nvSpPr>
          <p:cNvPr id="7" name="직사각형 6">
            <a:extLst>
              <a:ext uri="{FF2B5EF4-FFF2-40B4-BE49-F238E27FC236}">
                <a16:creationId xmlns:a16="http://schemas.microsoft.com/office/drawing/2014/main" id="{6E009234-F8EB-458D-B107-00FBC76F09AF}"/>
              </a:ext>
            </a:extLst>
          </p:cNvPr>
          <p:cNvSpPr/>
          <p:nvPr userDrawn="1"/>
        </p:nvSpPr>
        <p:spPr>
          <a:xfrm>
            <a:off x="0" y="6327322"/>
            <a:ext cx="12192000" cy="530679"/>
          </a:xfrm>
          <a:prstGeom prst="rect">
            <a:avLst/>
          </a:prstGeom>
          <a:solidFill>
            <a:srgbClr val="071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88">
              <a:latin typeface="맑은 고딕" panose="020B0503020000020004" pitchFamily="50" charset="-127"/>
            </a:endParaRPr>
          </a:p>
        </p:txBody>
      </p:sp>
      <p:sp>
        <p:nvSpPr>
          <p:cNvPr id="8" name="직사각형 7">
            <a:extLst>
              <a:ext uri="{FF2B5EF4-FFF2-40B4-BE49-F238E27FC236}">
                <a16:creationId xmlns:a16="http://schemas.microsoft.com/office/drawing/2014/main" id="{27F15F60-8BE6-49CA-8FA3-F38A9457D982}"/>
              </a:ext>
            </a:extLst>
          </p:cNvPr>
          <p:cNvSpPr/>
          <p:nvPr userDrawn="1"/>
        </p:nvSpPr>
        <p:spPr>
          <a:xfrm>
            <a:off x="4820013" y="3090337"/>
            <a:ext cx="6561666" cy="355601"/>
          </a:xfrm>
          <a:prstGeom prst="rect">
            <a:avLst/>
          </a:prstGeom>
          <a:solidFill>
            <a:srgbClr val="E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88">
              <a:latin typeface="맑은 고딕" panose="020B0503020000020004" pitchFamily="50" charset="-127"/>
            </a:endParaRPr>
          </a:p>
        </p:txBody>
      </p:sp>
      <p:pic>
        <p:nvPicPr>
          <p:cNvPr id="11" name="그림 10" descr="텍스트이(가) 표시된 사진&#10;&#10;자동 생성된 설명">
            <a:extLst>
              <a:ext uri="{FF2B5EF4-FFF2-40B4-BE49-F238E27FC236}">
                <a16:creationId xmlns:a16="http://schemas.microsoft.com/office/drawing/2014/main" id="{4072A307-DD61-454E-A910-3AFCB93AC0E4}"/>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446589" y="6440007"/>
            <a:ext cx="1226389" cy="329183"/>
          </a:xfrm>
          <a:prstGeom prst="rect">
            <a:avLst/>
          </a:prstGeom>
        </p:spPr>
      </p:pic>
    </p:spTree>
    <p:extLst>
      <p:ext uri="{BB962C8B-B14F-4D97-AF65-F5344CB8AC3E}">
        <p14:creationId xmlns:p14="http://schemas.microsoft.com/office/powerpoint/2010/main" val="136877571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Lst>
  <p:hf hdr="0" ftr="0" dt="0"/>
  <p:txStyles>
    <p:titleStyle>
      <a:lvl1pPr algn="l" defTabSz="914400" rtl="0" eaLnBrk="1" latinLnBrk="1" hangingPunct="1">
        <a:lnSpc>
          <a:spcPct val="90000"/>
        </a:lnSpc>
        <a:spcBef>
          <a:spcPct val="0"/>
        </a:spcBef>
        <a:buNone/>
        <a:defRPr sz="4400" kern="1200">
          <a:solidFill>
            <a:schemeClr val="tx1"/>
          </a:solidFill>
          <a:latin typeface="맑은 고딕" panose="020B0503020000020004" pitchFamily="50" charset="-127"/>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맑은 고딕" panose="020B0503020000020004" pitchFamily="50" charset="-127"/>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맑은 고딕" panose="020B0503020000020004" pitchFamily="50" charset="-127"/>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맑은 고딕" panose="020B0503020000020004" pitchFamily="50" charset="-127"/>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맑은 고딕" panose="020B0503020000020004" pitchFamily="50" charset="-127"/>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맑은 고딕" panose="020B0503020000020004" pitchFamily="50" charset="-127"/>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맑은 고딕" panose="020B0503020000020004" pitchFamily="50" charset="-127"/>
              </a:defRPr>
            </a:lvl1pPr>
          </a:lstStyle>
          <a:p>
            <a:fld id="{C764DE79-268F-4C1A-8933-263129D2AF90}" type="datetimeFigureOut">
              <a:rPr lang="en-US" smtClean="0"/>
              <a:pPr/>
              <a:t>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맑은 고딕" panose="020B0503020000020004" pitchFamily="50" charset="-127"/>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맑은 고딕" panose="020B0503020000020004" pitchFamily="50" charset="-127"/>
              </a:defRPr>
            </a:lvl1pPr>
          </a:lstStyle>
          <a:p>
            <a:fld id="{48F63A3B-78C7-47BE-AE5E-E10140E04643}" type="slidenum">
              <a:rPr lang="en-US" smtClean="0"/>
              <a:pPr/>
              <a:t>‹#›</a:t>
            </a:fld>
            <a:endParaRPr lang="en-US"/>
          </a:p>
        </p:txBody>
      </p:sp>
      <p:sp>
        <p:nvSpPr>
          <p:cNvPr id="7" name="직사각형 6">
            <a:extLst>
              <a:ext uri="{FF2B5EF4-FFF2-40B4-BE49-F238E27FC236}">
                <a16:creationId xmlns:a16="http://schemas.microsoft.com/office/drawing/2014/main" id="{BF866C69-F9ED-4D26-AFA3-9FE5B02013C5}"/>
              </a:ext>
            </a:extLst>
          </p:cNvPr>
          <p:cNvSpPr/>
          <p:nvPr userDrawn="1"/>
        </p:nvSpPr>
        <p:spPr>
          <a:xfrm>
            <a:off x="0" y="914403"/>
            <a:ext cx="508000" cy="203201"/>
          </a:xfrm>
          <a:prstGeom prst="rect">
            <a:avLst/>
          </a:prstGeom>
          <a:solidFill>
            <a:srgbClr val="E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88">
              <a:solidFill>
                <a:prstClr val="white"/>
              </a:solidFill>
              <a:latin typeface="맑은 고딕" panose="020B0503020000020004" pitchFamily="50" charset="-127"/>
            </a:endParaRPr>
          </a:p>
        </p:txBody>
      </p:sp>
      <p:pic>
        <p:nvPicPr>
          <p:cNvPr id="10" name="그림 9" descr="텍스트이(가) 표시된 사진&#10;&#10;자동 생성된 설명">
            <a:extLst>
              <a:ext uri="{FF2B5EF4-FFF2-40B4-BE49-F238E27FC236}">
                <a16:creationId xmlns:a16="http://schemas.microsoft.com/office/drawing/2014/main" id="{452EF3BB-6BDA-4CD3-96C8-43184CADB18F}"/>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067026" y="6314680"/>
            <a:ext cx="1286774" cy="345392"/>
          </a:xfrm>
          <a:prstGeom prst="rect">
            <a:avLst/>
          </a:prstGeom>
        </p:spPr>
      </p:pic>
    </p:spTree>
    <p:extLst>
      <p:ext uri="{BB962C8B-B14F-4D97-AF65-F5344CB8AC3E}">
        <p14:creationId xmlns:p14="http://schemas.microsoft.com/office/powerpoint/2010/main" val="1658841916"/>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hf hdr="0" ftr="0" dt="0"/>
  <p:txStyles>
    <p:titleStyle>
      <a:lvl1pPr algn="l" defTabSz="914400" rtl="0" eaLnBrk="1" latinLnBrk="1" hangingPunct="1">
        <a:lnSpc>
          <a:spcPct val="90000"/>
        </a:lnSpc>
        <a:spcBef>
          <a:spcPct val="0"/>
        </a:spcBef>
        <a:buNone/>
        <a:defRPr sz="4400" kern="1200">
          <a:solidFill>
            <a:schemeClr val="tx1"/>
          </a:solidFill>
          <a:latin typeface="맑은 고딕" panose="020B0503020000020004" pitchFamily="50" charset="-127"/>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맑은 고딕" panose="020B0503020000020004" pitchFamily="50" charset="-127"/>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맑은 고딕" panose="020B0503020000020004" pitchFamily="50" charset="-127"/>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맑은 고딕" panose="020B0503020000020004" pitchFamily="50" charset="-127"/>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맑은 고딕" panose="020B0503020000020004" pitchFamily="50" charset="-127"/>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맑은 고딕" panose="020B0503020000020004" pitchFamily="50" charset="-127"/>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9" userDrawn="1">
          <p15:clr>
            <a:srgbClr val="F26B43"/>
          </p15:clr>
        </p15:guide>
        <p15:guide id="2" pos="3840" userDrawn="1">
          <p15:clr>
            <a:srgbClr val="F26B43"/>
          </p15:clr>
        </p15:guide>
        <p15:guide id="3" pos="212" userDrawn="1">
          <p15:clr>
            <a:srgbClr val="F26B43"/>
          </p15:clr>
        </p15:guide>
        <p15:guide id="4" pos="7468" userDrawn="1">
          <p15:clr>
            <a:srgbClr val="F26B43"/>
          </p15:clr>
        </p15:guide>
        <p15:guide id="5" orient="horz" pos="1933" userDrawn="1">
          <p15:clr>
            <a:srgbClr val="F26B43"/>
          </p15:clr>
        </p15:guide>
        <p15:guide id="6" orient="horz" pos="388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바닥글 개체 틀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7917B-1790-4D94-96A7-7BC77FD0EEEE}" type="slidenum">
              <a:rPr lang="ko-KR" altLang="en-US" smtClean="0"/>
              <a:t>‹#›</a:t>
            </a:fld>
            <a:endParaRPr lang="ko-KR" altLang="en-US"/>
          </a:p>
        </p:txBody>
      </p:sp>
    </p:spTree>
    <p:extLst>
      <p:ext uri="{BB962C8B-B14F-4D97-AF65-F5344CB8AC3E}">
        <p14:creationId xmlns:p14="http://schemas.microsoft.com/office/powerpoint/2010/main" val="220731437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34C507C1-7173-4EDB-9759-84DA26CB7C20}"/>
              </a:ext>
            </a:extLst>
          </p:cNvPr>
          <p:cNvSpPr/>
          <p:nvPr userDrawn="1"/>
        </p:nvSpPr>
        <p:spPr>
          <a:xfrm>
            <a:off x="0" y="6327322"/>
            <a:ext cx="12192000" cy="530679"/>
          </a:xfrm>
          <a:prstGeom prst="rect">
            <a:avLst/>
          </a:prstGeom>
          <a:solidFill>
            <a:srgbClr val="071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88">
              <a:latin typeface="맑은 고딕" panose="020B0503020000020004" pitchFamily="50" charset="-127"/>
            </a:endParaRPr>
          </a:p>
        </p:txBody>
      </p:sp>
      <p:sp>
        <p:nvSpPr>
          <p:cNvPr id="9" name="직사각형 8">
            <a:extLst>
              <a:ext uri="{FF2B5EF4-FFF2-40B4-BE49-F238E27FC236}">
                <a16:creationId xmlns:a16="http://schemas.microsoft.com/office/drawing/2014/main" id="{D9EA8A21-80CA-4573-ADB2-3B12A5213026}"/>
              </a:ext>
            </a:extLst>
          </p:cNvPr>
          <p:cNvSpPr/>
          <p:nvPr userDrawn="1"/>
        </p:nvSpPr>
        <p:spPr>
          <a:xfrm>
            <a:off x="4820013" y="3090337"/>
            <a:ext cx="6561666" cy="355601"/>
          </a:xfrm>
          <a:prstGeom prst="rect">
            <a:avLst/>
          </a:prstGeom>
          <a:solidFill>
            <a:srgbClr val="E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88">
              <a:latin typeface="맑은 고딕" panose="020B0503020000020004" pitchFamily="50" charset="-127"/>
            </a:endParaRPr>
          </a:p>
        </p:txBody>
      </p:sp>
      <p:pic>
        <p:nvPicPr>
          <p:cNvPr id="5" name="그림 4" descr="텍스트이(가) 표시된 사진&#10;&#10;자동 생성된 설명">
            <a:extLst>
              <a:ext uri="{FF2B5EF4-FFF2-40B4-BE49-F238E27FC236}">
                <a16:creationId xmlns:a16="http://schemas.microsoft.com/office/drawing/2014/main" id="{43414A7E-B6DA-4BE4-A89D-EE2B204AEC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46589" y="6440007"/>
            <a:ext cx="1226389" cy="329183"/>
          </a:xfrm>
          <a:prstGeom prst="rect">
            <a:avLst/>
          </a:prstGeom>
        </p:spPr>
      </p:pic>
    </p:spTree>
    <p:extLst>
      <p:ext uri="{BB962C8B-B14F-4D97-AF65-F5344CB8AC3E}">
        <p14:creationId xmlns:p14="http://schemas.microsoft.com/office/powerpoint/2010/main" val="872260739"/>
      </p:ext>
    </p:extLst>
  </p:cSld>
  <p:clrMap bg1="lt1" tx1="dk1" bg2="lt2" tx2="dk2" accent1="accent1" accent2="accent2" accent3="accent3" accent4="accent4" accent5="accent5" accent6="accent6" hlink="hlink" folHlink="folHlink"/>
  <p:sldLayoutIdLst>
    <p:sldLayoutId id="2147483678" r:id="rId1"/>
  </p:sldLayoutIdLst>
  <p:hf hdr="0" ftr="0" dt="0"/>
  <p:txStyles>
    <p:titleStyle>
      <a:lvl1pPr algn="l" defTabSz="742923" rtl="0" eaLnBrk="1" latinLnBrk="1" hangingPunct="1">
        <a:lnSpc>
          <a:spcPct val="90000"/>
        </a:lnSpc>
        <a:spcBef>
          <a:spcPct val="0"/>
        </a:spcBef>
        <a:buNone/>
        <a:defRPr sz="3575" kern="1200">
          <a:solidFill>
            <a:schemeClr val="tx1"/>
          </a:solidFill>
          <a:latin typeface="+mj-lt"/>
          <a:ea typeface="+mj-ea"/>
          <a:cs typeface="+mj-cs"/>
        </a:defRPr>
      </a:lvl1pPr>
    </p:titleStyle>
    <p:bodyStyle>
      <a:lvl1pPr marL="185731" indent="-185731" algn="l" defTabSz="742923" rtl="0" eaLnBrk="1" latinLnBrk="1" hangingPunct="1">
        <a:lnSpc>
          <a:spcPct val="90000"/>
        </a:lnSpc>
        <a:spcBef>
          <a:spcPts val="812"/>
        </a:spcBef>
        <a:buFont typeface="Arial" panose="020B0604020202020204" pitchFamily="34" charset="0"/>
        <a:buChar char="•"/>
        <a:defRPr sz="2275" kern="1200">
          <a:solidFill>
            <a:schemeClr val="tx1"/>
          </a:solidFill>
          <a:latin typeface="+mn-lt"/>
          <a:ea typeface="+mn-ea"/>
          <a:cs typeface="+mn-cs"/>
        </a:defRPr>
      </a:lvl1pPr>
      <a:lvl2pPr marL="557192" indent="-185731" algn="l" defTabSz="742923" rtl="0" eaLnBrk="1" latinLnBrk="1"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54" indent="-185731" algn="l" defTabSz="742923" rtl="0" eaLnBrk="1" latinLnBrk="1"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15" indent="-185731" algn="l" defTabSz="742923" rtl="0" eaLnBrk="1" latinLnBrk="1"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4pPr>
      <a:lvl5pPr marL="1671576" indent="-185731" algn="l" defTabSz="742923" rtl="0" eaLnBrk="1" latinLnBrk="1"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5pPr>
      <a:lvl6pPr marL="2043038" indent="-185731" algn="l" defTabSz="742923" rtl="0" eaLnBrk="1" latinLnBrk="1"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499" indent="-185731" algn="l" defTabSz="742923" rtl="0" eaLnBrk="1" latinLnBrk="1"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961" indent="-185731" algn="l" defTabSz="742923" rtl="0" eaLnBrk="1" latinLnBrk="1"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7422" indent="-185731" algn="l" defTabSz="742923" rtl="0" eaLnBrk="1" latinLnBrk="1"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p:bodyStyle>
    <p:otherStyle>
      <a:defPPr>
        <a:defRPr lang="en-US"/>
      </a:defPPr>
      <a:lvl1pPr marL="0" algn="l" defTabSz="742923" rtl="0" eaLnBrk="1" latinLnBrk="1" hangingPunct="1">
        <a:defRPr sz="1462" kern="1200">
          <a:solidFill>
            <a:schemeClr val="tx1"/>
          </a:solidFill>
          <a:latin typeface="+mn-lt"/>
          <a:ea typeface="+mn-ea"/>
          <a:cs typeface="+mn-cs"/>
        </a:defRPr>
      </a:lvl1pPr>
      <a:lvl2pPr marL="371461" algn="l" defTabSz="742923" rtl="0" eaLnBrk="1" latinLnBrk="1" hangingPunct="1">
        <a:defRPr sz="1462" kern="1200">
          <a:solidFill>
            <a:schemeClr val="tx1"/>
          </a:solidFill>
          <a:latin typeface="+mn-lt"/>
          <a:ea typeface="+mn-ea"/>
          <a:cs typeface="+mn-cs"/>
        </a:defRPr>
      </a:lvl2pPr>
      <a:lvl3pPr marL="742923" algn="l" defTabSz="742923" rtl="0" eaLnBrk="1" latinLnBrk="1" hangingPunct="1">
        <a:defRPr sz="1462" kern="1200">
          <a:solidFill>
            <a:schemeClr val="tx1"/>
          </a:solidFill>
          <a:latin typeface="+mn-lt"/>
          <a:ea typeface="+mn-ea"/>
          <a:cs typeface="+mn-cs"/>
        </a:defRPr>
      </a:lvl3pPr>
      <a:lvl4pPr marL="1114384" algn="l" defTabSz="742923" rtl="0" eaLnBrk="1" latinLnBrk="1" hangingPunct="1">
        <a:defRPr sz="1462" kern="1200">
          <a:solidFill>
            <a:schemeClr val="tx1"/>
          </a:solidFill>
          <a:latin typeface="+mn-lt"/>
          <a:ea typeface="+mn-ea"/>
          <a:cs typeface="+mn-cs"/>
        </a:defRPr>
      </a:lvl4pPr>
      <a:lvl5pPr marL="1485846" algn="l" defTabSz="742923" rtl="0" eaLnBrk="1" latinLnBrk="1" hangingPunct="1">
        <a:defRPr sz="1462" kern="1200">
          <a:solidFill>
            <a:schemeClr val="tx1"/>
          </a:solidFill>
          <a:latin typeface="+mn-lt"/>
          <a:ea typeface="+mn-ea"/>
          <a:cs typeface="+mn-cs"/>
        </a:defRPr>
      </a:lvl5pPr>
      <a:lvl6pPr marL="1857307" algn="l" defTabSz="742923" rtl="0" eaLnBrk="1" latinLnBrk="1" hangingPunct="1">
        <a:defRPr sz="1462" kern="1200">
          <a:solidFill>
            <a:schemeClr val="tx1"/>
          </a:solidFill>
          <a:latin typeface="+mn-lt"/>
          <a:ea typeface="+mn-ea"/>
          <a:cs typeface="+mn-cs"/>
        </a:defRPr>
      </a:lvl6pPr>
      <a:lvl7pPr marL="2228768" algn="l" defTabSz="742923" rtl="0" eaLnBrk="1" latinLnBrk="1" hangingPunct="1">
        <a:defRPr sz="1462" kern="1200">
          <a:solidFill>
            <a:schemeClr val="tx1"/>
          </a:solidFill>
          <a:latin typeface="+mn-lt"/>
          <a:ea typeface="+mn-ea"/>
          <a:cs typeface="+mn-cs"/>
        </a:defRPr>
      </a:lvl7pPr>
      <a:lvl8pPr marL="2600230" algn="l" defTabSz="742923" rtl="0" eaLnBrk="1" latinLnBrk="1" hangingPunct="1">
        <a:defRPr sz="1462" kern="1200">
          <a:solidFill>
            <a:schemeClr val="tx1"/>
          </a:solidFill>
          <a:latin typeface="+mn-lt"/>
          <a:ea typeface="+mn-ea"/>
          <a:cs typeface="+mn-cs"/>
        </a:defRPr>
      </a:lvl8pPr>
      <a:lvl9pPr marL="2971692" algn="l" defTabSz="742923" rtl="0" eaLnBrk="1" latinLnBrk="1" hangingPunct="1">
        <a:defRPr sz="1462"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019B4D79-7A19-419A-BD68-52F0A2CE3470}"/>
              </a:ext>
            </a:extLst>
          </p:cNvPr>
          <p:cNvSpPr/>
          <p:nvPr userDrawn="1"/>
        </p:nvSpPr>
        <p:spPr>
          <a:xfrm>
            <a:off x="0" y="914403"/>
            <a:ext cx="508000" cy="203201"/>
          </a:xfrm>
          <a:prstGeom prst="rect">
            <a:avLst/>
          </a:prstGeom>
          <a:solidFill>
            <a:srgbClr val="E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88">
              <a:solidFill>
                <a:prstClr val="white"/>
              </a:solidFill>
            </a:endParaRPr>
          </a:p>
        </p:txBody>
      </p:sp>
      <p:pic>
        <p:nvPicPr>
          <p:cNvPr id="5" name="그림 4" descr="텍스트이(가) 표시된 사진&#10;&#10;자동 생성된 설명">
            <a:extLst>
              <a:ext uri="{FF2B5EF4-FFF2-40B4-BE49-F238E27FC236}">
                <a16:creationId xmlns:a16="http://schemas.microsoft.com/office/drawing/2014/main" id="{AD181253-A5FA-4275-BB9D-97B3D818182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026" y="6314680"/>
            <a:ext cx="1286774" cy="345392"/>
          </a:xfrm>
          <a:prstGeom prst="rect">
            <a:avLst/>
          </a:prstGeom>
        </p:spPr>
      </p:pic>
    </p:spTree>
    <p:extLst>
      <p:ext uri="{BB962C8B-B14F-4D97-AF65-F5344CB8AC3E}">
        <p14:creationId xmlns:p14="http://schemas.microsoft.com/office/powerpoint/2010/main" val="1209355434"/>
      </p:ext>
    </p:extLst>
  </p:cSld>
  <p:clrMap bg1="lt1" tx1="dk1" bg2="lt2" tx2="dk2" accent1="accent1" accent2="accent2" accent3="accent3" accent4="accent4" accent5="accent5" accent6="accent6" hlink="hlink" folHlink="folHlink"/>
  <p:sldLayoutIdLst>
    <p:sldLayoutId id="2147483699" r:id="rId1"/>
  </p:sldLayoutIdLst>
  <p:hf hdr="0" ftr="0" dt="0"/>
  <p:txStyles>
    <p:titleStyle>
      <a:lvl1pPr algn="l" defTabSz="990564" rtl="0" eaLnBrk="1" latinLnBrk="1" hangingPunct="1">
        <a:lnSpc>
          <a:spcPct val="90000"/>
        </a:lnSpc>
        <a:spcBef>
          <a:spcPct val="0"/>
        </a:spcBef>
        <a:buNone/>
        <a:defRPr sz="4767" kern="1200">
          <a:solidFill>
            <a:schemeClr val="tx1"/>
          </a:solidFill>
          <a:latin typeface="+mj-lt"/>
          <a:ea typeface="+mj-ea"/>
          <a:cs typeface="+mj-cs"/>
        </a:defRPr>
      </a:lvl1pPr>
    </p:titleStyle>
    <p:bodyStyle>
      <a:lvl1pPr marL="247640" indent="-247640" algn="l" defTabSz="990564" rtl="0" eaLnBrk="1" latinLnBrk="1" hangingPunct="1">
        <a:lnSpc>
          <a:spcPct val="90000"/>
        </a:lnSpc>
        <a:spcBef>
          <a:spcPts val="1083"/>
        </a:spcBef>
        <a:buFont typeface="Arial" panose="020B0604020202020204" pitchFamily="34" charset="0"/>
        <a:buChar char="•"/>
        <a:defRPr sz="3033" kern="1200">
          <a:solidFill>
            <a:schemeClr val="tx1"/>
          </a:solidFill>
          <a:latin typeface="+mn-lt"/>
          <a:ea typeface="+mn-ea"/>
          <a:cs typeface="+mn-cs"/>
        </a:defRPr>
      </a:lvl1pPr>
      <a:lvl2pPr marL="742923" indent="-247640" algn="l" defTabSz="990564" rtl="0" eaLnBrk="1" latinLnBrk="1" hangingPunct="1">
        <a:lnSpc>
          <a:spcPct val="90000"/>
        </a:lnSpc>
        <a:spcBef>
          <a:spcPts val="542"/>
        </a:spcBef>
        <a:buFont typeface="Arial" panose="020B0604020202020204" pitchFamily="34" charset="0"/>
        <a:buChar char="•"/>
        <a:defRPr sz="2600" kern="1200">
          <a:solidFill>
            <a:schemeClr val="tx1"/>
          </a:solidFill>
          <a:latin typeface="+mn-lt"/>
          <a:ea typeface="+mn-ea"/>
          <a:cs typeface="+mn-cs"/>
        </a:defRPr>
      </a:lvl2pPr>
      <a:lvl3pPr marL="1238204" indent="-247640" algn="l" defTabSz="990564" rtl="0" eaLnBrk="1" latinLnBrk="1" hangingPunct="1">
        <a:lnSpc>
          <a:spcPct val="90000"/>
        </a:lnSpc>
        <a:spcBef>
          <a:spcPts val="542"/>
        </a:spcBef>
        <a:buFont typeface="Arial" panose="020B0604020202020204" pitchFamily="34" charset="0"/>
        <a:buChar char="•"/>
        <a:defRPr sz="2167" kern="1200">
          <a:solidFill>
            <a:schemeClr val="tx1"/>
          </a:solidFill>
          <a:latin typeface="+mn-lt"/>
          <a:ea typeface="+mn-ea"/>
          <a:cs typeface="+mn-cs"/>
        </a:defRPr>
      </a:lvl3pPr>
      <a:lvl4pPr marL="1733487" indent="-247640" algn="l" defTabSz="990564"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4pPr>
      <a:lvl5pPr marL="2228768" indent="-247640" algn="l" defTabSz="990564"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5pPr>
      <a:lvl6pPr marL="2724050" indent="-247640" algn="l" defTabSz="990564"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6pPr>
      <a:lvl7pPr marL="3219333" indent="-247640" algn="l" defTabSz="990564"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7pPr>
      <a:lvl8pPr marL="3714614" indent="-247640" algn="l" defTabSz="990564"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8pPr>
      <a:lvl9pPr marL="4209896" indent="-247640" algn="l" defTabSz="990564"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9pPr>
    </p:bodyStyle>
    <p:otherStyle>
      <a:defPPr>
        <a:defRPr lang="ko-KR"/>
      </a:defPPr>
      <a:lvl1pPr marL="0" algn="l" defTabSz="990564" rtl="0" eaLnBrk="1" latinLnBrk="1" hangingPunct="1">
        <a:defRPr sz="1950" kern="1200">
          <a:solidFill>
            <a:schemeClr val="tx1"/>
          </a:solidFill>
          <a:latin typeface="+mn-lt"/>
          <a:ea typeface="+mn-ea"/>
          <a:cs typeface="+mn-cs"/>
        </a:defRPr>
      </a:lvl1pPr>
      <a:lvl2pPr marL="495283" algn="l" defTabSz="990564" rtl="0" eaLnBrk="1" latinLnBrk="1" hangingPunct="1">
        <a:defRPr sz="1950" kern="1200">
          <a:solidFill>
            <a:schemeClr val="tx1"/>
          </a:solidFill>
          <a:latin typeface="+mn-lt"/>
          <a:ea typeface="+mn-ea"/>
          <a:cs typeface="+mn-cs"/>
        </a:defRPr>
      </a:lvl2pPr>
      <a:lvl3pPr marL="990564" algn="l" defTabSz="990564" rtl="0" eaLnBrk="1" latinLnBrk="1" hangingPunct="1">
        <a:defRPr sz="1950" kern="1200">
          <a:solidFill>
            <a:schemeClr val="tx1"/>
          </a:solidFill>
          <a:latin typeface="+mn-lt"/>
          <a:ea typeface="+mn-ea"/>
          <a:cs typeface="+mn-cs"/>
        </a:defRPr>
      </a:lvl3pPr>
      <a:lvl4pPr marL="1485846" algn="l" defTabSz="990564" rtl="0" eaLnBrk="1" latinLnBrk="1" hangingPunct="1">
        <a:defRPr sz="1950" kern="1200">
          <a:solidFill>
            <a:schemeClr val="tx1"/>
          </a:solidFill>
          <a:latin typeface="+mn-lt"/>
          <a:ea typeface="+mn-ea"/>
          <a:cs typeface="+mn-cs"/>
        </a:defRPr>
      </a:lvl4pPr>
      <a:lvl5pPr marL="1981127" algn="l" defTabSz="990564" rtl="0" eaLnBrk="1" latinLnBrk="1" hangingPunct="1">
        <a:defRPr sz="1950" kern="1200">
          <a:solidFill>
            <a:schemeClr val="tx1"/>
          </a:solidFill>
          <a:latin typeface="+mn-lt"/>
          <a:ea typeface="+mn-ea"/>
          <a:cs typeface="+mn-cs"/>
        </a:defRPr>
      </a:lvl5pPr>
      <a:lvl6pPr marL="2476410" algn="l" defTabSz="990564" rtl="0" eaLnBrk="1" latinLnBrk="1" hangingPunct="1">
        <a:defRPr sz="1950" kern="1200">
          <a:solidFill>
            <a:schemeClr val="tx1"/>
          </a:solidFill>
          <a:latin typeface="+mn-lt"/>
          <a:ea typeface="+mn-ea"/>
          <a:cs typeface="+mn-cs"/>
        </a:defRPr>
      </a:lvl6pPr>
      <a:lvl7pPr marL="2971692" algn="l" defTabSz="990564" rtl="0" eaLnBrk="1" latinLnBrk="1" hangingPunct="1">
        <a:defRPr sz="1950" kern="1200">
          <a:solidFill>
            <a:schemeClr val="tx1"/>
          </a:solidFill>
          <a:latin typeface="+mn-lt"/>
          <a:ea typeface="+mn-ea"/>
          <a:cs typeface="+mn-cs"/>
        </a:defRPr>
      </a:lvl7pPr>
      <a:lvl8pPr marL="3466973" algn="l" defTabSz="990564" rtl="0" eaLnBrk="1" latinLnBrk="1" hangingPunct="1">
        <a:defRPr sz="1950" kern="1200">
          <a:solidFill>
            <a:schemeClr val="tx1"/>
          </a:solidFill>
          <a:latin typeface="+mn-lt"/>
          <a:ea typeface="+mn-ea"/>
          <a:cs typeface="+mn-cs"/>
        </a:defRPr>
      </a:lvl8pPr>
      <a:lvl9pPr marL="3962255" algn="l" defTabSz="990564" rtl="0" eaLnBrk="1" latinLnBrk="1" hangingPunct="1">
        <a:defRPr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9" userDrawn="1">
          <p15:clr>
            <a:srgbClr val="F26B43"/>
          </p15:clr>
        </p15:guide>
        <p15:guide id="2" pos="3840" userDrawn="1">
          <p15:clr>
            <a:srgbClr val="F26B43"/>
          </p15:clr>
        </p15:guide>
        <p15:guide id="3" pos="212" userDrawn="1">
          <p15:clr>
            <a:srgbClr val="F26B43"/>
          </p15:clr>
        </p15:guide>
        <p15:guide id="4" pos="7468" userDrawn="1">
          <p15:clr>
            <a:srgbClr val="F26B43"/>
          </p15:clr>
        </p15:guide>
        <p15:guide id="5" orient="horz" pos="1933" userDrawn="1">
          <p15:clr>
            <a:srgbClr val="F26B43"/>
          </p15:clr>
        </p15:guide>
        <p15:guide id="6" orient="horz" pos="388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34C507C1-7173-4EDB-9759-84DA26CB7C20}"/>
              </a:ext>
            </a:extLst>
          </p:cNvPr>
          <p:cNvSpPr/>
          <p:nvPr userDrawn="1"/>
        </p:nvSpPr>
        <p:spPr>
          <a:xfrm>
            <a:off x="0" y="6327322"/>
            <a:ext cx="12192000" cy="530679"/>
          </a:xfrm>
          <a:prstGeom prst="rect">
            <a:avLst/>
          </a:prstGeom>
          <a:solidFill>
            <a:srgbClr val="071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88">
              <a:latin typeface="맑은 고딕" panose="020B0503020000020004" pitchFamily="50" charset="-127"/>
            </a:endParaRPr>
          </a:p>
        </p:txBody>
      </p:sp>
      <p:sp>
        <p:nvSpPr>
          <p:cNvPr id="9" name="직사각형 8">
            <a:extLst>
              <a:ext uri="{FF2B5EF4-FFF2-40B4-BE49-F238E27FC236}">
                <a16:creationId xmlns:a16="http://schemas.microsoft.com/office/drawing/2014/main" id="{D9EA8A21-80CA-4573-ADB2-3B12A5213026}"/>
              </a:ext>
            </a:extLst>
          </p:cNvPr>
          <p:cNvSpPr/>
          <p:nvPr userDrawn="1"/>
        </p:nvSpPr>
        <p:spPr>
          <a:xfrm>
            <a:off x="4820013" y="3090337"/>
            <a:ext cx="6561666" cy="355601"/>
          </a:xfrm>
          <a:prstGeom prst="rect">
            <a:avLst/>
          </a:prstGeom>
          <a:solidFill>
            <a:srgbClr val="E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88">
              <a:latin typeface="맑은 고딕" panose="020B0503020000020004" pitchFamily="50" charset="-127"/>
            </a:endParaRPr>
          </a:p>
        </p:txBody>
      </p:sp>
      <p:pic>
        <p:nvPicPr>
          <p:cNvPr id="5" name="그림 4" descr="텍스트이(가) 표시된 사진&#10;&#10;자동 생성된 설명">
            <a:extLst>
              <a:ext uri="{FF2B5EF4-FFF2-40B4-BE49-F238E27FC236}">
                <a16:creationId xmlns:a16="http://schemas.microsoft.com/office/drawing/2014/main" id="{D1253802-9A60-46E5-9F51-D973AA7B7B3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446589" y="6440007"/>
            <a:ext cx="1226389" cy="329183"/>
          </a:xfrm>
          <a:prstGeom prst="rect">
            <a:avLst/>
          </a:prstGeom>
        </p:spPr>
      </p:pic>
    </p:spTree>
    <p:extLst>
      <p:ext uri="{BB962C8B-B14F-4D97-AF65-F5344CB8AC3E}">
        <p14:creationId xmlns:p14="http://schemas.microsoft.com/office/powerpoint/2010/main" val="2943083901"/>
      </p:ext>
    </p:extLst>
  </p:cSld>
  <p:clrMap bg1="lt1" tx1="dk1" bg2="lt2" tx2="dk2" accent1="accent1" accent2="accent2" accent3="accent3" accent4="accent4" accent5="accent5" accent6="accent6" hlink="hlink" folHlink="folHlink"/>
  <p:sldLayoutIdLst>
    <p:sldLayoutId id="2147483714" r:id="rId1"/>
    <p:sldLayoutId id="2147483715" r:id="rId2"/>
  </p:sldLayoutIdLst>
  <p:hf hdr="0" ftr="0" dt="0"/>
  <p:txStyles>
    <p:titleStyle>
      <a:lvl1pPr algn="l" defTabSz="742923" rtl="0" eaLnBrk="1" latinLnBrk="1" hangingPunct="1">
        <a:lnSpc>
          <a:spcPct val="90000"/>
        </a:lnSpc>
        <a:spcBef>
          <a:spcPct val="0"/>
        </a:spcBef>
        <a:buNone/>
        <a:defRPr sz="3575" kern="1200">
          <a:solidFill>
            <a:schemeClr val="tx1"/>
          </a:solidFill>
          <a:latin typeface="+mj-lt"/>
          <a:ea typeface="+mj-ea"/>
          <a:cs typeface="+mj-cs"/>
        </a:defRPr>
      </a:lvl1pPr>
    </p:titleStyle>
    <p:bodyStyle>
      <a:lvl1pPr marL="185731" indent="-185731" algn="l" defTabSz="742923" rtl="0" eaLnBrk="1" latinLnBrk="1" hangingPunct="1">
        <a:lnSpc>
          <a:spcPct val="90000"/>
        </a:lnSpc>
        <a:spcBef>
          <a:spcPts val="812"/>
        </a:spcBef>
        <a:buFont typeface="Arial" panose="020B0604020202020204" pitchFamily="34" charset="0"/>
        <a:buChar char="•"/>
        <a:defRPr sz="2275" kern="1200">
          <a:solidFill>
            <a:schemeClr val="tx1"/>
          </a:solidFill>
          <a:latin typeface="+mn-lt"/>
          <a:ea typeface="+mn-ea"/>
          <a:cs typeface="+mn-cs"/>
        </a:defRPr>
      </a:lvl1pPr>
      <a:lvl2pPr marL="557192" indent="-185731" algn="l" defTabSz="742923" rtl="0" eaLnBrk="1" latinLnBrk="1"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54" indent="-185731" algn="l" defTabSz="742923" rtl="0" eaLnBrk="1" latinLnBrk="1"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15" indent="-185731" algn="l" defTabSz="742923" rtl="0" eaLnBrk="1" latinLnBrk="1"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4pPr>
      <a:lvl5pPr marL="1671576" indent="-185731" algn="l" defTabSz="742923" rtl="0" eaLnBrk="1" latinLnBrk="1"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5pPr>
      <a:lvl6pPr marL="2043038" indent="-185731" algn="l" defTabSz="742923" rtl="0" eaLnBrk="1" latinLnBrk="1"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499" indent="-185731" algn="l" defTabSz="742923" rtl="0" eaLnBrk="1" latinLnBrk="1"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961" indent="-185731" algn="l" defTabSz="742923" rtl="0" eaLnBrk="1" latinLnBrk="1"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7422" indent="-185731" algn="l" defTabSz="742923" rtl="0" eaLnBrk="1" latinLnBrk="1"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p:bodyStyle>
    <p:otherStyle>
      <a:defPPr>
        <a:defRPr lang="en-US"/>
      </a:defPPr>
      <a:lvl1pPr marL="0" algn="l" defTabSz="742923" rtl="0" eaLnBrk="1" latinLnBrk="1" hangingPunct="1">
        <a:defRPr sz="1462" kern="1200">
          <a:solidFill>
            <a:schemeClr val="tx1"/>
          </a:solidFill>
          <a:latin typeface="+mn-lt"/>
          <a:ea typeface="+mn-ea"/>
          <a:cs typeface="+mn-cs"/>
        </a:defRPr>
      </a:lvl1pPr>
      <a:lvl2pPr marL="371461" algn="l" defTabSz="742923" rtl="0" eaLnBrk="1" latinLnBrk="1" hangingPunct="1">
        <a:defRPr sz="1462" kern="1200">
          <a:solidFill>
            <a:schemeClr val="tx1"/>
          </a:solidFill>
          <a:latin typeface="+mn-lt"/>
          <a:ea typeface="+mn-ea"/>
          <a:cs typeface="+mn-cs"/>
        </a:defRPr>
      </a:lvl2pPr>
      <a:lvl3pPr marL="742923" algn="l" defTabSz="742923" rtl="0" eaLnBrk="1" latinLnBrk="1" hangingPunct="1">
        <a:defRPr sz="1462" kern="1200">
          <a:solidFill>
            <a:schemeClr val="tx1"/>
          </a:solidFill>
          <a:latin typeface="+mn-lt"/>
          <a:ea typeface="+mn-ea"/>
          <a:cs typeface="+mn-cs"/>
        </a:defRPr>
      </a:lvl3pPr>
      <a:lvl4pPr marL="1114384" algn="l" defTabSz="742923" rtl="0" eaLnBrk="1" latinLnBrk="1" hangingPunct="1">
        <a:defRPr sz="1462" kern="1200">
          <a:solidFill>
            <a:schemeClr val="tx1"/>
          </a:solidFill>
          <a:latin typeface="+mn-lt"/>
          <a:ea typeface="+mn-ea"/>
          <a:cs typeface="+mn-cs"/>
        </a:defRPr>
      </a:lvl4pPr>
      <a:lvl5pPr marL="1485846" algn="l" defTabSz="742923" rtl="0" eaLnBrk="1" latinLnBrk="1" hangingPunct="1">
        <a:defRPr sz="1462" kern="1200">
          <a:solidFill>
            <a:schemeClr val="tx1"/>
          </a:solidFill>
          <a:latin typeface="+mn-lt"/>
          <a:ea typeface="+mn-ea"/>
          <a:cs typeface="+mn-cs"/>
        </a:defRPr>
      </a:lvl5pPr>
      <a:lvl6pPr marL="1857307" algn="l" defTabSz="742923" rtl="0" eaLnBrk="1" latinLnBrk="1" hangingPunct="1">
        <a:defRPr sz="1462" kern="1200">
          <a:solidFill>
            <a:schemeClr val="tx1"/>
          </a:solidFill>
          <a:latin typeface="+mn-lt"/>
          <a:ea typeface="+mn-ea"/>
          <a:cs typeface="+mn-cs"/>
        </a:defRPr>
      </a:lvl6pPr>
      <a:lvl7pPr marL="2228768" algn="l" defTabSz="742923" rtl="0" eaLnBrk="1" latinLnBrk="1" hangingPunct="1">
        <a:defRPr sz="1462" kern="1200">
          <a:solidFill>
            <a:schemeClr val="tx1"/>
          </a:solidFill>
          <a:latin typeface="+mn-lt"/>
          <a:ea typeface="+mn-ea"/>
          <a:cs typeface="+mn-cs"/>
        </a:defRPr>
      </a:lvl7pPr>
      <a:lvl8pPr marL="2600230" algn="l" defTabSz="742923" rtl="0" eaLnBrk="1" latinLnBrk="1" hangingPunct="1">
        <a:defRPr sz="1462" kern="1200">
          <a:solidFill>
            <a:schemeClr val="tx1"/>
          </a:solidFill>
          <a:latin typeface="+mn-lt"/>
          <a:ea typeface="+mn-ea"/>
          <a:cs typeface="+mn-cs"/>
        </a:defRPr>
      </a:lvl8pPr>
      <a:lvl9pPr marL="2971692" algn="l" defTabSz="742923" rtl="0" eaLnBrk="1" latinLnBrk="1" hangingPunct="1">
        <a:defRPr sz="1462"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019B4D79-7A19-419A-BD68-52F0A2CE3470}"/>
              </a:ext>
            </a:extLst>
          </p:cNvPr>
          <p:cNvSpPr/>
          <p:nvPr userDrawn="1"/>
        </p:nvSpPr>
        <p:spPr>
          <a:xfrm>
            <a:off x="0" y="914403"/>
            <a:ext cx="508000" cy="203201"/>
          </a:xfrm>
          <a:prstGeom prst="rect">
            <a:avLst/>
          </a:prstGeom>
          <a:solidFill>
            <a:srgbClr val="E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88">
              <a:solidFill>
                <a:prstClr val="white"/>
              </a:solidFill>
            </a:endParaRPr>
          </a:p>
        </p:txBody>
      </p:sp>
      <p:sp>
        <p:nvSpPr>
          <p:cNvPr id="5" name="Holder 6">
            <a:extLst>
              <a:ext uri="{FF2B5EF4-FFF2-40B4-BE49-F238E27FC236}">
                <a16:creationId xmlns:a16="http://schemas.microsoft.com/office/drawing/2014/main" id="{EA36CA40-080A-4839-8818-40CBC517A08D}"/>
              </a:ext>
            </a:extLst>
          </p:cNvPr>
          <p:cNvSpPr txBox="1">
            <a:spLocks/>
          </p:cNvSpPr>
          <p:nvPr userDrawn="1"/>
        </p:nvSpPr>
        <p:spPr>
          <a:xfrm>
            <a:off x="4801773" y="6471176"/>
            <a:ext cx="2588455" cy="153888"/>
          </a:xfrm>
          <a:prstGeom prst="rect">
            <a:avLst/>
          </a:prstGeom>
        </p:spPr>
        <p:txBody>
          <a:bodyPr wrap="square" lIns="0" tIns="0" rIns="0" bIns="0">
            <a:spAutoFit/>
          </a:bodyPr>
          <a:lstStyle>
            <a:defPPr>
              <a:defRPr lang="ko-KR"/>
            </a:defPPr>
            <a:lvl1pPr marL="0" algn="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defTabSz="914395">
              <a:defRPr/>
            </a:pPr>
            <a:fld id="{B6F15528-21DE-4FAA-801E-634DDDAF4B2B}" type="slidenum">
              <a:rPr lang="en-US" altLang="ko-KR" sz="1000" b="1" smtClean="0">
                <a:solidFill>
                  <a:srgbClr val="071549"/>
                </a:solidFill>
                <a:latin typeface="맑은 고딕" panose="020B0503020000020004" pitchFamily="50" charset="-127"/>
                <a:ea typeface="맑은 고딕" panose="020B0503020000020004" pitchFamily="50" charset="-127"/>
              </a:rPr>
              <a:pPr algn="ctr" defTabSz="914395">
                <a:defRPr/>
              </a:pPr>
              <a:t>‹#›</a:t>
            </a:fld>
            <a:endParaRPr lang="en-US" altLang="ko-KR" sz="1400" b="1">
              <a:solidFill>
                <a:srgbClr val="071549"/>
              </a:solidFill>
              <a:latin typeface="맑은 고딕" panose="020B0503020000020004" pitchFamily="50" charset="-127"/>
              <a:ea typeface="맑은 고딕" panose="020B0503020000020004" pitchFamily="50" charset="-127"/>
            </a:endParaRPr>
          </a:p>
        </p:txBody>
      </p:sp>
      <p:pic>
        <p:nvPicPr>
          <p:cNvPr id="6" name="그림 5" descr="텍스트이(가) 표시된 사진&#10;&#10;자동 생성된 설명">
            <a:extLst>
              <a:ext uri="{FF2B5EF4-FFF2-40B4-BE49-F238E27FC236}">
                <a16:creationId xmlns:a16="http://schemas.microsoft.com/office/drawing/2014/main" id="{77FA53DF-E642-426D-B025-DFD0ECCA460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067026" y="6314680"/>
            <a:ext cx="1286774" cy="345392"/>
          </a:xfrm>
          <a:prstGeom prst="rect">
            <a:avLst/>
          </a:prstGeom>
        </p:spPr>
      </p:pic>
    </p:spTree>
    <p:extLst>
      <p:ext uri="{BB962C8B-B14F-4D97-AF65-F5344CB8AC3E}">
        <p14:creationId xmlns:p14="http://schemas.microsoft.com/office/powerpoint/2010/main" val="2459878455"/>
      </p:ext>
    </p:extLst>
  </p:cSld>
  <p:clrMap bg1="lt1" tx1="dk1" bg2="lt2" tx2="dk2" accent1="accent1" accent2="accent2" accent3="accent3" accent4="accent4" accent5="accent5" accent6="accent6" hlink="hlink" folHlink="folHlink"/>
  <p:sldLayoutIdLst>
    <p:sldLayoutId id="2147483717" r:id="rId1"/>
    <p:sldLayoutId id="2147483718" r:id="rId2"/>
  </p:sldLayoutIdLst>
  <p:hf hdr="0" ftr="0" dt="0"/>
  <p:txStyles>
    <p:titleStyle>
      <a:lvl1pPr algn="l" defTabSz="990564" rtl="0" eaLnBrk="1" latinLnBrk="1" hangingPunct="1">
        <a:lnSpc>
          <a:spcPct val="90000"/>
        </a:lnSpc>
        <a:spcBef>
          <a:spcPct val="0"/>
        </a:spcBef>
        <a:buNone/>
        <a:defRPr sz="4767" kern="1200">
          <a:solidFill>
            <a:schemeClr val="tx1"/>
          </a:solidFill>
          <a:latin typeface="+mj-lt"/>
          <a:ea typeface="+mj-ea"/>
          <a:cs typeface="+mj-cs"/>
        </a:defRPr>
      </a:lvl1pPr>
    </p:titleStyle>
    <p:bodyStyle>
      <a:lvl1pPr marL="247640" indent="-247640" algn="l" defTabSz="990564" rtl="0" eaLnBrk="1" latinLnBrk="1" hangingPunct="1">
        <a:lnSpc>
          <a:spcPct val="90000"/>
        </a:lnSpc>
        <a:spcBef>
          <a:spcPts val="1083"/>
        </a:spcBef>
        <a:buFont typeface="Arial" panose="020B0604020202020204" pitchFamily="34" charset="0"/>
        <a:buChar char="•"/>
        <a:defRPr sz="3033" kern="1200">
          <a:solidFill>
            <a:schemeClr val="tx1"/>
          </a:solidFill>
          <a:latin typeface="+mn-lt"/>
          <a:ea typeface="+mn-ea"/>
          <a:cs typeface="+mn-cs"/>
        </a:defRPr>
      </a:lvl1pPr>
      <a:lvl2pPr marL="742923" indent="-247640" algn="l" defTabSz="990564" rtl="0" eaLnBrk="1" latinLnBrk="1" hangingPunct="1">
        <a:lnSpc>
          <a:spcPct val="90000"/>
        </a:lnSpc>
        <a:spcBef>
          <a:spcPts val="542"/>
        </a:spcBef>
        <a:buFont typeface="Arial" panose="020B0604020202020204" pitchFamily="34" charset="0"/>
        <a:buChar char="•"/>
        <a:defRPr sz="2600" kern="1200">
          <a:solidFill>
            <a:schemeClr val="tx1"/>
          </a:solidFill>
          <a:latin typeface="+mn-lt"/>
          <a:ea typeface="+mn-ea"/>
          <a:cs typeface="+mn-cs"/>
        </a:defRPr>
      </a:lvl2pPr>
      <a:lvl3pPr marL="1238204" indent="-247640" algn="l" defTabSz="990564" rtl="0" eaLnBrk="1" latinLnBrk="1" hangingPunct="1">
        <a:lnSpc>
          <a:spcPct val="90000"/>
        </a:lnSpc>
        <a:spcBef>
          <a:spcPts val="542"/>
        </a:spcBef>
        <a:buFont typeface="Arial" panose="020B0604020202020204" pitchFamily="34" charset="0"/>
        <a:buChar char="•"/>
        <a:defRPr sz="2167" kern="1200">
          <a:solidFill>
            <a:schemeClr val="tx1"/>
          </a:solidFill>
          <a:latin typeface="+mn-lt"/>
          <a:ea typeface="+mn-ea"/>
          <a:cs typeface="+mn-cs"/>
        </a:defRPr>
      </a:lvl3pPr>
      <a:lvl4pPr marL="1733487" indent="-247640" algn="l" defTabSz="990564"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4pPr>
      <a:lvl5pPr marL="2228768" indent="-247640" algn="l" defTabSz="990564"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5pPr>
      <a:lvl6pPr marL="2724050" indent="-247640" algn="l" defTabSz="990564"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6pPr>
      <a:lvl7pPr marL="3219333" indent="-247640" algn="l" defTabSz="990564"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7pPr>
      <a:lvl8pPr marL="3714614" indent="-247640" algn="l" defTabSz="990564"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8pPr>
      <a:lvl9pPr marL="4209896" indent="-247640" algn="l" defTabSz="990564"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9pPr>
    </p:bodyStyle>
    <p:otherStyle>
      <a:defPPr>
        <a:defRPr lang="ko-KR"/>
      </a:defPPr>
      <a:lvl1pPr marL="0" algn="l" defTabSz="990564" rtl="0" eaLnBrk="1" latinLnBrk="1" hangingPunct="1">
        <a:defRPr sz="1950" kern="1200">
          <a:solidFill>
            <a:schemeClr val="tx1"/>
          </a:solidFill>
          <a:latin typeface="+mn-lt"/>
          <a:ea typeface="+mn-ea"/>
          <a:cs typeface="+mn-cs"/>
        </a:defRPr>
      </a:lvl1pPr>
      <a:lvl2pPr marL="495283" algn="l" defTabSz="990564" rtl="0" eaLnBrk="1" latinLnBrk="1" hangingPunct="1">
        <a:defRPr sz="1950" kern="1200">
          <a:solidFill>
            <a:schemeClr val="tx1"/>
          </a:solidFill>
          <a:latin typeface="+mn-lt"/>
          <a:ea typeface="+mn-ea"/>
          <a:cs typeface="+mn-cs"/>
        </a:defRPr>
      </a:lvl2pPr>
      <a:lvl3pPr marL="990564" algn="l" defTabSz="990564" rtl="0" eaLnBrk="1" latinLnBrk="1" hangingPunct="1">
        <a:defRPr sz="1950" kern="1200">
          <a:solidFill>
            <a:schemeClr val="tx1"/>
          </a:solidFill>
          <a:latin typeface="+mn-lt"/>
          <a:ea typeface="+mn-ea"/>
          <a:cs typeface="+mn-cs"/>
        </a:defRPr>
      </a:lvl3pPr>
      <a:lvl4pPr marL="1485846" algn="l" defTabSz="990564" rtl="0" eaLnBrk="1" latinLnBrk="1" hangingPunct="1">
        <a:defRPr sz="1950" kern="1200">
          <a:solidFill>
            <a:schemeClr val="tx1"/>
          </a:solidFill>
          <a:latin typeface="+mn-lt"/>
          <a:ea typeface="+mn-ea"/>
          <a:cs typeface="+mn-cs"/>
        </a:defRPr>
      </a:lvl4pPr>
      <a:lvl5pPr marL="1981127" algn="l" defTabSz="990564" rtl="0" eaLnBrk="1" latinLnBrk="1" hangingPunct="1">
        <a:defRPr sz="1950" kern="1200">
          <a:solidFill>
            <a:schemeClr val="tx1"/>
          </a:solidFill>
          <a:latin typeface="+mn-lt"/>
          <a:ea typeface="+mn-ea"/>
          <a:cs typeface="+mn-cs"/>
        </a:defRPr>
      </a:lvl5pPr>
      <a:lvl6pPr marL="2476410" algn="l" defTabSz="990564" rtl="0" eaLnBrk="1" latinLnBrk="1" hangingPunct="1">
        <a:defRPr sz="1950" kern="1200">
          <a:solidFill>
            <a:schemeClr val="tx1"/>
          </a:solidFill>
          <a:latin typeface="+mn-lt"/>
          <a:ea typeface="+mn-ea"/>
          <a:cs typeface="+mn-cs"/>
        </a:defRPr>
      </a:lvl6pPr>
      <a:lvl7pPr marL="2971692" algn="l" defTabSz="990564" rtl="0" eaLnBrk="1" latinLnBrk="1" hangingPunct="1">
        <a:defRPr sz="1950" kern="1200">
          <a:solidFill>
            <a:schemeClr val="tx1"/>
          </a:solidFill>
          <a:latin typeface="+mn-lt"/>
          <a:ea typeface="+mn-ea"/>
          <a:cs typeface="+mn-cs"/>
        </a:defRPr>
      </a:lvl7pPr>
      <a:lvl8pPr marL="3466973" algn="l" defTabSz="990564" rtl="0" eaLnBrk="1" latinLnBrk="1" hangingPunct="1">
        <a:defRPr sz="1950" kern="1200">
          <a:solidFill>
            <a:schemeClr val="tx1"/>
          </a:solidFill>
          <a:latin typeface="+mn-lt"/>
          <a:ea typeface="+mn-ea"/>
          <a:cs typeface="+mn-cs"/>
        </a:defRPr>
      </a:lvl8pPr>
      <a:lvl9pPr marL="3962255" algn="l" defTabSz="990564" rtl="0" eaLnBrk="1" latinLnBrk="1" hangingPunct="1">
        <a:defRPr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9" userDrawn="1">
          <p15:clr>
            <a:srgbClr val="F26B43"/>
          </p15:clr>
        </p15:guide>
        <p15:guide id="2" pos="3840" userDrawn="1">
          <p15:clr>
            <a:srgbClr val="F26B43"/>
          </p15:clr>
        </p15:guide>
        <p15:guide id="3" pos="212" userDrawn="1">
          <p15:clr>
            <a:srgbClr val="F26B43"/>
          </p15:clr>
        </p15:guide>
        <p15:guide id="4" pos="7468" userDrawn="1">
          <p15:clr>
            <a:srgbClr val="F26B43"/>
          </p15:clr>
        </p15:guide>
        <p15:guide id="5" orient="horz" pos="1933" userDrawn="1">
          <p15:clr>
            <a:srgbClr val="F26B43"/>
          </p15:clr>
        </p15:guide>
        <p15:guide id="6" orient="horz" pos="3884"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019B4D79-7A19-419A-BD68-52F0A2CE3470}"/>
              </a:ext>
            </a:extLst>
          </p:cNvPr>
          <p:cNvSpPr/>
          <p:nvPr userDrawn="1"/>
        </p:nvSpPr>
        <p:spPr>
          <a:xfrm>
            <a:off x="0" y="914403"/>
            <a:ext cx="508000" cy="203201"/>
          </a:xfrm>
          <a:prstGeom prst="rect">
            <a:avLst/>
          </a:prstGeom>
          <a:solidFill>
            <a:srgbClr val="E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88">
              <a:solidFill>
                <a:prstClr val="white"/>
              </a:solidFill>
            </a:endParaRPr>
          </a:p>
        </p:txBody>
      </p:sp>
      <p:sp>
        <p:nvSpPr>
          <p:cNvPr id="6" name="Holder 6">
            <a:extLst>
              <a:ext uri="{FF2B5EF4-FFF2-40B4-BE49-F238E27FC236}">
                <a16:creationId xmlns:a16="http://schemas.microsoft.com/office/drawing/2014/main" id="{ECC4A8AA-9FCE-4FF9-B758-BFBB889F46C3}"/>
              </a:ext>
            </a:extLst>
          </p:cNvPr>
          <p:cNvSpPr txBox="1">
            <a:spLocks/>
          </p:cNvSpPr>
          <p:nvPr userDrawn="1"/>
        </p:nvSpPr>
        <p:spPr>
          <a:xfrm>
            <a:off x="4801773" y="6471176"/>
            <a:ext cx="2588455" cy="153888"/>
          </a:xfrm>
          <a:prstGeom prst="rect">
            <a:avLst/>
          </a:prstGeom>
        </p:spPr>
        <p:txBody>
          <a:bodyPr wrap="square" lIns="0" tIns="0" rIns="0" bIns="0">
            <a:spAutoFit/>
          </a:bodyPr>
          <a:lstStyle>
            <a:defPPr>
              <a:defRPr lang="ko-KR"/>
            </a:defPPr>
            <a:lvl1pPr marL="0" algn="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defTabSz="914395">
              <a:defRPr/>
            </a:pPr>
            <a:fld id="{B6F15528-21DE-4FAA-801E-634DDDAF4B2B}" type="slidenum">
              <a:rPr lang="en-US" altLang="ko-KR" sz="1000" b="1" smtClean="0">
                <a:solidFill>
                  <a:srgbClr val="071549"/>
                </a:solidFill>
                <a:latin typeface="맑은 고딕" panose="020B0503020000020004" pitchFamily="50" charset="-127"/>
                <a:ea typeface="맑은 고딕" panose="020B0503020000020004" pitchFamily="50" charset="-127"/>
              </a:rPr>
              <a:pPr algn="ctr" defTabSz="914395">
                <a:defRPr/>
              </a:pPr>
              <a:t>‹#›</a:t>
            </a:fld>
            <a:r>
              <a:rPr lang="en-US" altLang="ko-KR" sz="1000" b="1">
                <a:solidFill>
                  <a:srgbClr val="071549"/>
                </a:solidFill>
                <a:latin typeface="맑은 고딕" panose="020B0503020000020004" pitchFamily="50" charset="-127"/>
                <a:ea typeface="맑은 고딕" panose="020B0503020000020004" pitchFamily="50" charset="-127"/>
              </a:rPr>
              <a:t>   /   30</a:t>
            </a:r>
            <a:endParaRPr lang="en-US" altLang="ko-KR" sz="1400" b="1">
              <a:solidFill>
                <a:srgbClr val="071549"/>
              </a:solidFill>
              <a:latin typeface="맑은 고딕" panose="020B0503020000020004" pitchFamily="50" charset="-127"/>
              <a:ea typeface="맑은 고딕" panose="020B0503020000020004" pitchFamily="50" charset="-127"/>
            </a:endParaRPr>
          </a:p>
        </p:txBody>
      </p:sp>
      <p:pic>
        <p:nvPicPr>
          <p:cNvPr id="5" name="그림 4" descr="텍스트이(가) 표시된 사진&#10;&#10;자동 생성된 설명">
            <a:extLst>
              <a:ext uri="{FF2B5EF4-FFF2-40B4-BE49-F238E27FC236}">
                <a16:creationId xmlns:a16="http://schemas.microsoft.com/office/drawing/2014/main" id="{E59CAC54-6212-4D59-B5FC-EA67DFF8410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067026" y="6314680"/>
            <a:ext cx="1286774" cy="345392"/>
          </a:xfrm>
          <a:prstGeom prst="rect">
            <a:avLst/>
          </a:prstGeom>
        </p:spPr>
      </p:pic>
    </p:spTree>
    <p:extLst>
      <p:ext uri="{BB962C8B-B14F-4D97-AF65-F5344CB8AC3E}">
        <p14:creationId xmlns:p14="http://schemas.microsoft.com/office/powerpoint/2010/main" val="3646406846"/>
      </p:ext>
    </p:extLst>
  </p:cSld>
  <p:clrMap bg1="lt1" tx1="dk1" bg2="lt2" tx2="dk2" accent1="accent1" accent2="accent2" accent3="accent3" accent4="accent4" accent5="accent5" accent6="accent6" hlink="hlink" folHlink="folHlink"/>
  <p:sldLayoutIdLst>
    <p:sldLayoutId id="2147483721" r:id="rId1"/>
    <p:sldLayoutId id="2147483722" r:id="rId2"/>
  </p:sldLayoutIdLst>
  <p:hf hdr="0" ftr="0" dt="0"/>
  <p:txStyles>
    <p:titleStyle>
      <a:lvl1pPr algn="l" defTabSz="990564" rtl="0" eaLnBrk="1" latinLnBrk="1" hangingPunct="1">
        <a:lnSpc>
          <a:spcPct val="90000"/>
        </a:lnSpc>
        <a:spcBef>
          <a:spcPct val="0"/>
        </a:spcBef>
        <a:buNone/>
        <a:defRPr sz="4767" kern="1200">
          <a:solidFill>
            <a:schemeClr val="tx1"/>
          </a:solidFill>
          <a:latin typeface="+mj-lt"/>
          <a:ea typeface="+mj-ea"/>
          <a:cs typeface="+mj-cs"/>
        </a:defRPr>
      </a:lvl1pPr>
    </p:titleStyle>
    <p:bodyStyle>
      <a:lvl1pPr marL="247640" indent="-247640" algn="l" defTabSz="990564" rtl="0" eaLnBrk="1" latinLnBrk="1" hangingPunct="1">
        <a:lnSpc>
          <a:spcPct val="90000"/>
        </a:lnSpc>
        <a:spcBef>
          <a:spcPts val="1083"/>
        </a:spcBef>
        <a:buFont typeface="Arial" panose="020B0604020202020204" pitchFamily="34" charset="0"/>
        <a:buChar char="•"/>
        <a:defRPr sz="3033" kern="1200">
          <a:solidFill>
            <a:schemeClr val="tx1"/>
          </a:solidFill>
          <a:latin typeface="+mn-lt"/>
          <a:ea typeface="+mn-ea"/>
          <a:cs typeface="+mn-cs"/>
        </a:defRPr>
      </a:lvl1pPr>
      <a:lvl2pPr marL="742923" indent="-247640" algn="l" defTabSz="990564" rtl="0" eaLnBrk="1" latinLnBrk="1" hangingPunct="1">
        <a:lnSpc>
          <a:spcPct val="90000"/>
        </a:lnSpc>
        <a:spcBef>
          <a:spcPts val="542"/>
        </a:spcBef>
        <a:buFont typeface="Arial" panose="020B0604020202020204" pitchFamily="34" charset="0"/>
        <a:buChar char="•"/>
        <a:defRPr sz="2600" kern="1200">
          <a:solidFill>
            <a:schemeClr val="tx1"/>
          </a:solidFill>
          <a:latin typeface="+mn-lt"/>
          <a:ea typeface="+mn-ea"/>
          <a:cs typeface="+mn-cs"/>
        </a:defRPr>
      </a:lvl2pPr>
      <a:lvl3pPr marL="1238204" indent="-247640" algn="l" defTabSz="990564" rtl="0" eaLnBrk="1" latinLnBrk="1" hangingPunct="1">
        <a:lnSpc>
          <a:spcPct val="90000"/>
        </a:lnSpc>
        <a:spcBef>
          <a:spcPts val="542"/>
        </a:spcBef>
        <a:buFont typeface="Arial" panose="020B0604020202020204" pitchFamily="34" charset="0"/>
        <a:buChar char="•"/>
        <a:defRPr sz="2167" kern="1200">
          <a:solidFill>
            <a:schemeClr val="tx1"/>
          </a:solidFill>
          <a:latin typeface="+mn-lt"/>
          <a:ea typeface="+mn-ea"/>
          <a:cs typeface="+mn-cs"/>
        </a:defRPr>
      </a:lvl3pPr>
      <a:lvl4pPr marL="1733487" indent="-247640" algn="l" defTabSz="990564"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4pPr>
      <a:lvl5pPr marL="2228768" indent="-247640" algn="l" defTabSz="990564"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5pPr>
      <a:lvl6pPr marL="2724050" indent="-247640" algn="l" defTabSz="990564"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6pPr>
      <a:lvl7pPr marL="3219333" indent="-247640" algn="l" defTabSz="990564"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7pPr>
      <a:lvl8pPr marL="3714614" indent="-247640" algn="l" defTabSz="990564"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8pPr>
      <a:lvl9pPr marL="4209896" indent="-247640" algn="l" defTabSz="990564"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9pPr>
    </p:bodyStyle>
    <p:otherStyle>
      <a:defPPr>
        <a:defRPr lang="ko-KR"/>
      </a:defPPr>
      <a:lvl1pPr marL="0" algn="l" defTabSz="990564" rtl="0" eaLnBrk="1" latinLnBrk="1" hangingPunct="1">
        <a:defRPr sz="1950" kern="1200">
          <a:solidFill>
            <a:schemeClr val="tx1"/>
          </a:solidFill>
          <a:latin typeface="+mn-lt"/>
          <a:ea typeface="+mn-ea"/>
          <a:cs typeface="+mn-cs"/>
        </a:defRPr>
      </a:lvl1pPr>
      <a:lvl2pPr marL="495283" algn="l" defTabSz="990564" rtl="0" eaLnBrk="1" latinLnBrk="1" hangingPunct="1">
        <a:defRPr sz="1950" kern="1200">
          <a:solidFill>
            <a:schemeClr val="tx1"/>
          </a:solidFill>
          <a:latin typeface="+mn-lt"/>
          <a:ea typeface="+mn-ea"/>
          <a:cs typeface="+mn-cs"/>
        </a:defRPr>
      </a:lvl2pPr>
      <a:lvl3pPr marL="990564" algn="l" defTabSz="990564" rtl="0" eaLnBrk="1" latinLnBrk="1" hangingPunct="1">
        <a:defRPr sz="1950" kern="1200">
          <a:solidFill>
            <a:schemeClr val="tx1"/>
          </a:solidFill>
          <a:latin typeface="+mn-lt"/>
          <a:ea typeface="+mn-ea"/>
          <a:cs typeface="+mn-cs"/>
        </a:defRPr>
      </a:lvl3pPr>
      <a:lvl4pPr marL="1485846" algn="l" defTabSz="990564" rtl="0" eaLnBrk="1" latinLnBrk="1" hangingPunct="1">
        <a:defRPr sz="1950" kern="1200">
          <a:solidFill>
            <a:schemeClr val="tx1"/>
          </a:solidFill>
          <a:latin typeface="+mn-lt"/>
          <a:ea typeface="+mn-ea"/>
          <a:cs typeface="+mn-cs"/>
        </a:defRPr>
      </a:lvl4pPr>
      <a:lvl5pPr marL="1981127" algn="l" defTabSz="990564" rtl="0" eaLnBrk="1" latinLnBrk="1" hangingPunct="1">
        <a:defRPr sz="1950" kern="1200">
          <a:solidFill>
            <a:schemeClr val="tx1"/>
          </a:solidFill>
          <a:latin typeface="+mn-lt"/>
          <a:ea typeface="+mn-ea"/>
          <a:cs typeface="+mn-cs"/>
        </a:defRPr>
      </a:lvl5pPr>
      <a:lvl6pPr marL="2476410" algn="l" defTabSz="990564" rtl="0" eaLnBrk="1" latinLnBrk="1" hangingPunct="1">
        <a:defRPr sz="1950" kern="1200">
          <a:solidFill>
            <a:schemeClr val="tx1"/>
          </a:solidFill>
          <a:latin typeface="+mn-lt"/>
          <a:ea typeface="+mn-ea"/>
          <a:cs typeface="+mn-cs"/>
        </a:defRPr>
      </a:lvl6pPr>
      <a:lvl7pPr marL="2971692" algn="l" defTabSz="990564" rtl="0" eaLnBrk="1" latinLnBrk="1" hangingPunct="1">
        <a:defRPr sz="1950" kern="1200">
          <a:solidFill>
            <a:schemeClr val="tx1"/>
          </a:solidFill>
          <a:latin typeface="+mn-lt"/>
          <a:ea typeface="+mn-ea"/>
          <a:cs typeface="+mn-cs"/>
        </a:defRPr>
      </a:lvl7pPr>
      <a:lvl8pPr marL="3466973" algn="l" defTabSz="990564" rtl="0" eaLnBrk="1" latinLnBrk="1" hangingPunct="1">
        <a:defRPr sz="1950" kern="1200">
          <a:solidFill>
            <a:schemeClr val="tx1"/>
          </a:solidFill>
          <a:latin typeface="+mn-lt"/>
          <a:ea typeface="+mn-ea"/>
          <a:cs typeface="+mn-cs"/>
        </a:defRPr>
      </a:lvl8pPr>
      <a:lvl9pPr marL="3962255" algn="l" defTabSz="990564" rtl="0" eaLnBrk="1" latinLnBrk="1" hangingPunct="1">
        <a:defRPr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9" userDrawn="1">
          <p15:clr>
            <a:srgbClr val="F26B43"/>
          </p15:clr>
        </p15:guide>
        <p15:guide id="2" pos="3840" userDrawn="1">
          <p15:clr>
            <a:srgbClr val="F26B43"/>
          </p15:clr>
        </p15:guide>
        <p15:guide id="3" pos="212" userDrawn="1">
          <p15:clr>
            <a:srgbClr val="F26B43"/>
          </p15:clr>
        </p15:guide>
        <p15:guide id="4" pos="7468" userDrawn="1">
          <p15:clr>
            <a:srgbClr val="F26B43"/>
          </p15:clr>
        </p15:guide>
        <p15:guide id="5" orient="horz" pos="1933" userDrawn="1">
          <p15:clr>
            <a:srgbClr val="F26B43"/>
          </p15:clr>
        </p15:guide>
        <p15:guide id="6" orient="horz" pos="3884"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019B4D79-7A19-419A-BD68-52F0A2CE3470}"/>
              </a:ext>
            </a:extLst>
          </p:cNvPr>
          <p:cNvSpPr/>
          <p:nvPr userDrawn="1"/>
        </p:nvSpPr>
        <p:spPr>
          <a:xfrm>
            <a:off x="0" y="914403"/>
            <a:ext cx="508000" cy="203201"/>
          </a:xfrm>
          <a:prstGeom prst="rect">
            <a:avLst/>
          </a:prstGeom>
          <a:solidFill>
            <a:srgbClr val="E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88">
              <a:solidFill>
                <a:prstClr val="white"/>
              </a:solidFill>
            </a:endParaRPr>
          </a:p>
        </p:txBody>
      </p:sp>
      <p:sp>
        <p:nvSpPr>
          <p:cNvPr id="6" name="Holder 6">
            <a:extLst>
              <a:ext uri="{FF2B5EF4-FFF2-40B4-BE49-F238E27FC236}">
                <a16:creationId xmlns:a16="http://schemas.microsoft.com/office/drawing/2014/main" id="{ECC4A8AA-9FCE-4FF9-B758-BFBB889F46C3}"/>
              </a:ext>
            </a:extLst>
          </p:cNvPr>
          <p:cNvSpPr txBox="1">
            <a:spLocks/>
          </p:cNvSpPr>
          <p:nvPr userDrawn="1"/>
        </p:nvSpPr>
        <p:spPr>
          <a:xfrm>
            <a:off x="4801773" y="6471176"/>
            <a:ext cx="2588455" cy="153888"/>
          </a:xfrm>
          <a:prstGeom prst="rect">
            <a:avLst/>
          </a:prstGeom>
        </p:spPr>
        <p:txBody>
          <a:bodyPr wrap="square" lIns="0" tIns="0" rIns="0" bIns="0">
            <a:spAutoFit/>
          </a:bodyPr>
          <a:lstStyle>
            <a:defPPr>
              <a:defRPr lang="ko-KR"/>
            </a:defPPr>
            <a:lvl1pPr marL="0" algn="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defTabSz="914395">
              <a:defRPr/>
            </a:pPr>
            <a:fld id="{B6F15528-21DE-4FAA-801E-634DDDAF4B2B}" type="slidenum">
              <a:rPr lang="en-US" altLang="ko-KR" sz="1000" b="1" smtClean="0">
                <a:solidFill>
                  <a:srgbClr val="071549"/>
                </a:solidFill>
                <a:latin typeface="맑은 고딕" panose="020B0503020000020004" pitchFamily="50" charset="-127"/>
                <a:ea typeface="맑은 고딕" panose="020B0503020000020004" pitchFamily="50" charset="-127"/>
              </a:rPr>
              <a:pPr algn="ctr" defTabSz="914395">
                <a:defRPr/>
              </a:pPr>
              <a:t>‹#›</a:t>
            </a:fld>
            <a:r>
              <a:rPr lang="en-US" altLang="ko-KR" sz="1000" b="1">
                <a:solidFill>
                  <a:srgbClr val="071549"/>
                </a:solidFill>
                <a:latin typeface="맑은 고딕" panose="020B0503020000020004" pitchFamily="50" charset="-127"/>
                <a:ea typeface="맑은 고딕" panose="020B0503020000020004" pitchFamily="50" charset="-127"/>
              </a:rPr>
              <a:t>   /   3</a:t>
            </a:r>
            <a:endParaRPr lang="en-US" altLang="ko-KR" sz="1400" b="1">
              <a:solidFill>
                <a:srgbClr val="071549"/>
              </a:solidFill>
              <a:latin typeface="맑은 고딕" panose="020B0503020000020004" pitchFamily="50" charset="-127"/>
              <a:ea typeface="맑은 고딕" panose="020B0503020000020004" pitchFamily="50" charset="-127"/>
            </a:endParaRPr>
          </a:p>
        </p:txBody>
      </p:sp>
      <p:pic>
        <p:nvPicPr>
          <p:cNvPr id="5" name="그림 4" descr="텍스트이(가) 표시된 사진&#10;&#10;자동 생성된 설명">
            <a:extLst>
              <a:ext uri="{FF2B5EF4-FFF2-40B4-BE49-F238E27FC236}">
                <a16:creationId xmlns:a16="http://schemas.microsoft.com/office/drawing/2014/main" id="{6D3605BD-B543-4F9C-BEFB-4E6A89EBA84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026" y="6314680"/>
            <a:ext cx="1286774" cy="345392"/>
          </a:xfrm>
          <a:prstGeom prst="rect">
            <a:avLst/>
          </a:prstGeom>
        </p:spPr>
      </p:pic>
    </p:spTree>
    <p:extLst>
      <p:ext uri="{BB962C8B-B14F-4D97-AF65-F5344CB8AC3E}">
        <p14:creationId xmlns:p14="http://schemas.microsoft.com/office/powerpoint/2010/main" val="3181584718"/>
      </p:ext>
    </p:extLst>
  </p:cSld>
  <p:clrMap bg1="lt1" tx1="dk1" bg2="lt2" tx2="dk2" accent1="accent1" accent2="accent2" accent3="accent3" accent4="accent4" accent5="accent5" accent6="accent6" hlink="hlink" folHlink="folHlink"/>
  <p:sldLayoutIdLst>
    <p:sldLayoutId id="2147483724" r:id="rId1"/>
  </p:sldLayoutIdLst>
  <p:hf hdr="0" ftr="0" dt="0"/>
  <p:txStyles>
    <p:titleStyle>
      <a:lvl1pPr algn="l" defTabSz="990564" rtl="0" eaLnBrk="1" latinLnBrk="1" hangingPunct="1">
        <a:lnSpc>
          <a:spcPct val="90000"/>
        </a:lnSpc>
        <a:spcBef>
          <a:spcPct val="0"/>
        </a:spcBef>
        <a:buNone/>
        <a:defRPr sz="4767" kern="1200">
          <a:solidFill>
            <a:schemeClr val="tx1"/>
          </a:solidFill>
          <a:latin typeface="+mj-lt"/>
          <a:ea typeface="+mj-ea"/>
          <a:cs typeface="+mj-cs"/>
        </a:defRPr>
      </a:lvl1pPr>
    </p:titleStyle>
    <p:bodyStyle>
      <a:lvl1pPr marL="247640" indent="-247640" algn="l" defTabSz="990564" rtl="0" eaLnBrk="1" latinLnBrk="1" hangingPunct="1">
        <a:lnSpc>
          <a:spcPct val="90000"/>
        </a:lnSpc>
        <a:spcBef>
          <a:spcPts val="1083"/>
        </a:spcBef>
        <a:buFont typeface="Arial" panose="020B0604020202020204" pitchFamily="34" charset="0"/>
        <a:buChar char="•"/>
        <a:defRPr sz="3033" kern="1200">
          <a:solidFill>
            <a:schemeClr val="tx1"/>
          </a:solidFill>
          <a:latin typeface="+mn-lt"/>
          <a:ea typeface="+mn-ea"/>
          <a:cs typeface="+mn-cs"/>
        </a:defRPr>
      </a:lvl1pPr>
      <a:lvl2pPr marL="742923" indent="-247640" algn="l" defTabSz="990564" rtl="0" eaLnBrk="1" latinLnBrk="1" hangingPunct="1">
        <a:lnSpc>
          <a:spcPct val="90000"/>
        </a:lnSpc>
        <a:spcBef>
          <a:spcPts val="542"/>
        </a:spcBef>
        <a:buFont typeface="Arial" panose="020B0604020202020204" pitchFamily="34" charset="0"/>
        <a:buChar char="•"/>
        <a:defRPr sz="2600" kern="1200">
          <a:solidFill>
            <a:schemeClr val="tx1"/>
          </a:solidFill>
          <a:latin typeface="+mn-lt"/>
          <a:ea typeface="+mn-ea"/>
          <a:cs typeface="+mn-cs"/>
        </a:defRPr>
      </a:lvl2pPr>
      <a:lvl3pPr marL="1238204" indent="-247640" algn="l" defTabSz="990564" rtl="0" eaLnBrk="1" latinLnBrk="1" hangingPunct="1">
        <a:lnSpc>
          <a:spcPct val="90000"/>
        </a:lnSpc>
        <a:spcBef>
          <a:spcPts val="542"/>
        </a:spcBef>
        <a:buFont typeface="Arial" panose="020B0604020202020204" pitchFamily="34" charset="0"/>
        <a:buChar char="•"/>
        <a:defRPr sz="2167" kern="1200">
          <a:solidFill>
            <a:schemeClr val="tx1"/>
          </a:solidFill>
          <a:latin typeface="+mn-lt"/>
          <a:ea typeface="+mn-ea"/>
          <a:cs typeface="+mn-cs"/>
        </a:defRPr>
      </a:lvl3pPr>
      <a:lvl4pPr marL="1733487" indent="-247640" algn="l" defTabSz="990564"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4pPr>
      <a:lvl5pPr marL="2228768" indent="-247640" algn="l" defTabSz="990564"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5pPr>
      <a:lvl6pPr marL="2724050" indent="-247640" algn="l" defTabSz="990564"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6pPr>
      <a:lvl7pPr marL="3219333" indent="-247640" algn="l" defTabSz="990564"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7pPr>
      <a:lvl8pPr marL="3714614" indent="-247640" algn="l" defTabSz="990564"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8pPr>
      <a:lvl9pPr marL="4209896" indent="-247640" algn="l" defTabSz="990564"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9pPr>
    </p:bodyStyle>
    <p:otherStyle>
      <a:defPPr>
        <a:defRPr lang="ko-KR"/>
      </a:defPPr>
      <a:lvl1pPr marL="0" algn="l" defTabSz="990564" rtl="0" eaLnBrk="1" latinLnBrk="1" hangingPunct="1">
        <a:defRPr sz="1950" kern="1200">
          <a:solidFill>
            <a:schemeClr val="tx1"/>
          </a:solidFill>
          <a:latin typeface="+mn-lt"/>
          <a:ea typeface="+mn-ea"/>
          <a:cs typeface="+mn-cs"/>
        </a:defRPr>
      </a:lvl1pPr>
      <a:lvl2pPr marL="495283" algn="l" defTabSz="990564" rtl="0" eaLnBrk="1" latinLnBrk="1" hangingPunct="1">
        <a:defRPr sz="1950" kern="1200">
          <a:solidFill>
            <a:schemeClr val="tx1"/>
          </a:solidFill>
          <a:latin typeface="+mn-lt"/>
          <a:ea typeface="+mn-ea"/>
          <a:cs typeface="+mn-cs"/>
        </a:defRPr>
      </a:lvl2pPr>
      <a:lvl3pPr marL="990564" algn="l" defTabSz="990564" rtl="0" eaLnBrk="1" latinLnBrk="1" hangingPunct="1">
        <a:defRPr sz="1950" kern="1200">
          <a:solidFill>
            <a:schemeClr val="tx1"/>
          </a:solidFill>
          <a:latin typeface="+mn-lt"/>
          <a:ea typeface="+mn-ea"/>
          <a:cs typeface="+mn-cs"/>
        </a:defRPr>
      </a:lvl3pPr>
      <a:lvl4pPr marL="1485846" algn="l" defTabSz="990564" rtl="0" eaLnBrk="1" latinLnBrk="1" hangingPunct="1">
        <a:defRPr sz="1950" kern="1200">
          <a:solidFill>
            <a:schemeClr val="tx1"/>
          </a:solidFill>
          <a:latin typeface="+mn-lt"/>
          <a:ea typeface="+mn-ea"/>
          <a:cs typeface="+mn-cs"/>
        </a:defRPr>
      </a:lvl4pPr>
      <a:lvl5pPr marL="1981127" algn="l" defTabSz="990564" rtl="0" eaLnBrk="1" latinLnBrk="1" hangingPunct="1">
        <a:defRPr sz="1950" kern="1200">
          <a:solidFill>
            <a:schemeClr val="tx1"/>
          </a:solidFill>
          <a:latin typeface="+mn-lt"/>
          <a:ea typeface="+mn-ea"/>
          <a:cs typeface="+mn-cs"/>
        </a:defRPr>
      </a:lvl5pPr>
      <a:lvl6pPr marL="2476410" algn="l" defTabSz="990564" rtl="0" eaLnBrk="1" latinLnBrk="1" hangingPunct="1">
        <a:defRPr sz="1950" kern="1200">
          <a:solidFill>
            <a:schemeClr val="tx1"/>
          </a:solidFill>
          <a:latin typeface="+mn-lt"/>
          <a:ea typeface="+mn-ea"/>
          <a:cs typeface="+mn-cs"/>
        </a:defRPr>
      </a:lvl6pPr>
      <a:lvl7pPr marL="2971692" algn="l" defTabSz="990564" rtl="0" eaLnBrk="1" latinLnBrk="1" hangingPunct="1">
        <a:defRPr sz="1950" kern="1200">
          <a:solidFill>
            <a:schemeClr val="tx1"/>
          </a:solidFill>
          <a:latin typeface="+mn-lt"/>
          <a:ea typeface="+mn-ea"/>
          <a:cs typeface="+mn-cs"/>
        </a:defRPr>
      </a:lvl7pPr>
      <a:lvl8pPr marL="3466973" algn="l" defTabSz="990564" rtl="0" eaLnBrk="1" latinLnBrk="1" hangingPunct="1">
        <a:defRPr sz="1950" kern="1200">
          <a:solidFill>
            <a:schemeClr val="tx1"/>
          </a:solidFill>
          <a:latin typeface="+mn-lt"/>
          <a:ea typeface="+mn-ea"/>
          <a:cs typeface="+mn-cs"/>
        </a:defRPr>
      </a:lvl8pPr>
      <a:lvl9pPr marL="3962255" algn="l" defTabSz="990564" rtl="0" eaLnBrk="1" latinLnBrk="1" hangingPunct="1">
        <a:defRPr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9" userDrawn="1">
          <p15:clr>
            <a:srgbClr val="F26B43"/>
          </p15:clr>
        </p15:guide>
        <p15:guide id="2" pos="3840" userDrawn="1">
          <p15:clr>
            <a:srgbClr val="F26B43"/>
          </p15:clr>
        </p15:guide>
        <p15:guide id="3" pos="212" userDrawn="1">
          <p15:clr>
            <a:srgbClr val="F26B43"/>
          </p15:clr>
        </p15:guide>
        <p15:guide id="4" pos="7468" userDrawn="1">
          <p15:clr>
            <a:srgbClr val="F26B43"/>
          </p15:clr>
        </p15:guide>
        <p15:guide id="5" orient="horz" pos="1933" userDrawn="1">
          <p15:clr>
            <a:srgbClr val="F26B43"/>
          </p15:clr>
        </p15:guide>
        <p15:guide id="6" orient="horz" pos="3884" userDrawn="1">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85119CE5-BF9C-4455-9A91-23AF5CA95247}"/>
              </a:ext>
            </a:extLst>
          </p:cNvPr>
          <p:cNvSpPr/>
          <p:nvPr userDrawn="1"/>
        </p:nvSpPr>
        <p:spPr>
          <a:xfrm>
            <a:off x="334436" y="183061"/>
            <a:ext cx="11527366" cy="5981597"/>
          </a:xfrm>
          <a:prstGeom prst="rect">
            <a:avLst/>
          </a:prstGeom>
          <a:solidFill>
            <a:srgbClr val="071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88"/>
          </a:p>
        </p:txBody>
      </p:sp>
      <p:sp>
        <p:nvSpPr>
          <p:cNvPr id="8" name="직사각형 7">
            <a:extLst>
              <a:ext uri="{FF2B5EF4-FFF2-40B4-BE49-F238E27FC236}">
                <a16:creationId xmlns:a16="http://schemas.microsoft.com/office/drawing/2014/main" id="{E0261E86-1978-4176-96CF-6B1C94EF78C9}"/>
              </a:ext>
            </a:extLst>
          </p:cNvPr>
          <p:cNvSpPr/>
          <p:nvPr userDrawn="1"/>
        </p:nvSpPr>
        <p:spPr>
          <a:xfrm>
            <a:off x="4820013" y="3090337"/>
            <a:ext cx="6561666" cy="355601"/>
          </a:xfrm>
          <a:prstGeom prst="rect">
            <a:avLst/>
          </a:prstGeom>
          <a:solidFill>
            <a:srgbClr val="E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88"/>
          </a:p>
        </p:txBody>
      </p:sp>
      <p:pic>
        <p:nvPicPr>
          <p:cNvPr id="5" name="그림 4" descr="텍스트이(가) 표시된 사진&#10;&#10;자동 생성된 설명">
            <a:extLst>
              <a:ext uri="{FF2B5EF4-FFF2-40B4-BE49-F238E27FC236}">
                <a16:creationId xmlns:a16="http://schemas.microsoft.com/office/drawing/2014/main" id="{2683DEEA-FD44-4955-B1CD-F42ADA17B00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026" y="6314680"/>
            <a:ext cx="1286774" cy="345392"/>
          </a:xfrm>
          <a:prstGeom prst="rect">
            <a:avLst/>
          </a:prstGeom>
        </p:spPr>
      </p:pic>
    </p:spTree>
    <p:extLst>
      <p:ext uri="{BB962C8B-B14F-4D97-AF65-F5344CB8AC3E}">
        <p14:creationId xmlns:p14="http://schemas.microsoft.com/office/powerpoint/2010/main" val="1013514099"/>
      </p:ext>
    </p:extLst>
  </p:cSld>
  <p:clrMap bg1="lt1" tx1="dk1" bg2="lt2" tx2="dk2" accent1="accent1" accent2="accent2" accent3="accent3" accent4="accent4" accent5="accent5" accent6="accent6" hlink="hlink" folHlink="folHlink"/>
  <p:sldLayoutIdLst>
    <p:sldLayoutId id="2147483726" r:id="rId1"/>
  </p:sldLayoutIdLst>
  <p:hf hdr="0" ftr="0" dt="0"/>
  <p:txStyles>
    <p:titleStyle>
      <a:lvl1pPr algn="l" defTabSz="990564" rtl="0" eaLnBrk="1" latinLnBrk="1" hangingPunct="1">
        <a:lnSpc>
          <a:spcPct val="90000"/>
        </a:lnSpc>
        <a:spcBef>
          <a:spcPct val="0"/>
        </a:spcBef>
        <a:buNone/>
        <a:defRPr sz="4767" kern="1200">
          <a:solidFill>
            <a:schemeClr val="tx1"/>
          </a:solidFill>
          <a:latin typeface="+mj-lt"/>
          <a:ea typeface="+mj-ea"/>
          <a:cs typeface="+mj-cs"/>
        </a:defRPr>
      </a:lvl1pPr>
    </p:titleStyle>
    <p:bodyStyle>
      <a:lvl1pPr marL="247640" indent="-247640" algn="l" defTabSz="990564" rtl="0" eaLnBrk="1" latinLnBrk="1" hangingPunct="1">
        <a:lnSpc>
          <a:spcPct val="90000"/>
        </a:lnSpc>
        <a:spcBef>
          <a:spcPts val="1083"/>
        </a:spcBef>
        <a:buFont typeface="Arial" panose="020B0604020202020204" pitchFamily="34" charset="0"/>
        <a:buChar char="•"/>
        <a:defRPr sz="3033" kern="1200">
          <a:solidFill>
            <a:schemeClr val="tx1"/>
          </a:solidFill>
          <a:latin typeface="+mn-lt"/>
          <a:ea typeface="+mn-ea"/>
          <a:cs typeface="+mn-cs"/>
        </a:defRPr>
      </a:lvl1pPr>
      <a:lvl2pPr marL="742923" indent="-247640" algn="l" defTabSz="990564" rtl="0" eaLnBrk="1" latinLnBrk="1" hangingPunct="1">
        <a:lnSpc>
          <a:spcPct val="90000"/>
        </a:lnSpc>
        <a:spcBef>
          <a:spcPts val="542"/>
        </a:spcBef>
        <a:buFont typeface="Arial" panose="020B0604020202020204" pitchFamily="34" charset="0"/>
        <a:buChar char="•"/>
        <a:defRPr sz="2600" kern="1200">
          <a:solidFill>
            <a:schemeClr val="tx1"/>
          </a:solidFill>
          <a:latin typeface="+mn-lt"/>
          <a:ea typeface="+mn-ea"/>
          <a:cs typeface="+mn-cs"/>
        </a:defRPr>
      </a:lvl2pPr>
      <a:lvl3pPr marL="1238204" indent="-247640" algn="l" defTabSz="990564" rtl="0" eaLnBrk="1" latinLnBrk="1" hangingPunct="1">
        <a:lnSpc>
          <a:spcPct val="90000"/>
        </a:lnSpc>
        <a:spcBef>
          <a:spcPts val="542"/>
        </a:spcBef>
        <a:buFont typeface="Arial" panose="020B0604020202020204" pitchFamily="34" charset="0"/>
        <a:buChar char="•"/>
        <a:defRPr sz="2167" kern="1200">
          <a:solidFill>
            <a:schemeClr val="tx1"/>
          </a:solidFill>
          <a:latin typeface="+mn-lt"/>
          <a:ea typeface="+mn-ea"/>
          <a:cs typeface="+mn-cs"/>
        </a:defRPr>
      </a:lvl3pPr>
      <a:lvl4pPr marL="1733487" indent="-247640" algn="l" defTabSz="990564"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4pPr>
      <a:lvl5pPr marL="2228768" indent="-247640" algn="l" defTabSz="990564"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5pPr>
      <a:lvl6pPr marL="2724050" indent="-247640" algn="l" defTabSz="990564"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6pPr>
      <a:lvl7pPr marL="3219333" indent="-247640" algn="l" defTabSz="990564"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7pPr>
      <a:lvl8pPr marL="3714614" indent="-247640" algn="l" defTabSz="990564"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8pPr>
      <a:lvl9pPr marL="4209896" indent="-247640" algn="l" defTabSz="990564" rtl="0" eaLnBrk="1" latinLnBrk="1"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9pPr>
    </p:bodyStyle>
    <p:otherStyle>
      <a:defPPr>
        <a:defRPr lang="ko-KR"/>
      </a:defPPr>
      <a:lvl1pPr marL="0" algn="l" defTabSz="990564" rtl="0" eaLnBrk="1" latinLnBrk="1" hangingPunct="1">
        <a:defRPr sz="1950" kern="1200">
          <a:solidFill>
            <a:schemeClr val="tx1"/>
          </a:solidFill>
          <a:latin typeface="+mn-lt"/>
          <a:ea typeface="+mn-ea"/>
          <a:cs typeface="+mn-cs"/>
        </a:defRPr>
      </a:lvl1pPr>
      <a:lvl2pPr marL="495283" algn="l" defTabSz="990564" rtl="0" eaLnBrk="1" latinLnBrk="1" hangingPunct="1">
        <a:defRPr sz="1950" kern="1200">
          <a:solidFill>
            <a:schemeClr val="tx1"/>
          </a:solidFill>
          <a:latin typeface="+mn-lt"/>
          <a:ea typeface="+mn-ea"/>
          <a:cs typeface="+mn-cs"/>
        </a:defRPr>
      </a:lvl2pPr>
      <a:lvl3pPr marL="990564" algn="l" defTabSz="990564" rtl="0" eaLnBrk="1" latinLnBrk="1" hangingPunct="1">
        <a:defRPr sz="1950" kern="1200">
          <a:solidFill>
            <a:schemeClr val="tx1"/>
          </a:solidFill>
          <a:latin typeface="+mn-lt"/>
          <a:ea typeface="+mn-ea"/>
          <a:cs typeface="+mn-cs"/>
        </a:defRPr>
      </a:lvl3pPr>
      <a:lvl4pPr marL="1485846" algn="l" defTabSz="990564" rtl="0" eaLnBrk="1" latinLnBrk="1" hangingPunct="1">
        <a:defRPr sz="1950" kern="1200">
          <a:solidFill>
            <a:schemeClr val="tx1"/>
          </a:solidFill>
          <a:latin typeface="+mn-lt"/>
          <a:ea typeface="+mn-ea"/>
          <a:cs typeface="+mn-cs"/>
        </a:defRPr>
      </a:lvl4pPr>
      <a:lvl5pPr marL="1981127" algn="l" defTabSz="990564" rtl="0" eaLnBrk="1" latinLnBrk="1" hangingPunct="1">
        <a:defRPr sz="1950" kern="1200">
          <a:solidFill>
            <a:schemeClr val="tx1"/>
          </a:solidFill>
          <a:latin typeface="+mn-lt"/>
          <a:ea typeface="+mn-ea"/>
          <a:cs typeface="+mn-cs"/>
        </a:defRPr>
      </a:lvl5pPr>
      <a:lvl6pPr marL="2476410" algn="l" defTabSz="990564" rtl="0" eaLnBrk="1" latinLnBrk="1" hangingPunct="1">
        <a:defRPr sz="1950" kern="1200">
          <a:solidFill>
            <a:schemeClr val="tx1"/>
          </a:solidFill>
          <a:latin typeface="+mn-lt"/>
          <a:ea typeface="+mn-ea"/>
          <a:cs typeface="+mn-cs"/>
        </a:defRPr>
      </a:lvl6pPr>
      <a:lvl7pPr marL="2971692" algn="l" defTabSz="990564" rtl="0" eaLnBrk="1" latinLnBrk="1" hangingPunct="1">
        <a:defRPr sz="1950" kern="1200">
          <a:solidFill>
            <a:schemeClr val="tx1"/>
          </a:solidFill>
          <a:latin typeface="+mn-lt"/>
          <a:ea typeface="+mn-ea"/>
          <a:cs typeface="+mn-cs"/>
        </a:defRPr>
      </a:lvl7pPr>
      <a:lvl8pPr marL="3466973" algn="l" defTabSz="990564" rtl="0" eaLnBrk="1" latinLnBrk="1" hangingPunct="1">
        <a:defRPr sz="1950" kern="1200">
          <a:solidFill>
            <a:schemeClr val="tx1"/>
          </a:solidFill>
          <a:latin typeface="+mn-lt"/>
          <a:ea typeface="+mn-ea"/>
          <a:cs typeface="+mn-cs"/>
        </a:defRPr>
      </a:lvl8pPr>
      <a:lvl9pPr marL="3962255" algn="l" defTabSz="990564" rtl="0" eaLnBrk="1" latinLnBrk="1" hangingPunct="1">
        <a:defRPr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9" userDrawn="1">
          <p15:clr>
            <a:srgbClr val="F26B43"/>
          </p15:clr>
        </p15:guide>
        <p15:guide id="2" pos="3840" userDrawn="1">
          <p15:clr>
            <a:srgbClr val="F26B43"/>
          </p15:clr>
        </p15:guide>
        <p15:guide id="3" pos="212" userDrawn="1">
          <p15:clr>
            <a:srgbClr val="F26B43"/>
          </p15:clr>
        </p15:guide>
        <p15:guide id="4" pos="7468" userDrawn="1">
          <p15:clr>
            <a:srgbClr val="F26B43"/>
          </p15:clr>
        </p15:guide>
        <p15:guide id="5" orient="horz" pos="38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10FC0F-783E-C0E5-6D59-FCAB48EE3E1E}"/>
              </a:ext>
            </a:extLst>
          </p:cNvPr>
          <p:cNvSpPr txBox="1"/>
          <p:nvPr/>
        </p:nvSpPr>
        <p:spPr>
          <a:xfrm>
            <a:off x="4802372" y="2569534"/>
            <a:ext cx="124046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ko-KR" altLang="en-US" sz="2400" b="1">
                <a:ea typeface="맑은 고딕"/>
                <a:cs typeface="Calibri"/>
              </a:rPr>
              <a:t>가상화</a:t>
            </a:r>
            <a:endParaRPr lang="ko-KR" altLang="en-US" sz="2400">
              <a:cs typeface="Calibri" panose="020F0502020204030204"/>
            </a:endParaRPr>
          </a:p>
        </p:txBody>
      </p:sp>
      <p:sp>
        <p:nvSpPr>
          <p:cNvPr id="4" name="TextBox 3">
            <a:extLst>
              <a:ext uri="{FF2B5EF4-FFF2-40B4-BE49-F238E27FC236}">
                <a16:creationId xmlns:a16="http://schemas.microsoft.com/office/drawing/2014/main" id="{8AAFFDF9-7A55-B9DB-1FE1-EB24DC31A895}"/>
              </a:ext>
            </a:extLst>
          </p:cNvPr>
          <p:cNvSpPr txBox="1"/>
          <p:nvPr/>
        </p:nvSpPr>
        <p:spPr>
          <a:xfrm>
            <a:off x="10605975" y="5768162"/>
            <a:ext cx="9480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ko-KR" altLang="en-US" b="1">
                <a:ea typeface="맑은 고딕"/>
                <a:cs typeface="Calibri"/>
              </a:rPr>
              <a:t>이창민</a:t>
            </a:r>
          </a:p>
        </p:txBody>
      </p:sp>
      <p:sp>
        <p:nvSpPr>
          <p:cNvPr id="2" name="TextBox 1">
            <a:extLst>
              <a:ext uri="{FF2B5EF4-FFF2-40B4-BE49-F238E27FC236}">
                <a16:creationId xmlns:a16="http://schemas.microsoft.com/office/drawing/2014/main" id="{ED010ADA-0FF9-CD62-DFAD-E5A989BB6FC6}"/>
              </a:ext>
            </a:extLst>
          </p:cNvPr>
          <p:cNvSpPr txBox="1"/>
          <p:nvPr/>
        </p:nvSpPr>
        <p:spPr>
          <a:xfrm>
            <a:off x="89900" y="4609114"/>
            <a:ext cx="8051663" cy="877163"/>
          </a:xfrm>
          <a:prstGeom prst="rect">
            <a:avLst/>
          </a:prstGeom>
          <a:noFill/>
        </p:spPr>
        <p:txBody>
          <a:bodyPr wrap="square" lIns="91440" tIns="45720" rIns="91440" bIns="45720" rtlCol="0" anchor="t">
            <a:spAutoFit/>
          </a:bodyPr>
          <a:lstStyle>
            <a:defPPr>
              <a:defRPr lang="en-US"/>
            </a:defPPr>
            <a:lvl1pPr marL="0" algn="l" defTabSz="430364" rtl="0" eaLnBrk="1" latinLnBrk="0" hangingPunct="1">
              <a:defRPr sz="1700" kern="1200">
                <a:solidFill>
                  <a:schemeClr val="tx1"/>
                </a:solidFill>
                <a:latin typeface="+mn-lt"/>
                <a:ea typeface="+mn-ea"/>
                <a:cs typeface="+mn-cs"/>
              </a:defRPr>
            </a:lvl1pPr>
            <a:lvl2pPr marL="430364" algn="l" defTabSz="430364" rtl="0" eaLnBrk="1" latinLnBrk="0" hangingPunct="1">
              <a:defRPr sz="1700" kern="1200">
                <a:solidFill>
                  <a:schemeClr val="tx1"/>
                </a:solidFill>
                <a:latin typeface="+mn-lt"/>
                <a:ea typeface="+mn-ea"/>
                <a:cs typeface="+mn-cs"/>
              </a:defRPr>
            </a:lvl2pPr>
            <a:lvl3pPr marL="860728" algn="l" defTabSz="430364" rtl="0" eaLnBrk="1" latinLnBrk="0" hangingPunct="1">
              <a:defRPr sz="1700" kern="1200">
                <a:solidFill>
                  <a:schemeClr val="tx1"/>
                </a:solidFill>
                <a:latin typeface="+mn-lt"/>
                <a:ea typeface="+mn-ea"/>
                <a:cs typeface="+mn-cs"/>
              </a:defRPr>
            </a:lvl3pPr>
            <a:lvl4pPr marL="1291093" algn="l" defTabSz="430364" rtl="0" eaLnBrk="1" latinLnBrk="0" hangingPunct="1">
              <a:defRPr sz="1700" kern="1200">
                <a:solidFill>
                  <a:schemeClr val="tx1"/>
                </a:solidFill>
                <a:latin typeface="+mn-lt"/>
                <a:ea typeface="+mn-ea"/>
                <a:cs typeface="+mn-cs"/>
              </a:defRPr>
            </a:lvl4pPr>
            <a:lvl5pPr marL="1721457" algn="l" defTabSz="430364" rtl="0" eaLnBrk="1" latinLnBrk="0" hangingPunct="1">
              <a:defRPr sz="1700" kern="1200">
                <a:solidFill>
                  <a:schemeClr val="tx1"/>
                </a:solidFill>
                <a:latin typeface="+mn-lt"/>
                <a:ea typeface="+mn-ea"/>
                <a:cs typeface="+mn-cs"/>
              </a:defRPr>
            </a:lvl5pPr>
            <a:lvl6pPr marL="2151821" algn="l" defTabSz="430364" rtl="0" eaLnBrk="1" latinLnBrk="0" hangingPunct="1">
              <a:defRPr sz="1700" kern="1200">
                <a:solidFill>
                  <a:schemeClr val="tx1"/>
                </a:solidFill>
                <a:latin typeface="+mn-lt"/>
                <a:ea typeface="+mn-ea"/>
                <a:cs typeface="+mn-cs"/>
              </a:defRPr>
            </a:lvl6pPr>
            <a:lvl7pPr marL="2582185" algn="l" defTabSz="430364" rtl="0" eaLnBrk="1" latinLnBrk="0" hangingPunct="1">
              <a:defRPr sz="1700" kern="1200">
                <a:solidFill>
                  <a:schemeClr val="tx1"/>
                </a:solidFill>
                <a:latin typeface="+mn-lt"/>
                <a:ea typeface="+mn-ea"/>
                <a:cs typeface="+mn-cs"/>
              </a:defRPr>
            </a:lvl7pPr>
            <a:lvl8pPr marL="3012550" algn="l" defTabSz="430364" rtl="0" eaLnBrk="1" latinLnBrk="0" hangingPunct="1">
              <a:defRPr sz="1700" kern="1200">
                <a:solidFill>
                  <a:schemeClr val="tx1"/>
                </a:solidFill>
                <a:latin typeface="+mn-lt"/>
                <a:ea typeface="+mn-ea"/>
                <a:cs typeface="+mn-cs"/>
              </a:defRPr>
            </a:lvl8pPr>
            <a:lvl9pPr marL="3442914" algn="l" defTabSz="430364" rtl="0" eaLnBrk="1" latinLnBrk="0" hangingPunct="1">
              <a:defRPr sz="1700" kern="1200">
                <a:solidFill>
                  <a:schemeClr val="tx1"/>
                </a:solidFill>
                <a:latin typeface="+mn-lt"/>
                <a:ea typeface="+mn-ea"/>
                <a:cs typeface="+mn-cs"/>
              </a:defRPr>
            </a:lvl9pPr>
          </a:lstStyle>
          <a:p>
            <a:pPr marL="285750" indent="-285750">
              <a:buFont typeface="Arial" panose="020B0604020202020204" pitchFamily="34" charset="0"/>
              <a:buChar char="•"/>
            </a:pPr>
            <a:r>
              <a:rPr lang="ko-KR" altLang="en-US">
                <a:ea typeface="맑은 고딕"/>
                <a:cs typeface="Calibri"/>
              </a:rPr>
              <a:t>가상화</a:t>
            </a:r>
          </a:p>
          <a:p>
            <a:endParaRPr lang="en-US" altLang="ko-KR">
              <a:ea typeface="맑은 고딕" panose="020B0503020000020004" pitchFamily="34" charset="-127"/>
              <a:cs typeface="Calibri"/>
            </a:endParaRPr>
          </a:p>
          <a:p>
            <a:pPr marL="285750" indent="-285750">
              <a:buFont typeface="Arial" panose="020B0604020202020204" pitchFamily="34" charset="0"/>
              <a:buChar char="•"/>
            </a:pPr>
            <a:r>
              <a:rPr lang="en-US" altLang="ko-KR" err="1">
                <a:ea typeface="맑은 고딕"/>
                <a:cs typeface="Calibri"/>
              </a:rPr>
              <a:t>하이퍼</a:t>
            </a:r>
            <a:r>
              <a:rPr lang="en-US" altLang="ko-KR">
                <a:ea typeface="맑은 고딕"/>
                <a:cs typeface="Calibri"/>
              </a:rPr>
              <a:t> </a:t>
            </a:r>
            <a:r>
              <a:rPr lang="en-US" altLang="ko-KR" err="1">
                <a:ea typeface="맑은 고딕"/>
                <a:cs typeface="Calibri"/>
              </a:rPr>
              <a:t>바이저</a:t>
            </a:r>
            <a:endParaRPr lang="en-US" altLang="ko-KR">
              <a:ea typeface="맑은 고딕"/>
              <a:cs typeface="Calibri"/>
            </a:endParaRPr>
          </a:p>
        </p:txBody>
      </p:sp>
    </p:spTree>
    <p:extLst>
      <p:ext uri="{BB962C8B-B14F-4D97-AF65-F5344CB8AC3E}">
        <p14:creationId xmlns:p14="http://schemas.microsoft.com/office/powerpoint/2010/main" val="485903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65227D-4AAF-A232-F495-C165BE0D3266}"/>
              </a:ext>
            </a:extLst>
          </p:cNvPr>
          <p:cNvSpPr txBox="1"/>
          <p:nvPr/>
        </p:nvSpPr>
        <p:spPr>
          <a:xfrm>
            <a:off x="558208" y="868325"/>
            <a:ext cx="21796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err="1">
                <a:ea typeface="맑은 고딕"/>
                <a:cs typeface="Calibri"/>
              </a:rPr>
              <a:t>하이퍼</a:t>
            </a:r>
            <a:r>
              <a:rPr lang="ko-KR" altLang="en-US">
                <a:ea typeface="맑은 고딕"/>
                <a:cs typeface="Calibri"/>
              </a:rPr>
              <a:t> </a:t>
            </a:r>
            <a:r>
              <a:rPr lang="ko-KR" altLang="en-US" err="1">
                <a:ea typeface="맑은 고딕"/>
                <a:cs typeface="Calibri"/>
              </a:rPr>
              <a:t>바이저</a:t>
            </a:r>
          </a:p>
        </p:txBody>
      </p:sp>
      <p:sp>
        <p:nvSpPr>
          <p:cNvPr id="4" name="직사각형 3">
            <a:extLst>
              <a:ext uri="{FF2B5EF4-FFF2-40B4-BE49-F238E27FC236}">
                <a16:creationId xmlns:a16="http://schemas.microsoft.com/office/drawing/2014/main" id="{1EE81E2E-E5E7-616B-E4BB-E1DD6E7E5FB9}"/>
              </a:ext>
            </a:extLst>
          </p:cNvPr>
          <p:cNvSpPr/>
          <p:nvPr/>
        </p:nvSpPr>
        <p:spPr>
          <a:xfrm>
            <a:off x="2075245" y="2001760"/>
            <a:ext cx="1342571" cy="858761"/>
          </a:xfrm>
          <a:prstGeom prst="rect">
            <a:avLst/>
          </a:prstGeom>
          <a:noFill/>
          <a:ln>
            <a:solidFill>
              <a:srgbClr val="0715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err="1">
                <a:solidFill>
                  <a:schemeClr val="tx1"/>
                </a:solidFill>
                <a:ea typeface="맑은 고딕"/>
                <a:cs typeface="Calibri"/>
              </a:rPr>
              <a:t>Dom</a:t>
            </a:r>
            <a:r>
              <a:rPr lang="ko-KR">
                <a:solidFill>
                  <a:schemeClr val="tx1"/>
                </a:solidFill>
                <a:ea typeface="맑은 고딕"/>
                <a:cs typeface="Calibri"/>
              </a:rPr>
              <a:t> </a:t>
            </a:r>
            <a:r>
              <a:rPr lang="ko-KR" err="1">
                <a:solidFill>
                  <a:schemeClr val="tx1"/>
                </a:solidFill>
                <a:ea typeface="맑은 고딕"/>
                <a:cs typeface="Calibri"/>
              </a:rPr>
              <a:t>U</a:t>
            </a:r>
            <a:endParaRPr lang="ko-KR" err="1">
              <a:solidFill>
                <a:schemeClr val="tx1"/>
              </a:solidFill>
              <a:ea typeface="맑은 고딕"/>
            </a:endParaRPr>
          </a:p>
        </p:txBody>
      </p:sp>
      <p:sp>
        <p:nvSpPr>
          <p:cNvPr id="7" name="직사각형 6">
            <a:extLst>
              <a:ext uri="{FF2B5EF4-FFF2-40B4-BE49-F238E27FC236}">
                <a16:creationId xmlns:a16="http://schemas.microsoft.com/office/drawing/2014/main" id="{82A3CE8E-0A1F-DB7C-FC3D-3AA4E40AFDC9}"/>
              </a:ext>
            </a:extLst>
          </p:cNvPr>
          <p:cNvSpPr/>
          <p:nvPr/>
        </p:nvSpPr>
        <p:spPr>
          <a:xfrm>
            <a:off x="2063149" y="3271759"/>
            <a:ext cx="1342571" cy="858761"/>
          </a:xfrm>
          <a:prstGeom prst="rect">
            <a:avLst/>
          </a:prstGeom>
          <a:noFill/>
          <a:ln>
            <a:solidFill>
              <a:srgbClr val="071549"/>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ea typeface="맑은 고딕"/>
                <a:cs typeface="Calibri"/>
              </a:rPr>
              <a:t>Hypervisor</a:t>
            </a:r>
            <a:r>
              <a:rPr lang="en-US" altLang="ko-KR">
                <a:solidFill>
                  <a:schemeClr val="tx1"/>
                </a:solidFill>
                <a:ea typeface="맑은 고딕"/>
                <a:cs typeface="Calibri"/>
              </a:rPr>
              <a:t>(Hyper</a:t>
            </a:r>
            <a:r>
              <a:rPr lang="ko-KR">
                <a:solidFill>
                  <a:schemeClr val="tx1"/>
                </a:solidFill>
                <a:ea typeface="맑은 고딕"/>
                <a:cs typeface="Calibri"/>
              </a:rPr>
              <a:t> </a:t>
            </a:r>
            <a:r>
              <a:rPr lang="en-US" altLang="ko-KR">
                <a:solidFill>
                  <a:schemeClr val="tx1"/>
                </a:solidFill>
                <a:ea typeface="맑은 고딕"/>
                <a:cs typeface="Calibri"/>
              </a:rPr>
              <a:t>call)</a:t>
            </a:r>
            <a:endParaRPr lang="ko-KR">
              <a:solidFill>
                <a:schemeClr val="tx1"/>
              </a:solidFill>
              <a:ea typeface="맑은 고딕"/>
              <a:cs typeface="Calibri"/>
            </a:endParaRPr>
          </a:p>
        </p:txBody>
      </p:sp>
      <p:sp>
        <p:nvSpPr>
          <p:cNvPr id="8" name="직사각형 7">
            <a:extLst>
              <a:ext uri="{FF2B5EF4-FFF2-40B4-BE49-F238E27FC236}">
                <a16:creationId xmlns:a16="http://schemas.microsoft.com/office/drawing/2014/main" id="{59B1B1DE-797B-D17F-BFCD-96B9821AEAD9}"/>
              </a:ext>
            </a:extLst>
          </p:cNvPr>
          <p:cNvSpPr/>
          <p:nvPr/>
        </p:nvSpPr>
        <p:spPr>
          <a:xfrm>
            <a:off x="2075243" y="4541759"/>
            <a:ext cx="1342571" cy="858761"/>
          </a:xfrm>
          <a:prstGeom prst="rect">
            <a:avLst/>
          </a:prstGeom>
          <a:noFill/>
          <a:ln>
            <a:solidFill>
              <a:srgbClr val="071549"/>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ko-KR">
                <a:solidFill>
                  <a:schemeClr val="tx1"/>
                </a:solidFill>
                <a:ea typeface="맑은 고딕"/>
                <a:cs typeface="Calibri"/>
              </a:rPr>
              <a:t>Dom 0</a:t>
            </a:r>
          </a:p>
        </p:txBody>
      </p:sp>
      <p:sp>
        <p:nvSpPr>
          <p:cNvPr id="9" name="직사각형 8">
            <a:extLst>
              <a:ext uri="{FF2B5EF4-FFF2-40B4-BE49-F238E27FC236}">
                <a16:creationId xmlns:a16="http://schemas.microsoft.com/office/drawing/2014/main" id="{EAD6D0A4-8206-2FF7-E6BB-97D89D3E203F}"/>
              </a:ext>
            </a:extLst>
          </p:cNvPr>
          <p:cNvSpPr/>
          <p:nvPr/>
        </p:nvSpPr>
        <p:spPr>
          <a:xfrm>
            <a:off x="2075243" y="5799662"/>
            <a:ext cx="1342571" cy="858761"/>
          </a:xfrm>
          <a:prstGeom prst="rect">
            <a:avLst/>
          </a:prstGeom>
          <a:noFill/>
          <a:ln>
            <a:solidFill>
              <a:srgbClr val="071549"/>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ko-KR">
                <a:solidFill>
                  <a:schemeClr val="tx1"/>
                </a:solidFill>
                <a:ea typeface="맑은 고딕"/>
                <a:cs typeface="Calibri"/>
              </a:rPr>
              <a:t>HW</a:t>
            </a:r>
          </a:p>
        </p:txBody>
      </p:sp>
      <p:sp>
        <p:nvSpPr>
          <p:cNvPr id="10" name="직사각형 9">
            <a:extLst>
              <a:ext uri="{FF2B5EF4-FFF2-40B4-BE49-F238E27FC236}">
                <a16:creationId xmlns:a16="http://schemas.microsoft.com/office/drawing/2014/main" id="{A335FF0C-1D39-CF88-656D-64D3AD091C54}"/>
              </a:ext>
            </a:extLst>
          </p:cNvPr>
          <p:cNvSpPr/>
          <p:nvPr/>
        </p:nvSpPr>
        <p:spPr>
          <a:xfrm>
            <a:off x="4204005" y="3283852"/>
            <a:ext cx="1342571" cy="858761"/>
          </a:xfrm>
          <a:prstGeom prst="rect">
            <a:avLst/>
          </a:prstGeom>
          <a:noFill/>
          <a:ln>
            <a:solidFill>
              <a:srgbClr val="071549"/>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ea typeface="맑은 고딕"/>
                <a:cs typeface="Calibri"/>
              </a:rPr>
              <a:t>Hypervisor</a:t>
            </a:r>
            <a:endParaRPr lang="en-US" altLang="ko-KR">
              <a:solidFill>
                <a:schemeClr val="tx1"/>
              </a:solidFill>
              <a:ea typeface="맑은 고딕"/>
              <a:cs typeface="Calibri"/>
            </a:endParaRPr>
          </a:p>
        </p:txBody>
      </p:sp>
      <p:sp>
        <p:nvSpPr>
          <p:cNvPr id="11" name="직사각형 10">
            <a:extLst>
              <a:ext uri="{FF2B5EF4-FFF2-40B4-BE49-F238E27FC236}">
                <a16:creationId xmlns:a16="http://schemas.microsoft.com/office/drawing/2014/main" id="{AD2DDCD5-591B-74B7-F1D5-7FC9DF93D83B}"/>
              </a:ext>
            </a:extLst>
          </p:cNvPr>
          <p:cNvSpPr/>
          <p:nvPr/>
        </p:nvSpPr>
        <p:spPr>
          <a:xfrm>
            <a:off x="4204004" y="1989661"/>
            <a:ext cx="1342571" cy="858761"/>
          </a:xfrm>
          <a:prstGeom prst="rect">
            <a:avLst/>
          </a:prstGeom>
          <a:noFill/>
          <a:ln>
            <a:solidFill>
              <a:srgbClr val="071549"/>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ko-KR">
                <a:solidFill>
                  <a:schemeClr val="tx1"/>
                </a:solidFill>
                <a:ea typeface="맑은 고딕"/>
                <a:cs typeface="Calibri"/>
              </a:rPr>
              <a:t>Dom 0</a:t>
            </a:r>
          </a:p>
        </p:txBody>
      </p:sp>
      <p:sp>
        <p:nvSpPr>
          <p:cNvPr id="12" name="직사각형 11">
            <a:extLst>
              <a:ext uri="{FF2B5EF4-FFF2-40B4-BE49-F238E27FC236}">
                <a16:creationId xmlns:a16="http://schemas.microsoft.com/office/drawing/2014/main" id="{FAEBE6DA-D5F3-C292-B1FA-151EB585E741}"/>
              </a:ext>
            </a:extLst>
          </p:cNvPr>
          <p:cNvSpPr/>
          <p:nvPr/>
        </p:nvSpPr>
        <p:spPr>
          <a:xfrm>
            <a:off x="4204004" y="4541756"/>
            <a:ext cx="1342571" cy="858761"/>
          </a:xfrm>
          <a:prstGeom prst="rect">
            <a:avLst/>
          </a:prstGeom>
          <a:noFill/>
          <a:ln>
            <a:solidFill>
              <a:srgbClr val="071549"/>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ko-KR">
                <a:solidFill>
                  <a:schemeClr val="tx1"/>
                </a:solidFill>
                <a:ea typeface="맑은 고딕"/>
                <a:cs typeface="Calibri"/>
              </a:rPr>
              <a:t>Dom U</a:t>
            </a:r>
          </a:p>
        </p:txBody>
      </p:sp>
      <p:cxnSp>
        <p:nvCxnSpPr>
          <p:cNvPr id="13" name="직선 화살표 연결선 12">
            <a:extLst>
              <a:ext uri="{FF2B5EF4-FFF2-40B4-BE49-F238E27FC236}">
                <a16:creationId xmlns:a16="http://schemas.microsoft.com/office/drawing/2014/main" id="{9A72DA85-1FE0-2EFE-A274-C9FD9E15DFB0}"/>
              </a:ext>
            </a:extLst>
          </p:cNvPr>
          <p:cNvCxnSpPr/>
          <p:nvPr/>
        </p:nvCxnSpPr>
        <p:spPr>
          <a:xfrm flipH="1">
            <a:off x="2756207" y="2850847"/>
            <a:ext cx="4838" cy="370116"/>
          </a:xfrm>
          <a:prstGeom prst="straightConnector1">
            <a:avLst/>
          </a:prstGeom>
          <a:ln w="12700">
            <a:solidFill>
              <a:srgbClr val="071549"/>
            </a:solidFill>
            <a:tailEnd type="triangle"/>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33D0E47A-F7A9-4049-8C38-F138AB9ABD37}"/>
              </a:ext>
            </a:extLst>
          </p:cNvPr>
          <p:cNvCxnSpPr>
            <a:cxnSpLocks/>
          </p:cNvCxnSpPr>
          <p:nvPr/>
        </p:nvCxnSpPr>
        <p:spPr>
          <a:xfrm flipH="1">
            <a:off x="2756206" y="4132942"/>
            <a:ext cx="4838" cy="370116"/>
          </a:xfrm>
          <a:prstGeom prst="straightConnector1">
            <a:avLst/>
          </a:prstGeom>
          <a:ln w="12700">
            <a:solidFill>
              <a:srgbClr val="071549"/>
            </a:solidFill>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A979E7D1-B4AD-7D4D-2557-543EC5451450}"/>
              </a:ext>
            </a:extLst>
          </p:cNvPr>
          <p:cNvCxnSpPr>
            <a:cxnSpLocks/>
          </p:cNvCxnSpPr>
          <p:nvPr/>
        </p:nvCxnSpPr>
        <p:spPr>
          <a:xfrm flipH="1">
            <a:off x="2756205" y="5402942"/>
            <a:ext cx="4838" cy="370116"/>
          </a:xfrm>
          <a:prstGeom prst="straightConnector1">
            <a:avLst/>
          </a:prstGeom>
          <a:ln w="12700">
            <a:solidFill>
              <a:srgbClr val="071549"/>
            </a:solidFill>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A9F57B7A-396E-780F-74BE-E1A27EB19B2D}"/>
              </a:ext>
            </a:extLst>
          </p:cNvPr>
          <p:cNvCxnSpPr>
            <a:cxnSpLocks/>
          </p:cNvCxnSpPr>
          <p:nvPr/>
        </p:nvCxnSpPr>
        <p:spPr>
          <a:xfrm flipH="1">
            <a:off x="4872872" y="4132942"/>
            <a:ext cx="4838" cy="370116"/>
          </a:xfrm>
          <a:prstGeom prst="straightConnector1">
            <a:avLst/>
          </a:prstGeom>
          <a:ln w="12700">
            <a:solidFill>
              <a:srgbClr val="071549"/>
            </a:solidFill>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2F4CB365-1728-DB1B-795D-C4B9CA983CB3}"/>
              </a:ext>
            </a:extLst>
          </p:cNvPr>
          <p:cNvCxnSpPr>
            <a:cxnSpLocks/>
          </p:cNvCxnSpPr>
          <p:nvPr/>
        </p:nvCxnSpPr>
        <p:spPr>
          <a:xfrm flipH="1">
            <a:off x="4872872" y="2850847"/>
            <a:ext cx="4838" cy="370116"/>
          </a:xfrm>
          <a:prstGeom prst="straightConnector1">
            <a:avLst/>
          </a:prstGeom>
          <a:ln w="12700">
            <a:solidFill>
              <a:srgbClr val="071549"/>
            </a:solidFill>
            <a:tailEnd type="triangle"/>
          </a:ln>
        </p:spPr>
        <p:style>
          <a:lnRef idx="1">
            <a:schemeClr val="accent1"/>
          </a:lnRef>
          <a:fillRef idx="0">
            <a:schemeClr val="accent1"/>
          </a:fillRef>
          <a:effectRef idx="0">
            <a:schemeClr val="accent1"/>
          </a:effectRef>
          <a:fontRef idx="minor">
            <a:schemeClr val="tx1"/>
          </a:fontRef>
        </p:style>
      </p:cxnSp>
      <p:cxnSp>
        <p:nvCxnSpPr>
          <p:cNvPr id="18" name="연결선: 꺾임 17">
            <a:extLst>
              <a:ext uri="{FF2B5EF4-FFF2-40B4-BE49-F238E27FC236}">
                <a16:creationId xmlns:a16="http://schemas.microsoft.com/office/drawing/2014/main" id="{CCE9D42F-093B-8BBB-385B-83F292ECF339}"/>
              </a:ext>
            </a:extLst>
          </p:cNvPr>
          <p:cNvCxnSpPr/>
          <p:nvPr/>
        </p:nvCxnSpPr>
        <p:spPr>
          <a:xfrm flipV="1">
            <a:off x="3411921" y="2384123"/>
            <a:ext cx="781353" cy="3899504"/>
          </a:xfrm>
          <a:prstGeom prst="bentConnector3">
            <a:avLst/>
          </a:prstGeom>
          <a:ln w="12700">
            <a:solidFill>
              <a:srgbClr val="071549"/>
            </a:solidFill>
            <a:tailEnd type="triangle"/>
          </a:ln>
        </p:spPr>
        <p:style>
          <a:lnRef idx="1">
            <a:schemeClr val="accent1"/>
          </a:lnRef>
          <a:fillRef idx="0">
            <a:schemeClr val="accent1"/>
          </a:fillRef>
          <a:effectRef idx="0">
            <a:schemeClr val="accent1"/>
          </a:effectRef>
          <a:fontRef idx="minor">
            <a:schemeClr val="tx1"/>
          </a:fontRef>
        </p:style>
      </p:cxnSp>
      <p:sp>
        <p:nvSpPr>
          <p:cNvPr id="19" name="직사각형 18">
            <a:extLst>
              <a:ext uri="{FF2B5EF4-FFF2-40B4-BE49-F238E27FC236}">
                <a16:creationId xmlns:a16="http://schemas.microsoft.com/office/drawing/2014/main" id="{B648255C-85AA-6C8C-D861-FEF06E0A03E5}"/>
              </a:ext>
            </a:extLst>
          </p:cNvPr>
          <p:cNvSpPr/>
          <p:nvPr/>
        </p:nvSpPr>
        <p:spPr>
          <a:xfrm>
            <a:off x="7369764" y="2001759"/>
            <a:ext cx="1342571" cy="858761"/>
          </a:xfrm>
          <a:prstGeom prst="rect">
            <a:avLst/>
          </a:prstGeom>
          <a:noFill/>
          <a:ln>
            <a:solidFill>
              <a:srgbClr val="071549"/>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a:solidFill>
                  <a:schemeClr val="tx1"/>
                </a:solidFill>
                <a:ea typeface="맑은 고딕"/>
                <a:cs typeface="Calibri"/>
              </a:rPr>
              <a:t>응용 </a:t>
            </a:r>
            <a:endParaRPr lang="ko-KR">
              <a:solidFill>
                <a:schemeClr val="tx1"/>
              </a:solidFill>
              <a:ea typeface="맑은 고딕"/>
              <a:cs typeface="Calibri"/>
            </a:endParaRPr>
          </a:p>
          <a:p>
            <a:pPr algn="ctr"/>
            <a:r>
              <a:rPr lang="ko-KR" altLang="en-US">
                <a:solidFill>
                  <a:schemeClr val="tx1"/>
                </a:solidFill>
                <a:ea typeface="맑은 고딕"/>
                <a:cs typeface="Calibri"/>
              </a:rPr>
              <a:t>프로그램</a:t>
            </a:r>
            <a:endParaRPr lang="ko-KR">
              <a:solidFill>
                <a:schemeClr val="tx1"/>
              </a:solidFill>
              <a:ea typeface="맑은 고딕"/>
              <a:cs typeface="Calibri"/>
            </a:endParaRPr>
          </a:p>
        </p:txBody>
      </p:sp>
      <p:sp>
        <p:nvSpPr>
          <p:cNvPr id="20" name="직사각형 19">
            <a:extLst>
              <a:ext uri="{FF2B5EF4-FFF2-40B4-BE49-F238E27FC236}">
                <a16:creationId xmlns:a16="http://schemas.microsoft.com/office/drawing/2014/main" id="{E8F25D9E-7A10-D163-B2FE-3D6BAC4E9D32}"/>
              </a:ext>
            </a:extLst>
          </p:cNvPr>
          <p:cNvSpPr/>
          <p:nvPr/>
        </p:nvSpPr>
        <p:spPr>
          <a:xfrm>
            <a:off x="7421339" y="3235472"/>
            <a:ext cx="1342571" cy="858761"/>
          </a:xfrm>
          <a:prstGeom prst="rect">
            <a:avLst/>
          </a:prstGeom>
          <a:noFill/>
          <a:ln>
            <a:solidFill>
              <a:srgbClr val="071549"/>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ko-KR">
                <a:solidFill>
                  <a:schemeClr val="tx1"/>
                </a:solidFill>
                <a:ea typeface="맑은 고딕"/>
                <a:cs typeface="Calibri"/>
              </a:rPr>
              <a:t>System call</a:t>
            </a:r>
          </a:p>
        </p:txBody>
      </p:sp>
      <p:sp>
        <p:nvSpPr>
          <p:cNvPr id="21" name="직사각형 20">
            <a:extLst>
              <a:ext uri="{FF2B5EF4-FFF2-40B4-BE49-F238E27FC236}">
                <a16:creationId xmlns:a16="http://schemas.microsoft.com/office/drawing/2014/main" id="{D2CADBEF-1BD0-BCE4-5BE2-71F7A2028726}"/>
              </a:ext>
            </a:extLst>
          </p:cNvPr>
          <p:cNvSpPr/>
          <p:nvPr/>
        </p:nvSpPr>
        <p:spPr>
          <a:xfrm>
            <a:off x="7433433" y="4505471"/>
            <a:ext cx="1342571" cy="858761"/>
          </a:xfrm>
          <a:prstGeom prst="rect">
            <a:avLst/>
          </a:prstGeom>
          <a:noFill/>
          <a:ln>
            <a:solidFill>
              <a:srgbClr val="071549"/>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ko-KR" err="1">
                <a:solidFill>
                  <a:schemeClr val="tx1"/>
                </a:solidFill>
                <a:ea typeface="맑은 고딕"/>
                <a:cs typeface="Calibri"/>
              </a:rPr>
              <a:t>응용</a:t>
            </a:r>
            <a:r>
              <a:rPr lang="en-US" altLang="ko-KR">
                <a:solidFill>
                  <a:schemeClr val="tx1"/>
                </a:solidFill>
                <a:ea typeface="맑은 고딕"/>
                <a:cs typeface="Calibri"/>
              </a:rPr>
              <a:t> </a:t>
            </a:r>
            <a:endParaRPr lang="ko-KR" altLang="en-US">
              <a:solidFill>
                <a:schemeClr val="tx1"/>
              </a:solidFill>
            </a:endParaRPr>
          </a:p>
          <a:p>
            <a:pPr algn="ctr"/>
            <a:r>
              <a:rPr lang="en-US" altLang="ko-KR">
                <a:solidFill>
                  <a:schemeClr val="tx1"/>
                </a:solidFill>
                <a:ea typeface="맑은 고딕"/>
                <a:cs typeface="Calibri"/>
              </a:rPr>
              <a:t> </a:t>
            </a:r>
            <a:r>
              <a:rPr lang="en-US" altLang="ko-KR" err="1">
                <a:solidFill>
                  <a:schemeClr val="tx1"/>
                </a:solidFill>
                <a:ea typeface="맑은 고딕"/>
                <a:cs typeface="Calibri"/>
              </a:rPr>
              <a:t>프로그램</a:t>
            </a:r>
          </a:p>
        </p:txBody>
      </p:sp>
      <p:cxnSp>
        <p:nvCxnSpPr>
          <p:cNvPr id="22" name="직선 화살표 연결선 21">
            <a:extLst>
              <a:ext uri="{FF2B5EF4-FFF2-40B4-BE49-F238E27FC236}">
                <a16:creationId xmlns:a16="http://schemas.microsoft.com/office/drawing/2014/main" id="{1E178119-7C20-9A50-AC06-3BE5F49F37F3}"/>
              </a:ext>
            </a:extLst>
          </p:cNvPr>
          <p:cNvCxnSpPr>
            <a:cxnSpLocks/>
          </p:cNvCxnSpPr>
          <p:nvPr/>
        </p:nvCxnSpPr>
        <p:spPr>
          <a:xfrm flipH="1">
            <a:off x="8114396" y="4096655"/>
            <a:ext cx="4838" cy="370116"/>
          </a:xfrm>
          <a:prstGeom prst="straightConnector1">
            <a:avLst/>
          </a:prstGeom>
          <a:ln w="12700">
            <a:solidFill>
              <a:srgbClr val="07154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B2A4CFBB-5665-11BC-8ACB-60F1B072DF95}"/>
              </a:ext>
            </a:extLst>
          </p:cNvPr>
          <p:cNvCxnSpPr>
            <a:cxnSpLocks/>
          </p:cNvCxnSpPr>
          <p:nvPr/>
        </p:nvCxnSpPr>
        <p:spPr>
          <a:xfrm flipH="1">
            <a:off x="8090207" y="2862942"/>
            <a:ext cx="4838" cy="370116"/>
          </a:xfrm>
          <a:prstGeom prst="straightConnector1">
            <a:avLst/>
          </a:prstGeom>
          <a:ln w="12700">
            <a:solidFill>
              <a:srgbClr val="071549"/>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45BCC90-E6ED-2AEC-8CE2-783A0EF99FB8}"/>
              </a:ext>
            </a:extLst>
          </p:cNvPr>
          <p:cNvSpPr txBox="1"/>
          <p:nvPr/>
        </p:nvSpPr>
        <p:spPr>
          <a:xfrm>
            <a:off x="9041189" y="3562047"/>
            <a:ext cx="16509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cs typeface="Calibri"/>
              </a:rPr>
              <a:t>커널 모드</a:t>
            </a:r>
          </a:p>
        </p:txBody>
      </p:sp>
      <p:sp>
        <p:nvSpPr>
          <p:cNvPr id="3" name="TextBox 2">
            <a:extLst>
              <a:ext uri="{FF2B5EF4-FFF2-40B4-BE49-F238E27FC236}">
                <a16:creationId xmlns:a16="http://schemas.microsoft.com/office/drawing/2014/main" id="{40503E59-20D2-FAD3-D1A2-A6AF55A181EE}"/>
              </a:ext>
            </a:extLst>
          </p:cNvPr>
          <p:cNvSpPr txBox="1"/>
          <p:nvPr/>
        </p:nvSpPr>
        <p:spPr>
          <a:xfrm>
            <a:off x="9041188" y="2243664"/>
            <a:ext cx="16509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cs typeface="Calibri"/>
              </a:rPr>
              <a:t>유저 모드</a:t>
            </a:r>
          </a:p>
        </p:txBody>
      </p:sp>
      <p:sp>
        <p:nvSpPr>
          <p:cNvPr id="6" name="TextBox 5">
            <a:extLst>
              <a:ext uri="{FF2B5EF4-FFF2-40B4-BE49-F238E27FC236}">
                <a16:creationId xmlns:a16="http://schemas.microsoft.com/office/drawing/2014/main" id="{013A2869-FAA6-6846-B0A4-BF5E50065DBA}"/>
              </a:ext>
            </a:extLst>
          </p:cNvPr>
          <p:cNvSpPr txBox="1"/>
          <p:nvPr/>
        </p:nvSpPr>
        <p:spPr>
          <a:xfrm>
            <a:off x="9041188" y="4747380"/>
            <a:ext cx="16509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cs typeface="Calibri"/>
              </a:rPr>
              <a:t>유저 모드</a:t>
            </a:r>
          </a:p>
        </p:txBody>
      </p:sp>
      <p:sp>
        <p:nvSpPr>
          <p:cNvPr id="24" name="TextBox 23">
            <a:extLst>
              <a:ext uri="{FF2B5EF4-FFF2-40B4-BE49-F238E27FC236}">
                <a16:creationId xmlns:a16="http://schemas.microsoft.com/office/drawing/2014/main" id="{2B83D349-10DD-D817-9543-7DB3BE877E07}"/>
              </a:ext>
            </a:extLst>
          </p:cNvPr>
          <p:cNvSpPr txBox="1"/>
          <p:nvPr/>
        </p:nvSpPr>
        <p:spPr>
          <a:xfrm>
            <a:off x="2630715" y="1257904"/>
            <a:ext cx="270328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2400" b="1">
                <a:ea typeface="맑은 고딕"/>
                <a:cs typeface="Calibri"/>
              </a:rPr>
              <a:t>젠 </a:t>
            </a:r>
            <a:r>
              <a:rPr lang="ko-KR" altLang="en-US" sz="2400" b="1" err="1">
                <a:ea typeface="맑은 고딕"/>
                <a:cs typeface="Calibri"/>
              </a:rPr>
              <a:t>하이퍼</a:t>
            </a:r>
            <a:r>
              <a:rPr lang="ko-KR" altLang="en-US" sz="2400" b="1">
                <a:ea typeface="맑은 고딕"/>
                <a:cs typeface="Calibri"/>
              </a:rPr>
              <a:t> </a:t>
            </a:r>
            <a:r>
              <a:rPr lang="ko-KR" altLang="en-US" sz="2400" b="1" err="1">
                <a:ea typeface="맑은 고딕"/>
                <a:cs typeface="Calibri"/>
              </a:rPr>
              <a:t>바이저</a:t>
            </a:r>
          </a:p>
        </p:txBody>
      </p:sp>
      <p:sp>
        <p:nvSpPr>
          <p:cNvPr id="25" name="TextBox 24">
            <a:extLst>
              <a:ext uri="{FF2B5EF4-FFF2-40B4-BE49-F238E27FC236}">
                <a16:creationId xmlns:a16="http://schemas.microsoft.com/office/drawing/2014/main" id="{5C84C3D3-0C5B-5783-EA49-F39D26021D38}"/>
              </a:ext>
            </a:extLst>
          </p:cNvPr>
          <p:cNvSpPr txBox="1"/>
          <p:nvPr/>
        </p:nvSpPr>
        <p:spPr>
          <a:xfrm>
            <a:off x="7166429" y="1257904"/>
            <a:ext cx="270328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2400" b="1">
                <a:ea typeface="맑은 고딕"/>
                <a:cs typeface="Calibri"/>
              </a:rPr>
              <a:t>일반적인 운영체제</a:t>
            </a:r>
          </a:p>
        </p:txBody>
      </p:sp>
      <p:sp>
        <p:nvSpPr>
          <p:cNvPr id="26" name="TextBox 25">
            <a:extLst>
              <a:ext uri="{FF2B5EF4-FFF2-40B4-BE49-F238E27FC236}">
                <a16:creationId xmlns:a16="http://schemas.microsoft.com/office/drawing/2014/main" id="{72759237-E3D0-D76B-092A-EB002A9AF0D9}"/>
              </a:ext>
            </a:extLst>
          </p:cNvPr>
          <p:cNvSpPr txBox="1"/>
          <p:nvPr/>
        </p:nvSpPr>
        <p:spPr>
          <a:xfrm>
            <a:off x="414772" y="2243663"/>
            <a:ext cx="16509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err="1">
                <a:ea typeface="맑은 고딕"/>
                <a:cs typeface="Calibri"/>
              </a:rPr>
              <a:t>비특권</a:t>
            </a:r>
            <a:r>
              <a:rPr lang="ko-KR" altLang="en-US">
                <a:ea typeface="맑은 고딕"/>
                <a:cs typeface="Calibri"/>
              </a:rPr>
              <a:t> 모드</a:t>
            </a:r>
          </a:p>
        </p:txBody>
      </p:sp>
      <p:sp>
        <p:nvSpPr>
          <p:cNvPr id="28" name="TextBox 27">
            <a:extLst>
              <a:ext uri="{FF2B5EF4-FFF2-40B4-BE49-F238E27FC236}">
                <a16:creationId xmlns:a16="http://schemas.microsoft.com/office/drawing/2014/main" id="{D7FA2732-A64E-5EEC-A2A5-0EC38B665DEA}"/>
              </a:ext>
            </a:extLst>
          </p:cNvPr>
          <p:cNvSpPr txBox="1"/>
          <p:nvPr/>
        </p:nvSpPr>
        <p:spPr>
          <a:xfrm>
            <a:off x="414772" y="4788455"/>
            <a:ext cx="16509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cs typeface="Calibri"/>
              </a:rPr>
              <a:t>특권 모드</a:t>
            </a:r>
          </a:p>
        </p:txBody>
      </p:sp>
    </p:spTree>
    <p:extLst>
      <p:ext uri="{BB962C8B-B14F-4D97-AF65-F5344CB8AC3E}">
        <p14:creationId xmlns:p14="http://schemas.microsoft.com/office/powerpoint/2010/main" val="767131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3">
            <a:extLst>
              <a:ext uri="{FF2B5EF4-FFF2-40B4-BE49-F238E27FC236}">
                <a16:creationId xmlns:a16="http://schemas.microsoft.com/office/drawing/2014/main" id="{787180A0-653F-75FF-3594-13841FFEB9C8}"/>
              </a:ext>
            </a:extLst>
          </p:cNvPr>
          <p:cNvPicPr>
            <a:picLocks noChangeAspect="1"/>
          </p:cNvPicPr>
          <p:nvPr/>
        </p:nvPicPr>
        <p:blipFill>
          <a:blip r:embed="rId3"/>
          <a:stretch>
            <a:fillRect/>
          </a:stretch>
        </p:blipFill>
        <p:spPr>
          <a:xfrm>
            <a:off x="5482" y="1516612"/>
            <a:ext cx="8375306" cy="4561616"/>
          </a:xfrm>
          <a:prstGeom prst="rect">
            <a:avLst/>
          </a:prstGeom>
        </p:spPr>
      </p:pic>
      <p:sp>
        <p:nvSpPr>
          <p:cNvPr id="5" name="TextBox 4">
            <a:extLst>
              <a:ext uri="{FF2B5EF4-FFF2-40B4-BE49-F238E27FC236}">
                <a16:creationId xmlns:a16="http://schemas.microsoft.com/office/drawing/2014/main" id="{B765227D-4AAF-A232-F495-C165BE0D3266}"/>
              </a:ext>
            </a:extLst>
          </p:cNvPr>
          <p:cNvSpPr txBox="1"/>
          <p:nvPr/>
        </p:nvSpPr>
        <p:spPr>
          <a:xfrm>
            <a:off x="558208" y="868325"/>
            <a:ext cx="21796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err="1">
                <a:ea typeface="맑은 고딕"/>
                <a:cs typeface="Calibri"/>
              </a:rPr>
              <a:t>하이퍼</a:t>
            </a:r>
            <a:r>
              <a:rPr lang="ko-KR" altLang="en-US">
                <a:ea typeface="맑은 고딕"/>
                <a:cs typeface="Calibri"/>
              </a:rPr>
              <a:t> </a:t>
            </a:r>
            <a:r>
              <a:rPr lang="ko-KR" altLang="en-US" err="1">
                <a:ea typeface="맑은 고딕"/>
                <a:cs typeface="Calibri"/>
              </a:rPr>
              <a:t>바이저</a:t>
            </a:r>
          </a:p>
        </p:txBody>
      </p:sp>
      <p:sp>
        <p:nvSpPr>
          <p:cNvPr id="4" name="TextBox 3">
            <a:extLst>
              <a:ext uri="{FF2B5EF4-FFF2-40B4-BE49-F238E27FC236}">
                <a16:creationId xmlns:a16="http://schemas.microsoft.com/office/drawing/2014/main" id="{389257F7-BB1E-1041-378D-05BACA1A91AE}"/>
              </a:ext>
            </a:extLst>
          </p:cNvPr>
          <p:cNvSpPr txBox="1"/>
          <p:nvPr/>
        </p:nvSpPr>
        <p:spPr>
          <a:xfrm>
            <a:off x="7867952" y="2924022"/>
            <a:ext cx="401864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b="1" err="1">
                <a:ea typeface="맑은 고딕"/>
                <a:cs typeface="Calibri"/>
              </a:rPr>
              <a:t>Type</a:t>
            </a:r>
            <a:r>
              <a:rPr lang="ko-KR" altLang="en-US" b="1">
                <a:ea typeface="맑은 고딕"/>
                <a:cs typeface="Calibri"/>
              </a:rPr>
              <a:t> 1, 전 가상화 </a:t>
            </a:r>
            <a:r>
              <a:rPr lang="ko-KR" altLang="en-US" b="1" err="1">
                <a:ea typeface="맑은 고딕"/>
                <a:cs typeface="Calibri"/>
              </a:rPr>
              <a:t>하이퍼</a:t>
            </a:r>
            <a:r>
              <a:rPr lang="ko-KR" altLang="en-US" b="1">
                <a:ea typeface="맑은 고딕"/>
                <a:cs typeface="Calibri"/>
              </a:rPr>
              <a:t> </a:t>
            </a:r>
            <a:r>
              <a:rPr lang="ko-KR" altLang="en-US" b="1" err="1">
                <a:ea typeface="맑은 고딕"/>
                <a:cs typeface="Calibri"/>
              </a:rPr>
              <a:t>바이저</a:t>
            </a:r>
            <a:r>
              <a:rPr lang="ko-KR" altLang="en-US" b="1">
                <a:ea typeface="맑은 고딕"/>
                <a:cs typeface="Calibri"/>
              </a:rPr>
              <a:t> KVM</a:t>
            </a:r>
            <a:endParaRPr lang="ko-KR" altLang="en-US" b="1">
              <a:ea typeface="맑은 고딕" panose="020B0503020000020004" pitchFamily="34" charset="-127"/>
              <a:cs typeface="Calibri" panose="020F0502020204030204"/>
            </a:endParaRPr>
          </a:p>
          <a:p>
            <a:endParaRPr lang="ko-KR" altLang="en-US">
              <a:ea typeface="맑은 고딕"/>
              <a:cs typeface="Calibri"/>
            </a:endParaRPr>
          </a:p>
          <a:p>
            <a:r>
              <a:rPr lang="ko-KR" altLang="en-US">
                <a:ea typeface="맑은 고딕"/>
                <a:cs typeface="Calibri"/>
              </a:rPr>
              <a:t>전 가상화 특성상 </a:t>
            </a:r>
            <a:r>
              <a:rPr lang="ko-KR" altLang="en-US" err="1">
                <a:ea typeface="맑은 고딕"/>
                <a:cs typeface="Calibri"/>
              </a:rPr>
              <a:t>CPU에서</a:t>
            </a:r>
            <a:r>
              <a:rPr lang="ko-KR" altLang="en-US">
                <a:ea typeface="맑은 고딕"/>
                <a:cs typeface="Calibri"/>
              </a:rPr>
              <a:t> 하드웨어 기반 가상화를 지원해야만 사용이 가능하다.</a:t>
            </a:r>
          </a:p>
          <a:p>
            <a:endParaRPr lang="ko-KR" altLang="en-US">
              <a:ea typeface="맑은 고딕"/>
              <a:cs typeface="Calibri"/>
            </a:endParaRPr>
          </a:p>
          <a:p>
            <a:r>
              <a:rPr lang="ko-KR" altLang="en-US">
                <a:ea typeface="맑은 고딕"/>
                <a:cs typeface="Calibri"/>
              </a:rPr>
              <a:t>QEMU : 하드웨어를 소프트웨어 </a:t>
            </a:r>
            <a:r>
              <a:rPr lang="ko-KR" altLang="en-US" err="1">
                <a:ea typeface="맑은 고딕"/>
                <a:cs typeface="Calibri"/>
              </a:rPr>
              <a:t>처럼</a:t>
            </a:r>
            <a:r>
              <a:rPr lang="ko-KR" altLang="en-US">
                <a:ea typeface="맑은 고딕"/>
                <a:cs typeface="Calibri"/>
              </a:rPr>
              <a:t> 논리적으로 동작 시키는 역할을 수행한다.</a:t>
            </a:r>
          </a:p>
        </p:txBody>
      </p:sp>
    </p:spTree>
    <p:extLst>
      <p:ext uri="{BB962C8B-B14F-4D97-AF65-F5344CB8AC3E}">
        <p14:creationId xmlns:p14="http://schemas.microsoft.com/office/powerpoint/2010/main" val="2443529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65227D-4AAF-A232-F495-C165BE0D3266}"/>
              </a:ext>
            </a:extLst>
          </p:cNvPr>
          <p:cNvSpPr txBox="1"/>
          <p:nvPr/>
        </p:nvSpPr>
        <p:spPr>
          <a:xfrm>
            <a:off x="558208" y="868325"/>
            <a:ext cx="21796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err="1">
                <a:ea typeface="맑은 고딕"/>
                <a:cs typeface="Calibri"/>
              </a:rPr>
              <a:t>하이퍼</a:t>
            </a:r>
            <a:r>
              <a:rPr lang="ko-KR" altLang="en-US">
                <a:ea typeface="맑은 고딕"/>
                <a:cs typeface="Calibri"/>
              </a:rPr>
              <a:t> </a:t>
            </a:r>
            <a:r>
              <a:rPr lang="ko-KR" altLang="en-US" err="1">
                <a:ea typeface="맑은 고딕"/>
                <a:cs typeface="Calibri"/>
              </a:rPr>
              <a:t>바이저</a:t>
            </a:r>
          </a:p>
        </p:txBody>
      </p:sp>
      <p:sp>
        <p:nvSpPr>
          <p:cNvPr id="2" name="TextBox 1">
            <a:extLst>
              <a:ext uri="{FF2B5EF4-FFF2-40B4-BE49-F238E27FC236}">
                <a16:creationId xmlns:a16="http://schemas.microsoft.com/office/drawing/2014/main" id="{3D534FE3-764D-ADF1-886E-A146A0C6C3C9}"/>
              </a:ext>
            </a:extLst>
          </p:cNvPr>
          <p:cNvSpPr txBox="1"/>
          <p:nvPr/>
        </p:nvSpPr>
        <p:spPr>
          <a:xfrm>
            <a:off x="1817558" y="3085475"/>
            <a:ext cx="798850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ko-KR" altLang="en-US" sz="2400" b="1">
                <a:ea typeface="맑은 고딕"/>
                <a:cs typeface="Calibri"/>
              </a:rPr>
              <a:t>반 가상화</a:t>
            </a:r>
            <a:r>
              <a:rPr lang="ko-KR" altLang="en-US" sz="2400">
                <a:ea typeface="맑은 고딕"/>
                <a:cs typeface="Calibri"/>
              </a:rPr>
              <a:t> : </a:t>
            </a:r>
            <a:r>
              <a:rPr lang="ko-KR" altLang="en-US" sz="2400" err="1">
                <a:ea typeface="맑은 고딕"/>
                <a:cs typeface="Calibri"/>
              </a:rPr>
              <a:t>하이퍼</a:t>
            </a:r>
            <a:r>
              <a:rPr lang="ko-KR" altLang="en-US" sz="2400">
                <a:ea typeface="맑은 고딕"/>
                <a:cs typeface="Calibri"/>
              </a:rPr>
              <a:t> </a:t>
            </a:r>
            <a:r>
              <a:rPr lang="ko-KR" altLang="en-US" sz="2400" err="1">
                <a:ea typeface="맑은 고딕"/>
                <a:cs typeface="Calibri"/>
              </a:rPr>
              <a:t>바이저의</a:t>
            </a:r>
            <a:r>
              <a:rPr lang="ko-KR" altLang="en-US" sz="2400">
                <a:ea typeface="맑은 고딕"/>
                <a:cs typeface="Calibri"/>
              </a:rPr>
              <a:t> 존재를 인지한다.</a:t>
            </a:r>
          </a:p>
          <a:p>
            <a:pPr algn="ctr"/>
            <a:endParaRPr lang="ko-KR" altLang="en-US" sz="2400" b="1">
              <a:ea typeface="맑은 고딕"/>
              <a:cs typeface="Calibri"/>
            </a:endParaRPr>
          </a:p>
          <a:p>
            <a:pPr algn="ctr"/>
            <a:r>
              <a:rPr lang="ko-KR" altLang="en-US" sz="2400" b="1">
                <a:ea typeface="맑은 고딕"/>
                <a:cs typeface="Calibri"/>
              </a:rPr>
              <a:t>전 가상화 : </a:t>
            </a:r>
            <a:r>
              <a:rPr lang="ko-KR" altLang="en-US" sz="2400" err="1">
                <a:ea typeface="맑은 고딕"/>
                <a:cs typeface="Calibri"/>
              </a:rPr>
              <a:t>하이퍼</a:t>
            </a:r>
            <a:r>
              <a:rPr lang="ko-KR" altLang="en-US" sz="2400">
                <a:ea typeface="맑은 고딕"/>
                <a:cs typeface="Calibri"/>
              </a:rPr>
              <a:t> </a:t>
            </a:r>
            <a:r>
              <a:rPr lang="ko-KR" altLang="en-US" sz="2400" err="1">
                <a:ea typeface="맑은 고딕"/>
                <a:cs typeface="Calibri"/>
              </a:rPr>
              <a:t>바이저의</a:t>
            </a:r>
            <a:r>
              <a:rPr lang="ko-KR" altLang="en-US" sz="2400">
                <a:ea typeface="맑은 고딕"/>
                <a:cs typeface="Calibri"/>
              </a:rPr>
              <a:t> 존재를 인지 하지 못한다.</a:t>
            </a:r>
          </a:p>
        </p:txBody>
      </p:sp>
    </p:spTree>
    <p:extLst>
      <p:ext uri="{BB962C8B-B14F-4D97-AF65-F5344CB8AC3E}">
        <p14:creationId xmlns:p14="http://schemas.microsoft.com/office/powerpoint/2010/main" val="2347628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65227D-4AAF-A232-F495-C165BE0D3266}"/>
              </a:ext>
            </a:extLst>
          </p:cNvPr>
          <p:cNvSpPr txBox="1"/>
          <p:nvPr/>
        </p:nvSpPr>
        <p:spPr>
          <a:xfrm>
            <a:off x="558208" y="868325"/>
            <a:ext cx="21796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err="1">
                <a:ea typeface="맑은 고딕"/>
                <a:cs typeface="Calibri"/>
              </a:rPr>
              <a:t>하이퍼</a:t>
            </a:r>
            <a:r>
              <a:rPr lang="ko-KR" altLang="en-US">
                <a:ea typeface="맑은 고딕"/>
                <a:cs typeface="Calibri"/>
              </a:rPr>
              <a:t> </a:t>
            </a:r>
            <a:r>
              <a:rPr lang="ko-KR" altLang="en-US" err="1">
                <a:ea typeface="맑은 고딕"/>
                <a:cs typeface="Calibri"/>
              </a:rPr>
              <a:t>바이저</a:t>
            </a:r>
          </a:p>
        </p:txBody>
      </p:sp>
      <p:pic>
        <p:nvPicPr>
          <p:cNvPr id="3" name="그림 5">
            <a:extLst>
              <a:ext uri="{FF2B5EF4-FFF2-40B4-BE49-F238E27FC236}">
                <a16:creationId xmlns:a16="http://schemas.microsoft.com/office/drawing/2014/main" id="{9F7DB84B-08B8-00F5-823C-84CDC7D4F10A}"/>
              </a:ext>
            </a:extLst>
          </p:cNvPr>
          <p:cNvPicPr>
            <a:picLocks noChangeAspect="1"/>
          </p:cNvPicPr>
          <p:nvPr/>
        </p:nvPicPr>
        <p:blipFill>
          <a:blip r:embed="rId3"/>
          <a:stretch>
            <a:fillRect/>
          </a:stretch>
        </p:blipFill>
        <p:spPr>
          <a:xfrm>
            <a:off x="2467155" y="1492909"/>
            <a:ext cx="7746519" cy="4375388"/>
          </a:xfrm>
          <a:prstGeom prst="rect">
            <a:avLst/>
          </a:prstGeom>
        </p:spPr>
      </p:pic>
    </p:spTree>
    <p:extLst>
      <p:ext uri="{BB962C8B-B14F-4D97-AF65-F5344CB8AC3E}">
        <p14:creationId xmlns:p14="http://schemas.microsoft.com/office/powerpoint/2010/main" val="2399197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FB42B9-682B-B26A-3B24-94D2E31E1D6E}"/>
              </a:ext>
            </a:extLst>
          </p:cNvPr>
          <p:cNvSpPr txBox="1"/>
          <p:nvPr/>
        </p:nvSpPr>
        <p:spPr>
          <a:xfrm>
            <a:off x="3867104" y="3159821"/>
            <a:ext cx="44641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2800" b="1">
                <a:ea typeface="맑은 고딕"/>
                <a:cs typeface="Calibri"/>
              </a:rPr>
              <a:t>컴퓨터의 리소스를 추상화 </a:t>
            </a:r>
            <a:endParaRPr lang="ko-KR" altLang="en-US" sz="2800" b="1"/>
          </a:p>
        </p:txBody>
      </p:sp>
      <p:sp>
        <p:nvSpPr>
          <p:cNvPr id="5" name="TextBox 4">
            <a:extLst>
              <a:ext uri="{FF2B5EF4-FFF2-40B4-BE49-F238E27FC236}">
                <a16:creationId xmlns:a16="http://schemas.microsoft.com/office/drawing/2014/main" id="{8E8D3F4A-A7D1-350C-DC66-79432F31C1BC}"/>
              </a:ext>
            </a:extLst>
          </p:cNvPr>
          <p:cNvSpPr txBox="1"/>
          <p:nvPr/>
        </p:nvSpPr>
        <p:spPr>
          <a:xfrm>
            <a:off x="586563" y="87009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rPr>
              <a:t>가상화</a:t>
            </a:r>
            <a:endParaRPr lang="ko-KR">
              <a:ea typeface="맑은 고딕"/>
              <a:cs typeface="Calibri"/>
            </a:endParaRPr>
          </a:p>
        </p:txBody>
      </p:sp>
    </p:spTree>
    <p:extLst>
      <p:ext uri="{BB962C8B-B14F-4D97-AF65-F5344CB8AC3E}">
        <p14:creationId xmlns:p14="http://schemas.microsoft.com/office/powerpoint/2010/main" val="3120652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그림 2" descr="텍스트이(가) 표시된 사진&#10;&#10;자동 생성된 설명">
            <a:extLst>
              <a:ext uri="{FF2B5EF4-FFF2-40B4-BE49-F238E27FC236}">
                <a16:creationId xmlns:a16="http://schemas.microsoft.com/office/drawing/2014/main" id="{9E05B9BF-7DD3-A65B-EFA1-B8BF9C581A4A}"/>
              </a:ext>
            </a:extLst>
          </p:cNvPr>
          <p:cNvPicPr>
            <a:picLocks noChangeAspect="1"/>
          </p:cNvPicPr>
          <p:nvPr/>
        </p:nvPicPr>
        <p:blipFill>
          <a:blip r:embed="rId3"/>
          <a:stretch>
            <a:fillRect/>
          </a:stretch>
        </p:blipFill>
        <p:spPr>
          <a:xfrm>
            <a:off x="6579693" y="1414604"/>
            <a:ext cx="5291666" cy="3807566"/>
          </a:xfrm>
          <a:prstGeom prst="rect">
            <a:avLst/>
          </a:prstGeom>
        </p:spPr>
      </p:pic>
      <p:pic>
        <p:nvPicPr>
          <p:cNvPr id="3" name="그림 3" descr="텍스트, 테이블이(가) 표시된 사진&#10;&#10;자동 생성된 설명">
            <a:extLst>
              <a:ext uri="{FF2B5EF4-FFF2-40B4-BE49-F238E27FC236}">
                <a16:creationId xmlns:a16="http://schemas.microsoft.com/office/drawing/2014/main" id="{AD6CBC92-63FA-E91A-D087-2D7C8E1C21D4}"/>
              </a:ext>
            </a:extLst>
          </p:cNvPr>
          <p:cNvPicPr>
            <a:picLocks noChangeAspect="1"/>
          </p:cNvPicPr>
          <p:nvPr/>
        </p:nvPicPr>
        <p:blipFill>
          <a:blip r:embed="rId4"/>
          <a:stretch>
            <a:fillRect/>
          </a:stretch>
        </p:blipFill>
        <p:spPr>
          <a:xfrm>
            <a:off x="541865" y="1418082"/>
            <a:ext cx="5291667" cy="3677708"/>
          </a:xfrm>
          <a:prstGeom prst="rect">
            <a:avLst/>
          </a:prstGeom>
        </p:spPr>
      </p:pic>
      <p:sp>
        <p:nvSpPr>
          <p:cNvPr id="5" name="TextBox 4">
            <a:extLst>
              <a:ext uri="{FF2B5EF4-FFF2-40B4-BE49-F238E27FC236}">
                <a16:creationId xmlns:a16="http://schemas.microsoft.com/office/drawing/2014/main" id="{CC971C61-0041-66FD-25F3-F82A2503CFC3}"/>
              </a:ext>
            </a:extLst>
          </p:cNvPr>
          <p:cNvSpPr txBox="1"/>
          <p:nvPr/>
        </p:nvSpPr>
        <p:spPr>
          <a:xfrm>
            <a:off x="586563" y="87009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rPr>
              <a:t>가상화</a:t>
            </a:r>
            <a:endParaRPr lang="ko-KR">
              <a:ea typeface="맑은 고딕"/>
              <a:cs typeface="Calibri"/>
            </a:endParaRPr>
          </a:p>
        </p:txBody>
      </p:sp>
    </p:spTree>
    <p:extLst>
      <p:ext uri="{BB962C8B-B14F-4D97-AF65-F5344CB8AC3E}">
        <p14:creationId xmlns:p14="http://schemas.microsoft.com/office/powerpoint/2010/main" val="2036012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2D32AE-1627-E8E1-30EB-E9209B53E65F}"/>
              </a:ext>
            </a:extLst>
          </p:cNvPr>
          <p:cNvSpPr txBox="1"/>
          <p:nvPr/>
        </p:nvSpPr>
        <p:spPr>
          <a:xfrm>
            <a:off x="586563" y="87009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rPr>
              <a:t>가상화</a:t>
            </a:r>
            <a:endParaRPr lang="ko-KR">
              <a:ea typeface="맑은 고딕"/>
              <a:cs typeface="Calibri"/>
            </a:endParaRPr>
          </a:p>
        </p:txBody>
      </p:sp>
      <p:cxnSp>
        <p:nvCxnSpPr>
          <p:cNvPr id="5" name="직선 화살표 연결선 4">
            <a:extLst>
              <a:ext uri="{FF2B5EF4-FFF2-40B4-BE49-F238E27FC236}">
                <a16:creationId xmlns:a16="http://schemas.microsoft.com/office/drawing/2014/main" id="{24B45C7C-66C6-3706-3660-11B9F9EA6FC1}"/>
              </a:ext>
            </a:extLst>
          </p:cNvPr>
          <p:cNvCxnSpPr/>
          <p:nvPr/>
        </p:nvCxnSpPr>
        <p:spPr>
          <a:xfrm>
            <a:off x="2074726" y="4135117"/>
            <a:ext cx="2175553" cy="53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직선 화살표 연결선 5">
            <a:extLst>
              <a:ext uri="{FF2B5EF4-FFF2-40B4-BE49-F238E27FC236}">
                <a16:creationId xmlns:a16="http://schemas.microsoft.com/office/drawing/2014/main" id="{7DC307A0-3B43-A2C0-BB77-C7CEF7EADD8B}"/>
              </a:ext>
            </a:extLst>
          </p:cNvPr>
          <p:cNvCxnSpPr>
            <a:cxnSpLocks/>
          </p:cNvCxnSpPr>
          <p:nvPr/>
        </p:nvCxnSpPr>
        <p:spPr>
          <a:xfrm flipV="1">
            <a:off x="2074726" y="2128516"/>
            <a:ext cx="2174629" cy="39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0A90ECA-A2A3-6241-5D26-68803092769C}"/>
              </a:ext>
            </a:extLst>
          </p:cNvPr>
          <p:cNvSpPr txBox="1"/>
          <p:nvPr/>
        </p:nvSpPr>
        <p:spPr>
          <a:xfrm>
            <a:off x="2000723" y="4263827"/>
            <a:ext cx="168519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200">
                <a:ea typeface="맑은 고딕"/>
                <a:cs typeface="Calibri"/>
              </a:rPr>
              <a:t>하드웨어의 성장 속도</a:t>
            </a:r>
          </a:p>
        </p:txBody>
      </p:sp>
      <p:sp>
        <p:nvSpPr>
          <p:cNvPr id="8" name="TextBox 7">
            <a:extLst>
              <a:ext uri="{FF2B5EF4-FFF2-40B4-BE49-F238E27FC236}">
                <a16:creationId xmlns:a16="http://schemas.microsoft.com/office/drawing/2014/main" id="{DEA98790-AFF6-FA16-00D6-A13D75C80156}"/>
              </a:ext>
            </a:extLst>
          </p:cNvPr>
          <p:cNvSpPr txBox="1"/>
          <p:nvPr/>
        </p:nvSpPr>
        <p:spPr>
          <a:xfrm>
            <a:off x="2000722" y="2270903"/>
            <a:ext cx="188057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200">
                <a:ea typeface="맑은 고딕"/>
                <a:cs typeface="Calibri"/>
              </a:rPr>
              <a:t>소프트웨어의 성장 속도</a:t>
            </a:r>
          </a:p>
        </p:txBody>
      </p:sp>
      <p:sp>
        <p:nvSpPr>
          <p:cNvPr id="15" name="TextBox 14">
            <a:extLst>
              <a:ext uri="{FF2B5EF4-FFF2-40B4-BE49-F238E27FC236}">
                <a16:creationId xmlns:a16="http://schemas.microsoft.com/office/drawing/2014/main" id="{1DE97EB0-EFDA-4895-0D22-8F0B46E1F0B7}"/>
              </a:ext>
            </a:extLst>
          </p:cNvPr>
          <p:cNvSpPr txBox="1"/>
          <p:nvPr/>
        </p:nvSpPr>
        <p:spPr>
          <a:xfrm>
            <a:off x="1042600" y="5167987"/>
            <a:ext cx="435228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sz="1600">
                <a:ea typeface="맑은 고딕"/>
                <a:cs typeface="Calibri"/>
              </a:rPr>
              <a:t>소프트웨어와 하드웨어 간의 </a:t>
            </a:r>
            <a:r>
              <a:rPr lang="ko-KR" altLang="en-US" sz="1600">
                <a:ea typeface="맑은 고딕"/>
                <a:cs typeface="Calibri"/>
              </a:rPr>
              <a:t>성장 차이가 없을 때는 </a:t>
            </a:r>
            <a:r>
              <a:rPr lang="ko-KR" altLang="en-US" sz="1600" b="1">
                <a:ea typeface="맑은 고딕"/>
                <a:cs typeface="Calibri"/>
              </a:rPr>
              <a:t>하드웨어의 성능적 결함이 소프트웨어의 성장을 저해하는 요소</a:t>
            </a:r>
            <a:r>
              <a:rPr lang="ko-KR" altLang="en-US" sz="1600">
                <a:ea typeface="맑은 고딕"/>
                <a:cs typeface="Calibri"/>
              </a:rPr>
              <a:t>로 자리 잡았다.</a:t>
            </a:r>
            <a:endParaRPr lang="ko-KR"/>
          </a:p>
        </p:txBody>
      </p:sp>
      <p:sp>
        <p:nvSpPr>
          <p:cNvPr id="16" name="TextBox 15">
            <a:extLst>
              <a:ext uri="{FF2B5EF4-FFF2-40B4-BE49-F238E27FC236}">
                <a16:creationId xmlns:a16="http://schemas.microsoft.com/office/drawing/2014/main" id="{B53544E4-1799-3AD8-4AB9-3CDBA675E999}"/>
              </a:ext>
            </a:extLst>
          </p:cNvPr>
          <p:cNvSpPr txBox="1"/>
          <p:nvPr/>
        </p:nvSpPr>
        <p:spPr>
          <a:xfrm>
            <a:off x="2348217" y="3193204"/>
            <a:ext cx="16468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400" b="1">
                <a:solidFill>
                  <a:srgbClr val="FF0000"/>
                </a:solidFill>
                <a:ea typeface="맑은 고딕"/>
                <a:cs typeface="Calibri"/>
              </a:rPr>
              <a:t>차이가 없음</a:t>
            </a:r>
          </a:p>
        </p:txBody>
      </p:sp>
      <p:graphicFrame>
        <p:nvGraphicFramePr>
          <p:cNvPr id="10" name="표 20">
            <a:extLst>
              <a:ext uri="{FF2B5EF4-FFF2-40B4-BE49-F238E27FC236}">
                <a16:creationId xmlns:a16="http://schemas.microsoft.com/office/drawing/2014/main" id="{1C70D678-4C99-9CA7-88FF-C168E8F0C25B}"/>
              </a:ext>
            </a:extLst>
          </p:cNvPr>
          <p:cNvGraphicFramePr>
            <a:graphicFrameLocks noGrp="1"/>
          </p:cNvGraphicFramePr>
          <p:nvPr>
            <p:extLst>
              <p:ext uri="{D42A27DB-BD31-4B8C-83A1-F6EECF244321}">
                <p14:modId xmlns:p14="http://schemas.microsoft.com/office/powerpoint/2010/main" val="2804689105"/>
              </p:ext>
            </p:extLst>
          </p:nvPr>
        </p:nvGraphicFramePr>
        <p:xfrm>
          <a:off x="7202799" y="2818668"/>
          <a:ext cx="3401416" cy="2904163"/>
        </p:xfrm>
        <a:graphic>
          <a:graphicData uri="http://schemas.openxmlformats.org/drawingml/2006/table">
            <a:tbl>
              <a:tblPr firstRow="1" bandRow="1">
                <a:tableStyleId>{5C22544A-7EE6-4342-B048-85BDC9FD1C3A}</a:tableStyleId>
              </a:tblPr>
              <a:tblGrid>
                <a:gridCol w="3401416">
                  <a:extLst>
                    <a:ext uri="{9D8B030D-6E8A-4147-A177-3AD203B41FA5}">
                      <a16:colId xmlns:a16="http://schemas.microsoft.com/office/drawing/2014/main" val="1557730113"/>
                    </a:ext>
                  </a:extLst>
                </a:gridCol>
              </a:tblGrid>
              <a:tr h="574783">
                <a:tc>
                  <a:txBody>
                    <a:bodyPr/>
                    <a:lstStyle/>
                    <a:p>
                      <a:pPr lvl="0" algn="ctr">
                        <a:buNone/>
                      </a:pPr>
                      <a:r>
                        <a:rPr lang="ko-KR" sz="1400" b="1" i="0" u="none" strike="noStrike" noProof="0">
                          <a:solidFill>
                            <a:schemeClr val="tx1"/>
                          </a:solidFill>
                          <a:latin typeface="맑은 고딕"/>
                          <a:ea typeface="맑은 고딕"/>
                        </a:rPr>
                        <a:t>비싼 가격</a:t>
                      </a:r>
                      <a:endParaRPr lang="ko-KR" sz="1400" b="1" i="0" u="none" strike="noStrike" noProof="0">
                        <a:solidFill>
                          <a:schemeClr val="tx1"/>
                        </a:solidFill>
                        <a:latin typeface="Malgun Gothic"/>
                        <a:ea typeface="Malgun Gothic"/>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085112308"/>
                  </a:ext>
                </a:extLst>
              </a:tr>
              <a:tr h="776460">
                <a:tc>
                  <a:txBody>
                    <a:bodyPr/>
                    <a:lstStyle/>
                    <a:p>
                      <a:pPr lvl="0" algn="ctr">
                        <a:lnSpc>
                          <a:spcPct val="100000"/>
                        </a:lnSpc>
                        <a:spcBef>
                          <a:spcPts val="0"/>
                        </a:spcBef>
                        <a:spcAft>
                          <a:spcPts val="0"/>
                        </a:spcAft>
                        <a:buNone/>
                      </a:pPr>
                      <a:r>
                        <a:rPr lang="ko-KR" altLang="en-US" sz="1400" b="1" i="0" u="none" strike="noStrike" noProof="0">
                          <a:latin typeface="Malgun Gothic"/>
                          <a:ea typeface="Malgun Gothic"/>
                        </a:rPr>
                        <a:t>부족한 컴퓨팅 자원</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82845141"/>
                  </a:ext>
                </a:extLst>
              </a:tr>
              <a:tr h="776460">
                <a:tc>
                  <a:txBody>
                    <a:bodyPr/>
                    <a:lstStyle/>
                    <a:p>
                      <a:pPr lvl="0" algn="ctr">
                        <a:buNone/>
                      </a:pPr>
                      <a:r>
                        <a:rPr lang="ko-KR" altLang="en-US" sz="1400" b="1" i="0" u="none" strike="noStrike" noProof="0"/>
                        <a:t>복수의 어플리케이션 실행 시 충돌 발생</a:t>
                      </a:r>
                      <a:endParaRPr lang="ko-K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548985811"/>
                  </a:ext>
                </a:extLst>
              </a:tr>
              <a:tr h="776460">
                <a:tc>
                  <a:txBody>
                    <a:bodyPr/>
                    <a:lstStyle/>
                    <a:p>
                      <a:pPr lvl="0" algn="ctr">
                        <a:buNone/>
                      </a:pPr>
                      <a:r>
                        <a:rPr lang="ko-KR" sz="1400" b="1" i="0" u="none" strike="noStrike" noProof="0">
                          <a:solidFill>
                            <a:schemeClr val="tx1"/>
                          </a:solidFill>
                          <a:latin typeface="맑은 고딕"/>
                          <a:ea typeface="맑은 고딕"/>
                        </a:rPr>
                        <a:t>1 서버, 1 OS </a:t>
                      </a:r>
                      <a:endParaRPr lang="ko-KR" altLang="en-US" sz="1400" b="1"/>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303217732"/>
                  </a:ext>
                </a:extLst>
              </a:tr>
            </a:tbl>
          </a:graphicData>
        </a:graphic>
      </p:graphicFrame>
      <p:sp>
        <p:nvSpPr>
          <p:cNvPr id="11" name="TextBox 10">
            <a:extLst>
              <a:ext uri="{FF2B5EF4-FFF2-40B4-BE49-F238E27FC236}">
                <a16:creationId xmlns:a16="http://schemas.microsoft.com/office/drawing/2014/main" id="{D427A9A6-923A-3B7D-36C0-A96A504F4520}"/>
              </a:ext>
            </a:extLst>
          </p:cNvPr>
          <p:cNvSpPr txBox="1"/>
          <p:nvPr/>
        </p:nvSpPr>
        <p:spPr>
          <a:xfrm>
            <a:off x="7767240" y="2005745"/>
            <a:ext cx="28186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b="1">
                <a:solidFill>
                  <a:srgbClr val="FF0000"/>
                </a:solidFill>
                <a:ea typeface="맑은 고딕"/>
                <a:cs typeface="Calibri"/>
              </a:rPr>
              <a:t>하드웨어의 한계점</a:t>
            </a:r>
          </a:p>
        </p:txBody>
      </p:sp>
    </p:spTree>
    <p:extLst>
      <p:ext uri="{BB962C8B-B14F-4D97-AF65-F5344CB8AC3E}">
        <p14:creationId xmlns:p14="http://schemas.microsoft.com/office/powerpoint/2010/main" val="3361025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2D32AE-1627-E8E1-30EB-E9209B53E65F}"/>
              </a:ext>
            </a:extLst>
          </p:cNvPr>
          <p:cNvSpPr txBox="1"/>
          <p:nvPr/>
        </p:nvSpPr>
        <p:spPr>
          <a:xfrm>
            <a:off x="586563" y="87009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rPr>
              <a:t>가상화</a:t>
            </a:r>
            <a:endParaRPr lang="ko-KR">
              <a:ea typeface="맑은 고딕"/>
              <a:cs typeface="Calibri"/>
            </a:endParaRPr>
          </a:p>
        </p:txBody>
      </p:sp>
      <p:cxnSp>
        <p:nvCxnSpPr>
          <p:cNvPr id="5" name="직선 화살표 연결선 4">
            <a:extLst>
              <a:ext uri="{FF2B5EF4-FFF2-40B4-BE49-F238E27FC236}">
                <a16:creationId xmlns:a16="http://schemas.microsoft.com/office/drawing/2014/main" id="{24B45C7C-66C6-3706-3660-11B9F9EA6FC1}"/>
              </a:ext>
            </a:extLst>
          </p:cNvPr>
          <p:cNvCxnSpPr/>
          <p:nvPr/>
        </p:nvCxnSpPr>
        <p:spPr>
          <a:xfrm flipV="1">
            <a:off x="1131521" y="4605458"/>
            <a:ext cx="4763477" cy="234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직선 화살표 연결선 5">
            <a:extLst>
              <a:ext uri="{FF2B5EF4-FFF2-40B4-BE49-F238E27FC236}">
                <a16:creationId xmlns:a16="http://schemas.microsoft.com/office/drawing/2014/main" id="{7DC307A0-3B43-A2C0-BB77-C7CEF7EADD8B}"/>
              </a:ext>
            </a:extLst>
          </p:cNvPr>
          <p:cNvCxnSpPr>
            <a:cxnSpLocks/>
          </p:cNvCxnSpPr>
          <p:nvPr/>
        </p:nvCxnSpPr>
        <p:spPr>
          <a:xfrm flipV="1">
            <a:off x="1131521" y="2622304"/>
            <a:ext cx="2174629" cy="39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0A90ECA-A2A3-6241-5D26-68803092769C}"/>
              </a:ext>
            </a:extLst>
          </p:cNvPr>
          <p:cNvSpPr txBox="1"/>
          <p:nvPr/>
        </p:nvSpPr>
        <p:spPr>
          <a:xfrm>
            <a:off x="1057519" y="4757615"/>
            <a:ext cx="168519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200">
                <a:ea typeface="맑은 고딕"/>
                <a:cs typeface="Calibri"/>
              </a:rPr>
              <a:t>하드웨어의 성장 속도</a:t>
            </a:r>
          </a:p>
        </p:txBody>
      </p:sp>
      <p:sp>
        <p:nvSpPr>
          <p:cNvPr id="8" name="TextBox 7">
            <a:extLst>
              <a:ext uri="{FF2B5EF4-FFF2-40B4-BE49-F238E27FC236}">
                <a16:creationId xmlns:a16="http://schemas.microsoft.com/office/drawing/2014/main" id="{DEA98790-AFF6-FA16-00D6-A13D75C80156}"/>
              </a:ext>
            </a:extLst>
          </p:cNvPr>
          <p:cNvSpPr txBox="1"/>
          <p:nvPr/>
        </p:nvSpPr>
        <p:spPr>
          <a:xfrm>
            <a:off x="1057518" y="2764691"/>
            <a:ext cx="188057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200">
                <a:ea typeface="맑은 고딕"/>
                <a:cs typeface="Calibri"/>
              </a:rPr>
              <a:t>소프트웨어의 성장 속도</a:t>
            </a:r>
          </a:p>
        </p:txBody>
      </p:sp>
      <p:cxnSp>
        <p:nvCxnSpPr>
          <p:cNvPr id="12" name="직선 화살표 연결선 11">
            <a:extLst>
              <a:ext uri="{FF2B5EF4-FFF2-40B4-BE49-F238E27FC236}">
                <a16:creationId xmlns:a16="http://schemas.microsoft.com/office/drawing/2014/main" id="{F11D3DB2-8BD9-D3AD-C5D6-E4DB532D2369}"/>
              </a:ext>
            </a:extLst>
          </p:cNvPr>
          <p:cNvCxnSpPr/>
          <p:nvPr/>
        </p:nvCxnSpPr>
        <p:spPr>
          <a:xfrm>
            <a:off x="3344252" y="2758098"/>
            <a:ext cx="15631" cy="1725246"/>
          </a:xfrm>
          <a:prstGeom prst="straightConnector1">
            <a:avLst/>
          </a:prstGeom>
          <a:ln w="12700">
            <a:solidFill>
              <a:srgbClr val="E31921"/>
            </a:solidFill>
            <a:prstDash val="dash"/>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208CAC67-ED0B-7A96-7FBB-594EA147A68D}"/>
              </a:ext>
            </a:extLst>
          </p:cNvPr>
          <p:cNvCxnSpPr>
            <a:cxnSpLocks/>
          </p:cNvCxnSpPr>
          <p:nvPr/>
        </p:nvCxnSpPr>
        <p:spPr>
          <a:xfrm>
            <a:off x="5884251" y="2758097"/>
            <a:ext cx="15631" cy="1725246"/>
          </a:xfrm>
          <a:prstGeom prst="straightConnector1">
            <a:avLst/>
          </a:prstGeom>
          <a:ln w="12700">
            <a:solidFill>
              <a:srgbClr val="E31921"/>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DE97EB0-EFDA-4895-0D22-8F0B46E1F0B7}"/>
              </a:ext>
            </a:extLst>
          </p:cNvPr>
          <p:cNvSpPr txBox="1"/>
          <p:nvPr/>
        </p:nvSpPr>
        <p:spPr>
          <a:xfrm>
            <a:off x="6411057" y="3275134"/>
            <a:ext cx="537307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600">
                <a:ea typeface="맑은 고딕"/>
                <a:cs typeface="Calibri"/>
              </a:rPr>
              <a:t>소프트웨어와 하드웨어 간의 성장 격차로 인하여 </a:t>
            </a:r>
            <a:r>
              <a:rPr lang="ko-KR" altLang="en-US" sz="1600" b="1">
                <a:ea typeface="맑은 고딕"/>
                <a:cs typeface="Calibri"/>
              </a:rPr>
              <a:t>소프트웨어가 요구하는 성능에 비해 하드웨어의 성능이 지나치게 좋다</a:t>
            </a:r>
            <a:r>
              <a:rPr lang="ko-KR" altLang="en-US" sz="1600">
                <a:ea typeface="맑은 고딕"/>
                <a:cs typeface="Calibri"/>
              </a:rPr>
              <a:t>는 문제가 대두된다.</a:t>
            </a:r>
          </a:p>
        </p:txBody>
      </p:sp>
      <p:sp>
        <p:nvSpPr>
          <p:cNvPr id="16" name="TextBox 15">
            <a:extLst>
              <a:ext uri="{FF2B5EF4-FFF2-40B4-BE49-F238E27FC236}">
                <a16:creationId xmlns:a16="http://schemas.microsoft.com/office/drawing/2014/main" id="{B53544E4-1799-3AD8-4AB9-3CDBA675E999}"/>
              </a:ext>
            </a:extLst>
          </p:cNvPr>
          <p:cNvSpPr txBox="1"/>
          <p:nvPr/>
        </p:nvSpPr>
        <p:spPr>
          <a:xfrm>
            <a:off x="3460749" y="3382596"/>
            <a:ext cx="232263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400" b="1">
                <a:solidFill>
                  <a:srgbClr val="FF0000"/>
                </a:solidFill>
                <a:ea typeface="맑은 고딕"/>
                <a:cs typeface="Calibri"/>
              </a:rPr>
              <a:t>시간의 따른 성장 차이 격화</a:t>
            </a:r>
          </a:p>
        </p:txBody>
      </p:sp>
    </p:spTree>
    <p:extLst>
      <p:ext uri="{BB962C8B-B14F-4D97-AF65-F5344CB8AC3E}">
        <p14:creationId xmlns:p14="http://schemas.microsoft.com/office/powerpoint/2010/main" val="3169171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D6E92FF2-23DE-B8BA-50AB-D691B94F3967}"/>
              </a:ext>
            </a:extLst>
          </p:cNvPr>
          <p:cNvSpPr/>
          <p:nvPr/>
        </p:nvSpPr>
        <p:spPr>
          <a:xfrm>
            <a:off x="417635" y="4147040"/>
            <a:ext cx="5500074" cy="1843940"/>
          </a:xfrm>
          <a:prstGeom prst="rect">
            <a:avLst/>
          </a:prstGeom>
          <a:solidFill>
            <a:srgbClr val="FFFFFF"/>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endParaRPr lang="ko-KR" altLang="en-US">
              <a:cs typeface="Calibri" panose="020F0502020204030204"/>
            </a:endParaRPr>
          </a:p>
        </p:txBody>
      </p:sp>
      <p:sp>
        <p:nvSpPr>
          <p:cNvPr id="2" name="TextBox 1">
            <a:extLst>
              <a:ext uri="{FF2B5EF4-FFF2-40B4-BE49-F238E27FC236}">
                <a16:creationId xmlns:a16="http://schemas.microsoft.com/office/drawing/2014/main" id="{C42D32AE-1627-E8E1-30EB-E9209B53E65F}"/>
              </a:ext>
            </a:extLst>
          </p:cNvPr>
          <p:cNvSpPr txBox="1"/>
          <p:nvPr/>
        </p:nvSpPr>
        <p:spPr>
          <a:xfrm>
            <a:off x="586563" y="87009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rPr>
              <a:t>가상화</a:t>
            </a:r>
            <a:endParaRPr lang="ko-KR">
              <a:ea typeface="맑은 고딕"/>
              <a:cs typeface="Calibri"/>
            </a:endParaRPr>
          </a:p>
        </p:txBody>
      </p:sp>
      <p:pic>
        <p:nvPicPr>
          <p:cNvPr id="3" name="그림 3">
            <a:extLst>
              <a:ext uri="{FF2B5EF4-FFF2-40B4-BE49-F238E27FC236}">
                <a16:creationId xmlns:a16="http://schemas.microsoft.com/office/drawing/2014/main" id="{9F469E7E-660B-BFAC-313C-6F875DD652F9}"/>
              </a:ext>
            </a:extLst>
          </p:cNvPr>
          <p:cNvPicPr>
            <a:picLocks noChangeAspect="1"/>
          </p:cNvPicPr>
          <p:nvPr/>
        </p:nvPicPr>
        <p:blipFill>
          <a:blip r:embed="rId3"/>
          <a:stretch>
            <a:fillRect/>
          </a:stretch>
        </p:blipFill>
        <p:spPr>
          <a:xfrm>
            <a:off x="582246" y="1859747"/>
            <a:ext cx="5107354" cy="1409350"/>
          </a:xfrm>
          <a:prstGeom prst="rect">
            <a:avLst/>
          </a:prstGeom>
        </p:spPr>
      </p:pic>
      <p:pic>
        <p:nvPicPr>
          <p:cNvPr id="11" name="그림 3">
            <a:extLst>
              <a:ext uri="{FF2B5EF4-FFF2-40B4-BE49-F238E27FC236}">
                <a16:creationId xmlns:a16="http://schemas.microsoft.com/office/drawing/2014/main" id="{4527D203-F8D3-E172-96D9-B6555F3A9FAB}"/>
              </a:ext>
            </a:extLst>
          </p:cNvPr>
          <p:cNvPicPr>
            <a:picLocks noChangeAspect="1"/>
          </p:cNvPicPr>
          <p:nvPr/>
        </p:nvPicPr>
        <p:blipFill>
          <a:blip r:embed="rId3"/>
          <a:stretch>
            <a:fillRect/>
          </a:stretch>
        </p:blipFill>
        <p:spPr>
          <a:xfrm>
            <a:off x="582246" y="4448593"/>
            <a:ext cx="5107354" cy="1409350"/>
          </a:xfrm>
          <a:prstGeom prst="rect">
            <a:avLst/>
          </a:prstGeom>
        </p:spPr>
      </p:pic>
      <p:sp>
        <p:nvSpPr>
          <p:cNvPr id="13" name="화살표: 아래쪽 12">
            <a:extLst>
              <a:ext uri="{FF2B5EF4-FFF2-40B4-BE49-F238E27FC236}">
                <a16:creationId xmlns:a16="http://schemas.microsoft.com/office/drawing/2014/main" id="{5DB8A1FF-9DFF-3AD2-7418-262B6B820ADE}"/>
              </a:ext>
            </a:extLst>
          </p:cNvPr>
          <p:cNvSpPr/>
          <p:nvPr/>
        </p:nvSpPr>
        <p:spPr>
          <a:xfrm>
            <a:off x="2972288" y="3426556"/>
            <a:ext cx="468923" cy="498231"/>
          </a:xfrm>
          <a:prstGeom prst="downArrow">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E109B305-F928-F224-FDE2-27B4FA05DC54}"/>
              </a:ext>
            </a:extLst>
          </p:cNvPr>
          <p:cNvSpPr txBox="1"/>
          <p:nvPr/>
        </p:nvSpPr>
        <p:spPr>
          <a:xfrm>
            <a:off x="6219334" y="2144840"/>
            <a:ext cx="555780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600">
                <a:ea typeface="맑은 고딕"/>
                <a:cs typeface="Calibri"/>
              </a:rPr>
              <a:t>하나의 서버에 하나의 어플리케이션을 탑재하는 방식은 하드웨어 기술이 성장함에 따라 소프트웨어가 요구하는 크기 이상으로 </a:t>
            </a:r>
            <a:r>
              <a:rPr lang="ko-KR" altLang="en-US" sz="1600" b="1">
                <a:ea typeface="맑은 고딕"/>
                <a:cs typeface="Calibri"/>
              </a:rPr>
              <a:t>많은 양의 공간이 남아버렸다.</a:t>
            </a:r>
          </a:p>
        </p:txBody>
      </p:sp>
      <p:sp>
        <p:nvSpPr>
          <p:cNvPr id="6" name="TextBox 5">
            <a:extLst>
              <a:ext uri="{FF2B5EF4-FFF2-40B4-BE49-F238E27FC236}">
                <a16:creationId xmlns:a16="http://schemas.microsoft.com/office/drawing/2014/main" id="{F38A4864-841D-CCAD-92D8-1284B0274766}"/>
              </a:ext>
            </a:extLst>
          </p:cNvPr>
          <p:cNvSpPr txBox="1"/>
          <p:nvPr/>
        </p:nvSpPr>
        <p:spPr>
          <a:xfrm>
            <a:off x="6219334" y="4560235"/>
            <a:ext cx="555780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ko-KR" altLang="en-US" sz="1600" b="1">
              <a:ea typeface="맑은 고딕"/>
              <a:cs typeface="Calibri"/>
            </a:endParaRPr>
          </a:p>
        </p:txBody>
      </p:sp>
      <p:sp>
        <p:nvSpPr>
          <p:cNvPr id="12" name="TextBox 1">
            <a:extLst>
              <a:ext uri="{FF2B5EF4-FFF2-40B4-BE49-F238E27FC236}">
                <a16:creationId xmlns:a16="http://schemas.microsoft.com/office/drawing/2014/main" id="{92863205-C318-A95A-E51A-0D4BDCC98762}"/>
              </a:ext>
            </a:extLst>
          </p:cNvPr>
          <p:cNvSpPr txBox="1"/>
          <p:nvPr/>
        </p:nvSpPr>
        <p:spPr>
          <a:xfrm>
            <a:off x="6226461" y="4902454"/>
            <a:ext cx="4932163"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ko-KR" altLang="en-US" sz="1600" b="1">
                <a:ea typeface="맑은 고딕"/>
                <a:cs typeface="Calibri"/>
              </a:rPr>
              <a:t>서버를 한 개로 합쳐서 90%로 운용하는 방법은?</a:t>
            </a:r>
          </a:p>
        </p:txBody>
      </p:sp>
    </p:spTree>
    <p:extLst>
      <p:ext uri="{BB962C8B-B14F-4D97-AF65-F5344CB8AC3E}">
        <p14:creationId xmlns:p14="http://schemas.microsoft.com/office/powerpoint/2010/main" val="2467320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22B5E3EC-F81C-B745-7193-5DD7C12FB5BB}"/>
              </a:ext>
            </a:extLst>
          </p:cNvPr>
          <p:cNvSpPr/>
          <p:nvPr/>
        </p:nvSpPr>
        <p:spPr>
          <a:xfrm>
            <a:off x="470187" y="3844868"/>
            <a:ext cx="5500074" cy="1843940"/>
          </a:xfrm>
          <a:prstGeom prst="rect">
            <a:avLst/>
          </a:prstGeom>
          <a:solidFill>
            <a:srgbClr val="FFFFFF"/>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endParaRPr lang="ko-KR" altLang="en-US">
              <a:cs typeface="Calibri" panose="020F0502020204030204"/>
            </a:endParaRPr>
          </a:p>
        </p:txBody>
      </p:sp>
      <p:graphicFrame>
        <p:nvGraphicFramePr>
          <p:cNvPr id="3" name="표 2">
            <a:extLst>
              <a:ext uri="{FF2B5EF4-FFF2-40B4-BE49-F238E27FC236}">
                <a16:creationId xmlns:a16="http://schemas.microsoft.com/office/drawing/2014/main" id="{C48C6E30-DC9A-B700-9C77-3ED3FED5455F}"/>
              </a:ext>
            </a:extLst>
          </p:cNvPr>
          <p:cNvGraphicFramePr>
            <a:graphicFrameLocks noGrp="1"/>
          </p:cNvGraphicFramePr>
          <p:nvPr>
            <p:extLst>
              <p:ext uri="{D42A27DB-BD31-4B8C-83A1-F6EECF244321}">
                <p14:modId xmlns:p14="http://schemas.microsoft.com/office/powerpoint/2010/main" val="2744144392"/>
              </p:ext>
            </p:extLst>
          </p:nvPr>
        </p:nvGraphicFramePr>
        <p:xfrm>
          <a:off x="7820652" y="2529364"/>
          <a:ext cx="2597733" cy="3201645"/>
        </p:xfrm>
        <a:graphic>
          <a:graphicData uri="http://schemas.openxmlformats.org/drawingml/2006/table">
            <a:tbl>
              <a:tblPr firstRow="1" bandRow="1">
                <a:tableStyleId>{5C22544A-7EE6-4342-B048-85BDC9FD1C3A}</a:tableStyleId>
              </a:tblPr>
              <a:tblGrid>
                <a:gridCol w="2597733">
                  <a:extLst>
                    <a:ext uri="{9D8B030D-6E8A-4147-A177-3AD203B41FA5}">
                      <a16:colId xmlns:a16="http://schemas.microsoft.com/office/drawing/2014/main" val="2637270471"/>
                    </a:ext>
                  </a:extLst>
                </a:gridCol>
              </a:tblGrid>
              <a:tr h="689785">
                <a:tc>
                  <a:txBody>
                    <a:bodyPr/>
                    <a:lstStyle/>
                    <a:p>
                      <a:pPr algn="ctr" fontAlgn="base"/>
                      <a:r>
                        <a:rPr lang="ko-KR" altLang="en-US" sz="1400" b="1">
                          <a:solidFill>
                            <a:schemeClr val="tx1"/>
                          </a:solidFill>
                          <a:effectLst/>
                        </a:rPr>
                        <a:t>보안​ 유지의 어려움</a:t>
                      </a:r>
                      <a:endParaRPr lang="ko-KR" altLang="en-US" b="1">
                        <a:solidFill>
                          <a:schemeClr val="tx1"/>
                        </a:solidFill>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16500309"/>
                  </a:ext>
                </a:extLst>
              </a:tr>
              <a:tr h="819933">
                <a:tc>
                  <a:txBody>
                    <a:bodyPr/>
                    <a:lstStyle/>
                    <a:p>
                      <a:pPr lvl="0" algn="ctr">
                        <a:buNone/>
                      </a:pPr>
                      <a:r>
                        <a:rPr lang="af-ZA" sz="1400" b="1" i="0" u="none" strike="noStrike" noProof="0" err="1">
                          <a:solidFill>
                            <a:schemeClr val="tx1"/>
                          </a:solidFill>
                          <a:effectLst/>
                        </a:rPr>
                        <a:t>운영</a:t>
                      </a:r>
                      <a:r>
                        <a:rPr lang="af-ZA" sz="1400" b="1" i="0" u="none" strike="noStrike" noProof="0">
                          <a:solidFill>
                            <a:schemeClr val="tx1"/>
                          </a:solidFill>
                          <a:effectLst/>
                        </a:rPr>
                        <a:t> </a:t>
                      </a:r>
                      <a:r>
                        <a:rPr lang="af-ZA" sz="1400" b="1" i="0" u="none" strike="noStrike" noProof="0" err="1">
                          <a:solidFill>
                            <a:schemeClr val="tx1"/>
                          </a:solidFill>
                          <a:effectLst/>
                        </a:rPr>
                        <a:t>난이도</a:t>
                      </a:r>
                      <a:r>
                        <a:rPr lang="af-ZA" sz="1400" b="1" i="0" u="none" strike="noStrike" noProof="0">
                          <a:solidFill>
                            <a:schemeClr val="tx1"/>
                          </a:solidFill>
                          <a:effectLst/>
                        </a:rPr>
                        <a:t> </a:t>
                      </a:r>
                      <a:r>
                        <a:rPr lang="af-ZA" sz="1400" b="1" i="0" u="none" strike="noStrike" noProof="0" err="1">
                          <a:solidFill>
                            <a:schemeClr val="tx1"/>
                          </a:solidFill>
                          <a:effectLst/>
                        </a:rPr>
                        <a:t>상승</a:t>
                      </a:r>
                      <a:endParaRPr lang="af-ZA" sz="1400" b="0" i="0" u="none" strike="noStrike" noProof="0" err="1">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892023726"/>
                  </a:ext>
                </a:extLst>
              </a:tr>
              <a:tr h="715815">
                <a:tc>
                  <a:txBody>
                    <a:bodyPr/>
                    <a:lstStyle/>
                    <a:p>
                      <a:pPr lvl="0" algn="ctr">
                        <a:buNone/>
                      </a:pPr>
                      <a:r>
                        <a:rPr lang="ko-KR" sz="1400" b="1" i="0" u="none" strike="noStrike" noProof="0">
                          <a:solidFill>
                            <a:schemeClr val="tx1"/>
                          </a:solidFill>
                          <a:effectLst/>
                          <a:latin typeface="Malgun Gothic"/>
                          <a:ea typeface="Malgun Gothic"/>
                        </a:rPr>
                        <a:t>각기 다른 </a:t>
                      </a:r>
                      <a:r>
                        <a:rPr lang="af-ZA" sz="1400" b="1" i="0" u="none" strike="noStrike" noProof="0">
                          <a:solidFill>
                            <a:schemeClr val="tx1"/>
                          </a:solidFill>
                          <a:effectLst/>
                          <a:latin typeface="Malgun Gothic"/>
                        </a:rPr>
                        <a:t>OS </a:t>
                      </a:r>
                      <a:endParaRPr lang="af-ZA" altLang="ko-KR" sz="1400" b="1" err="1">
                        <a:solidFill>
                          <a:schemeClr val="tx1"/>
                        </a:solidFill>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7130346"/>
                  </a:ext>
                </a:extLst>
              </a:tr>
              <a:tr h="976112">
                <a:tc>
                  <a:txBody>
                    <a:bodyPr/>
                    <a:lstStyle/>
                    <a:p>
                      <a:pPr lvl="0" algn="ctr">
                        <a:buNone/>
                      </a:pPr>
                      <a:r>
                        <a:rPr lang="ko-KR" altLang="en-US" sz="1400" b="1">
                          <a:solidFill>
                            <a:schemeClr val="tx1"/>
                          </a:solidFill>
                          <a:effectLst/>
                        </a:rPr>
                        <a:t>​</a:t>
                      </a:r>
                      <a:endParaRPr lang="ko-KR"/>
                    </a:p>
                    <a:p>
                      <a:pPr lvl="0" algn="ctr">
                        <a:buNone/>
                      </a:pPr>
                      <a:r>
                        <a:rPr lang="ko-KR" altLang="en-US" sz="1400" b="1">
                          <a:solidFill>
                            <a:schemeClr val="tx1"/>
                          </a:solidFill>
                          <a:effectLst/>
                        </a:rPr>
                        <a:t>벤더마다 다른 기술 스택​</a:t>
                      </a:r>
                      <a:endParaRPr lang="ko-KR" altLang="en-US" b="1">
                        <a:solidFill>
                          <a:schemeClr val="tx1"/>
                        </a:solidFill>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381652979"/>
                  </a:ext>
                </a:extLst>
              </a:tr>
            </a:tbl>
          </a:graphicData>
        </a:graphic>
      </p:graphicFrame>
      <p:sp>
        <p:nvSpPr>
          <p:cNvPr id="5" name="TextBox 4">
            <a:extLst>
              <a:ext uri="{FF2B5EF4-FFF2-40B4-BE49-F238E27FC236}">
                <a16:creationId xmlns:a16="http://schemas.microsoft.com/office/drawing/2014/main" id="{F4F41165-C113-E7AA-80F2-98AB1BEF4D35}"/>
              </a:ext>
            </a:extLst>
          </p:cNvPr>
          <p:cNvSpPr txBox="1"/>
          <p:nvPr/>
        </p:nvSpPr>
        <p:spPr>
          <a:xfrm>
            <a:off x="586563" y="87009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a:ea typeface="맑은 고딕"/>
              </a:rPr>
              <a:t>가상화</a:t>
            </a:r>
            <a:endParaRPr lang="ko-KR">
              <a:ea typeface="맑은 고딕"/>
              <a:cs typeface="Calibri"/>
            </a:endParaRPr>
          </a:p>
        </p:txBody>
      </p:sp>
      <p:pic>
        <p:nvPicPr>
          <p:cNvPr id="7" name="그림 7">
            <a:extLst>
              <a:ext uri="{FF2B5EF4-FFF2-40B4-BE49-F238E27FC236}">
                <a16:creationId xmlns:a16="http://schemas.microsoft.com/office/drawing/2014/main" id="{3FFE6008-4FDE-5A76-833D-E72F947111EE}"/>
              </a:ext>
            </a:extLst>
          </p:cNvPr>
          <p:cNvPicPr>
            <a:picLocks noChangeAspect="1"/>
          </p:cNvPicPr>
          <p:nvPr/>
        </p:nvPicPr>
        <p:blipFill>
          <a:blip r:embed="rId3"/>
          <a:stretch>
            <a:fillRect/>
          </a:stretch>
        </p:blipFill>
        <p:spPr>
          <a:xfrm>
            <a:off x="517268" y="3993172"/>
            <a:ext cx="5427887" cy="1544844"/>
          </a:xfrm>
          <a:prstGeom prst="rect">
            <a:avLst/>
          </a:prstGeom>
        </p:spPr>
      </p:pic>
      <p:pic>
        <p:nvPicPr>
          <p:cNvPr id="4" name="그림 3">
            <a:extLst>
              <a:ext uri="{FF2B5EF4-FFF2-40B4-BE49-F238E27FC236}">
                <a16:creationId xmlns:a16="http://schemas.microsoft.com/office/drawing/2014/main" id="{681CB760-BC0E-FB4A-4A19-F2C42511C76E}"/>
              </a:ext>
            </a:extLst>
          </p:cNvPr>
          <p:cNvPicPr>
            <a:picLocks noChangeAspect="1"/>
          </p:cNvPicPr>
          <p:nvPr/>
        </p:nvPicPr>
        <p:blipFill>
          <a:blip r:embed="rId4"/>
          <a:stretch>
            <a:fillRect/>
          </a:stretch>
        </p:blipFill>
        <p:spPr>
          <a:xfrm>
            <a:off x="634798" y="1557575"/>
            <a:ext cx="5107354" cy="1409350"/>
          </a:xfrm>
          <a:prstGeom prst="rect">
            <a:avLst/>
          </a:prstGeom>
        </p:spPr>
      </p:pic>
      <p:sp>
        <p:nvSpPr>
          <p:cNvPr id="8" name="화살표: 아래쪽 7">
            <a:extLst>
              <a:ext uri="{FF2B5EF4-FFF2-40B4-BE49-F238E27FC236}">
                <a16:creationId xmlns:a16="http://schemas.microsoft.com/office/drawing/2014/main" id="{E26CB3B0-BCB8-6D69-19AC-138DC72191BD}"/>
              </a:ext>
            </a:extLst>
          </p:cNvPr>
          <p:cNvSpPr/>
          <p:nvPr/>
        </p:nvSpPr>
        <p:spPr>
          <a:xfrm>
            <a:off x="3024840" y="3124384"/>
            <a:ext cx="468923" cy="498231"/>
          </a:xfrm>
          <a:prstGeom prst="downArrow">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04092360-5629-5F7A-F185-71CF79A5D703}"/>
              </a:ext>
            </a:extLst>
          </p:cNvPr>
          <p:cNvSpPr txBox="1"/>
          <p:nvPr/>
        </p:nvSpPr>
        <p:spPr>
          <a:xfrm>
            <a:off x="8016861" y="1900642"/>
            <a:ext cx="21880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b="1">
                <a:solidFill>
                  <a:srgbClr val="FF0000"/>
                </a:solidFill>
                <a:ea typeface="맑은 고딕"/>
                <a:cs typeface="Calibri"/>
              </a:rPr>
              <a:t>서버 통합의 한계점</a:t>
            </a:r>
          </a:p>
        </p:txBody>
      </p:sp>
    </p:spTree>
    <p:extLst>
      <p:ext uri="{BB962C8B-B14F-4D97-AF65-F5344CB8AC3E}">
        <p14:creationId xmlns:p14="http://schemas.microsoft.com/office/powerpoint/2010/main" val="4045806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520BD5-E458-0E56-65B6-DFE4532CE41D}"/>
              </a:ext>
            </a:extLst>
          </p:cNvPr>
          <p:cNvSpPr txBox="1"/>
          <p:nvPr/>
        </p:nvSpPr>
        <p:spPr>
          <a:xfrm>
            <a:off x="558208" y="868325"/>
            <a:ext cx="21796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err="1">
                <a:ea typeface="맑은 고딕"/>
                <a:cs typeface="Calibri"/>
              </a:rPr>
              <a:t>하이퍼</a:t>
            </a:r>
            <a:r>
              <a:rPr lang="ko-KR" altLang="en-US">
                <a:ea typeface="맑은 고딕"/>
                <a:cs typeface="Calibri"/>
              </a:rPr>
              <a:t> </a:t>
            </a:r>
            <a:r>
              <a:rPr lang="ko-KR" altLang="en-US" err="1">
                <a:ea typeface="맑은 고딕"/>
                <a:cs typeface="Calibri"/>
              </a:rPr>
              <a:t>바이저</a:t>
            </a:r>
          </a:p>
        </p:txBody>
      </p:sp>
      <p:pic>
        <p:nvPicPr>
          <p:cNvPr id="3" name="그림 4">
            <a:extLst>
              <a:ext uri="{FF2B5EF4-FFF2-40B4-BE49-F238E27FC236}">
                <a16:creationId xmlns:a16="http://schemas.microsoft.com/office/drawing/2014/main" id="{74B7A26F-01D3-F8F2-D6C4-95021F361910}"/>
              </a:ext>
            </a:extLst>
          </p:cNvPr>
          <p:cNvPicPr>
            <a:picLocks noChangeAspect="1"/>
          </p:cNvPicPr>
          <p:nvPr/>
        </p:nvPicPr>
        <p:blipFill>
          <a:blip r:embed="rId3"/>
          <a:stretch>
            <a:fillRect/>
          </a:stretch>
        </p:blipFill>
        <p:spPr>
          <a:xfrm>
            <a:off x="1306009" y="1395083"/>
            <a:ext cx="9069008" cy="4506435"/>
          </a:xfrm>
          <a:prstGeom prst="rect">
            <a:avLst/>
          </a:prstGeom>
        </p:spPr>
      </p:pic>
    </p:spTree>
    <p:extLst>
      <p:ext uri="{BB962C8B-B14F-4D97-AF65-F5344CB8AC3E}">
        <p14:creationId xmlns:p14="http://schemas.microsoft.com/office/powerpoint/2010/main" val="3523222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2">
            <a:extLst>
              <a:ext uri="{FF2B5EF4-FFF2-40B4-BE49-F238E27FC236}">
                <a16:creationId xmlns:a16="http://schemas.microsoft.com/office/drawing/2014/main" id="{DB7A8BC7-0790-F9E8-FA30-5D62C225CEA8}"/>
              </a:ext>
            </a:extLst>
          </p:cNvPr>
          <p:cNvPicPr>
            <a:picLocks noChangeAspect="1"/>
          </p:cNvPicPr>
          <p:nvPr/>
        </p:nvPicPr>
        <p:blipFill>
          <a:blip r:embed="rId3"/>
          <a:stretch>
            <a:fillRect/>
          </a:stretch>
        </p:blipFill>
        <p:spPr>
          <a:xfrm>
            <a:off x="168351" y="1408668"/>
            <a:ext cx="6970142" cy="4646761"/>
          </a:xfrm>
          <a:prstGeom prst="rect">
            <a:avLst/>
          </a:prstGeom>
        </p:spPr>
      </p:pic>
      <p:sp>
        <p:nvSpPr>
          <p:cNvPr id="4" name="TextBox 3">
            <a:extLst>
              <a:ext uri="{FF2B5EF4-FFF2-40B4-BE49-F238E27FC236}">
                <a16:creationId xmlns:a16="http://schemas.microsoft.com/office/drawing/2014/main" id="{B5E2E34C-507D-F54F-9FA7-E44291E73F0E}"/>
              </a:ext>
            </a:extLst>
          </p:cNvPr>
          <p:cNvSpPr txBox="1"/>
          <p:nvPr/>
        </p:nvSpPr>
        <p:spPr>
          <a:xfrm>
            <a:off x="558208" y="868325"/>
            <a:ext cx="21796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err="1">
                <a:ea typeface="맑은 고딕"/>
                <a:cs typeface="Calibri"/>
              </a:rPr>
              <a:t>하이퍼</a:t>
            </a:r>
            <a:r>
              <a:rPr lang="ko-KR" altLang="en-US">
                <a:ea typeface="맑은 고딕"/>
                <a:cs typeface="Calibri"/>
              </a:rPr>
              <a:t> </a:t>
            </a:r>
            <a:r>
              <a:rPr lang="ko-KR" altLang="en-US" err="1">
                <a:ea typeface="맑은 고딕"/>
                <a:cs typeface="Calibri"/>
              </a:rPr>
              <a:t>바이저</a:t>
            </a:r>
          </a:p>
        </p:txBody>
      </p:sp>
      <p:sp>
        <p:nvSpPr>
          <p:cNvPr id="3" name="TextBox 2">
            <a:extLst>
              <a:ext uri="{FF2B5EF4-FFF2-40B4-BE49-F238E27FC236}">
                <a16:creationId xmlns:a16="http://schemas.microsoft.com/office/drawing/2014/main" id="{CDA98F33-5FC6-913E-C3D7-A7179AC6CE1B}"/>
              </a:ext>
            </a:extLst>
          </p:cNvPr>
          <p:cNvSpPr txBox="1"/>
          <p:nvPr/>
        </p:nvSpPr>
        <p:spPr>
          <a:xfrm>
            <a:off x="7429395" y="2863546"/>
            <a:ext cx="401864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b="1" err="1">
                <a:ea typeface="맑은 고딕"/>
                <a:cs typeface="Calibri"/>
              </a:rPr>
              <a:t>Type</a:t>
            </a:r>
            <a:r>
              <a:rPr lang="ko-KR" altLang="en-US" b="1">
                <a:ea typeface="맑은 고딕"/>
                <a:cs typeface="Calibri"/>
              </a:rPr>
              <a:t> 1, 반 가상화 </a:t>
            </a:r>
            <a:r>
              <a:rPr lang="ko-KR" altLang="en-US" b="1" err="1">
                <a:ea typeface="맑은 고딕"/>
                <a:cs typeface="Calibri"/>
              </a:rPr>
              <a:t>하이퍼</a:t>
            </a:r>
            <a:r>
              <a:rPr lang="ko-KR" altLang="en-US" b="1">
                <a:ea typeface="맑은 고딕"/>
                <a:cs typeface="Calibri"/>
              </a:rPr>
              <a:t> </a:t>
            </a:r>
            <a:r>
              <a:rPr lang="ko-KR" altLang="en-US" b="1" err="1">
                <a:ea typeface="맑은 고딕"/>
                <a:cs typeface="Calibri"/>
              </a:rPr>
              <a:t>바이저</a:t>
            </a:r>
            <a:r>
              <a:rPr lang="ko-KR" altLang="en-US" b="1">
                <a:ea typeface="맑은 고딕"/>
                <a:cs typeface="Calibri"/>
              </a:rPr>
              <a:t> </a:t>
            </a:r>
            <a:r>
              <a:rPr lang="ko-KR" altLang="en-US" b="1" err="1">
                <a:ea typeface="맑은 고딕"/>
                <a:cs typeface="Calibri"/>
              </a:rPr>
              <a:t>Xen</a:t>
            </a:r>
            <a:endParaRPr lang="ko-KR" altLang="en-US" b="1">
              <a:ea typeface="맑은 고딕" panose="020B0503020000020004" pitchFamily="34" charset="-127"/>
              <a:cs typeface="Calibri" panose="020F0502020204030204"/>
            </a:endParaRPr>
          </a:p>
          <a:p>
            <a:endParaRPr lang="ko-KR" altLang="en-US">
              <a:ea typeface="맑은 고딕"/>
              <a:cs typeface="Calibri"/>
            </a:endParaRPr>
          </a:p>
          <a:p>
            <a:r>
              <a:rPr lang="ko-KR" altLang="en-US" err="1">
                <a:ea typeface="맑은 고딕"/>
                <a:cs typeface="Calibri"/>
              </a:rPr>
              <a:t>Dom</a:t>
            </a:r>
            <a:r>
              <a:rPr lang="ko-KR" altLang="en-US">
                <a:ea typeface="맑은 고딕"/>
                <a:cs typeface="Calibri"/>
              </a:rPr>
              <a:t> 0 : 실제 물리적인 장비와 통신하기 위한 컨트롤러</a:t>
            </a:r>
          </a:p>
          <a:p>
            <a:endParaRPr lang="ko-KR" altLang="en-US">
              <a:ea typeface="맑은 고딕"/>
              <a:cs typeface="Calibri"/>
            </a:endParaRPr>
          </a:p>
          <a:p>
            <a:r>
              <a:rPr lang="ko-KR" altLang="en-US" err="1">
                <a:ea typeface="맑은 고딕"/>
                <a:cs typeface="Calibri"/>
              </a:rPr>
              <a:t>Dom</a:t>
            </a:r>
            <a:r>
              <a:rPr lang="ko-KR" altLang="en-US">
                <a:ea typeface="맑은 고딕"/>
                <a:cs typeface="Calibri"/>
              </a:rPr>
              <a:t> </a:t>
            </a:r>
            <a:r>
              <a:rPr lang="ko-KR" altLang="en-US" err="1">
                <a:ea typeface="맑은 고딕"/>
                <a:cs typeface="Calibri"/>
              </a:rPr>
              <a:t>U</a:t>
            </a:r>
            <a:r>
              <a:rPr lang="ko-KR" altLang="en-US">
                <a:ea typeface="맑은 고딕"/>
                <a:cs typeface="Calibri"/>
              </a:rPr>
              <a:t> : 가상의 게스트 OS</a:t>
            </a:r>
          </a:p>
        </p:txBody>
      </p:sp>
    </p:spTree>
    <p:extLst>
      <p:ext uri="{BB962C8B-B14F-4D97-AF65-F5344CB8AC3E}">
        <p14:creationId xmlns:p14="http://schemas.microsoft.com/office/powerpoint/2010/main" val="3500844117"/>
      </p:ext>
    </p:extLst>
  </p:cSld>
  <p:clrMapOvr>
    <a:masterClrMapping/>
  </p:clrMapOvr>
</p:sld>
</file>

<file path=ppt/theme/theme1.xml><?xml version="1.0" encoding="utf-8"?>
<a:theme xmlns:a="http://schemas.openxmlformats.org/drawingml/2006/main" name="빈 공간">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2_표지">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5_목차">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디자인 사용자 지정">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표지">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목차">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표지">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목차">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목차">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4_목차">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간지 및 Thank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13</Slides>
  <Notes>13</Notes>
  <HiddenSlides>0</HiddenSlides>
  <ScaleCrop>false</ScaleCrop>
  <HeadingPairs>
    <vt:vector size="4" baseType="variant">
      <vt:variant>
        <vt:lpstr>Theme</vt:lpstr>
      </vt:variant>
      <vt:variant>
        <vt:i4>11</vt:i4>
      </vt:variant>
      <vt:variant>
        <vt:lpstr>Slide Titles</vt:lpstr>
      </vt:variant>
      <vt:variant>
        <vt:i4>13</vt:i4>
      </vt:variant>
    </vt:vector>
  </HeadingPairs>
  <TitlesOfParts>
    <vt:vector size="24" baseType="lpstr">
      <vt:lpstr>빈 공간</vt:lpstr>
      <vt:lpstr>디자인 사용자 지정</vt:lpstr>
      <vt:lpstr>표지</vt:lpstr>
      <vt:lpstr>1_목차</vt:lpstr>
      <vt:lpstr>1_표지</vt:lpstr>
      <vt:lpstr>2_목차</vt:lpstr>
      <vt:lpstr>3_목차</vt:lpstr>
      <vt:lpstr>4_목차</vt:lpstr>
      <vt:lpstr>간지 및 Thanks</vt:lpstr>
      <vt:lpstr>2_표지</vt:lpstr>
      <vt:lpstr>5_목차</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형진 강</dc:creator>
  <cp:revision>1</cp:revision>
  <cp:lastPrinted>2022-06-29T04:15:34Z</cp:lastPrinted>
  <dcterms:created xsi:type="dcterms:W3CDTF">2018-04-20T08:44:54Z</dcterms:created>
  <dcterms:modified xsi:type="dcterms:W3CDTF">2023-02-06T15:38:37Z</dcterms:modified>
</cp:coreProperties>
</file>