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8" r:id="rId2"/>
    <p:sldId id="279" r:id="rId3"/>
    <p:sldId id="281" r:id="rId4"/>
    <p:sldId id="282" r:id="rId5"/>
    <p:sldId id="283" r:id="rId6"/>
    <p:sldId id="280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73" d="100"/>
          <a:sy n="73" d="100"/>
        </p:scale>
        <p:origin x="91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12220BE-3E96-4785-B10C-B65F13E46BF1}"/>
              </a:ext>
            </a:extLst>
          </p:cNvPr>
          <p:cNvSpPr/>
          <p:nvPr/>
        </p:nvSpPr>
        <p:spPr>
          <a:xfrm>
            <a:off x="859354" y="3306725"/>
            <a:ext cx="10470116" cy="7420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CEBA6-6493-47D6-8CAA-BC332A43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Multi-Step Timeline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Process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1E9DF8-4294-43B6-BD12-12C610225FE1}"/>
              </a:ext>
            </a:extLst>
          </p:cNvPr>
          <p:cNvCxnSpPr>
            <a:cxnSpLocks/>
          </p:cNvCxnSpPr>
          <p:nvPr/>
        </p:nvCxnSpPr>
        <p:spPr>
          <a:xfrm>
            <a:off x="1575881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EE04AB-44CF-43DD-9420-8104A28ECEDD}"/>
              </a:ext>
            </a:extLst>
          </p:cNvPr>
          <p:cNvCxnSpPr>
            <a:cxnSpLocks/>
          </p:cNvCxnSpPr>
          <p:nvPr/>
        </p:nvCxnSpPr>
        <p:spPr>
          <a:xfrm>
            <a:off x="3394953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B61569-036C-40C6-95A9-A4CBE62EE251}"/>
              </a:ext>
            </a:extLst>
          </p:cNvPr>
          <p:cNvCxnSpPr>
            <a:cxnSpLocks/>
          </p:cNvCxnSpPr>
          <p:nvPr/>
        </p:nvCxnSpPr>
        <p:spPr>
          <a:xfrm>
            <a:off x="5214025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FFC444-3365-4F34-B1BB-7DAAB012FB91}"/>
              </a:ext>
            </a:extLst>
          </p:cNvPr>
          <p:cNvCxnSpPr>
            <a:cxnSpLocks/>
          </p:cNvCxnSpPr>
          <p:nvPr/>
        </p:nvCxnSpPr>
        <p:spPr>
          <a:xfrm>
            <a:off x="7003914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145333-9E27-4D44-966D-9CD45E14CD50}"/>
              </a:ext>
            </a:extLst>
          </p:cNvPr>
          <p:cNvCxnSpPr>
            <a:cxnSpLocks/>
          </p:cNvCxnSpPr>
          <p:nvPr/>
        </p:nvCxnSpPr>
        <p:spPr>
          <a:xfrm>
            <a:off x="8813258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8C4099-B04B-4E35-A6A4-1473BCEAB5BA}"/>
              </a:ext>
            </a:extLst>
          </p:cNvPr>
          <p:cNvGrpSpPr/>
          <p:nvPr/>
        </p:nvGrpSpPr>
        <p:grpSpPr>
          <a:xfrm>
            <a:off x="1389311" y="3501825"/>
            <a:ext cx="373141" cy="373141"/>
            <a:chOff x="696150" y="3420396"/>
            <a:chExt cx="373141" cy="3731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FD003-626E-474D-8100-EE7BD50997BB}"/>
                </a:ext>
              </a:extLst>
            </p:cNvPr>
            <p:cNvSpPr/>
            <p:nvPr/>
          </p:nvSpPr>
          <p:spPr>
            <a:xfrm rot="2700000">
              <a:off x="696150" y="3420396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C66D73-CE56-4BF2-A150-CB1A9380556E}"/>
                </a:ext>
              </a:extLst>
            </p:cNvPr>
            <p:cNvSpPr/>
            <p:nvPr/>
          </p:nvSpPr>
          <p:spPr>
            <a:xfrm rot="2700000">
              <a:off x="788474" y="3512720"/>
              <a:ext cx="188493" cy="1884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53DFE0-83D6-4B76-88BD-3D2EF2F37F73}"/>
              </a:ext>
            </a:extLst>
          </p:cNvPr>
          <p:cNvGrpSpPr/>
          <p:nvPr/>
        </p:nvGrpSpPr>
        <p:grpSpPr>
          <a:xfrm>
            <a:off x="3208383" y="3501826"/>
            <a:ext cx="373141" cy="373141"/>
            <a:chOff x="2779577" y="3420397"/>
            <a:chExt cx="373141" cy="3731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F18727-FB5A-4F0B-A8AD-3593B7E30ABE}"/>
                </a:ext>
              </a:extLst>
            </p:cNvPr>
            <p:cNvSpPr/>
            <p:nvPr/>
          </p:nvSpPr>
          <p:spPr>
            <a:xfrm rot="2700000">
              <a:off x="2779577" y="3420397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00F87F-64CC-4F65-BBE7-96D9347D8D39}"/>
                </a:ext>
              </a:extLst>
            </p:cNvPr>
            <p:cNvSpPr/>
            <p:nvPr/>
          </p:nvSpPr>
          <p:spPr>
            <a:xfrm rot="2700000">
              <a:off x="2871901" y="3512721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C44B48-B4F5-48E4-B7A6-E3BF32D18EFE}"/>
              </a:ext>
            </a:extLst>
          </p:cNvPr>
          <p:cNvGrpSpPr/>
          <p:nvPr/>
        </p:nvGrpSpPr>
        <p:grpSpPr>
          <a:xfrm>
            <a:off x="4994320" y="3501826"/>
            <a:ext cx="373141" cy="373141"/>
            <a:chOff x="4863004" y="3420397"/>
            <a:chExt cx="373141" cy="3731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FC3CDF-688E-420A-AD0B-1CF8CB7DA856}"/>
                </a:ext>
              </a:extLst>
            </p:cNvPr>
            <p:cNvSpPr/>
            <p:nvPr/>
          </p:nvSpPr>
          <p:spPr>
            <a:xfrm rot="2700000">
              <a:off x="4863004" y="3420397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954485-7876-4424-8379-F0F450928B0C}"/>
                </a:ext>
              </a:extLst>
            </p:cNvPr>
            <p:cNvSpPr/>
            <p:nvPr/>
          </p:nvSpPr>
          <p:spPr>
            <a:xfrm rot="2700000">
              <a:off x="4955328" y="3512721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0E05FF-1A29-47B4-B5E4-6D4976745EE5}"/>
              </a:ext>
            </a:extLst>
          </p:cNvPr>
          <p:cNvGrpSpPr/>
          <p:nvPr/>
        </p:nvGrpSpPr>
        <p:grpSpPr>
          <a:xfrm>
            <a:off x="6834835" y="3501827"/>
            <a:ext cx="373141" cy="373141"/>
            <a:chOff x="6946431" y="3420398"/>
            <a:chExt cx="373141" cy="3731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02EC62-D514-4AFE-9E0F-9DFBD6C04239}"/>
                </a:ext>
              </a:extLst>
            </p:cNvPr>
            <p:cNvSpPr/>
            <p:nvPr/>
          </p:nvSpPr>
          <p:spPr>
            <a:xfrm rot="2700000">
              <a:off x="6946431" y="3420398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551E99-3FA1-4441-B870-313D2AA76806}"/>
                </a:ext>
              </a:extLst>
            </p:cNvPr>
            <p:cNvSpPr/>
            <p:nvPr/>
          </p:nvSpPr>
          <p:spPr>
            <a:xfrm rot="2700000">
              <a:off x="7038755" y="3512722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3CD2C5-8DAF-4E89-B66D-B7FBEF962BAD}"/>
              </a:ext>
            </a:extLst>
          </p:cNvPr>
          <p:cNvGrpSpPr/>
          <p:nvPr/>
        </p:nvGrpSpPr>
        <p:grpSpPr>
          <a:xfrm>
            <a:off x="8654398" y="3501828"/>
            <a:ext cx="373141" cy="373141"/>
            <a:chOff x="9029858" y="3420399"/>
            <a:chExt cx="373141" cy="3731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7A1B4-695F-44AE-AAEB-AC92A5AEF415}"/>
                </a:ext>
              </a:extLst>
            </p:cNvPr>
            <p:cNvSpPr/>
            <p:nvPr/>
          </p:nvSpPr>
          <p:spPr>
            <a:xfrm rot="2700000">
              <a:off x="9029858" y="3420399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8DF098-6243-4F73-A922-B64D946E8FB3}"/>
                </a:ext>
              </a:extLst>
            </p:cNvPr>
            <p:cNvSpPr/>
            <p:nvPr/>
          </p:nvSpPr>
          <p:spPr>
            <a:xfrm rot="2700000">
              <a:off x="9122182" y="3512723"/>
              <a:ext cx="188493" cy="1884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C50296-65E5-41D4-8901-06854D8738A1}"/>
              </a:ext>
            </a:extLst>
          </p:cNvPr>
          <p:cNvGrpSpPr/>
          <p:nvPr/>
        </p:nvGrpSpPr>
        <p:grpSpPr>
          <a:xfrm>
            <a:off x="10465217" y="3501829"/>
            <a:ext cx="373141" cy="373141"/>
            <a:chOff x="11113286" y="3420400"/>
            <a:chExt cx="373141" cy="3731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EF608-BC8B-48F0-A5DD-E3C88D73F926}"/>
                </a:ext>
              </a:extLst>
            </p:cNvPr>
            <p:cNvSpPr/>
            <p:nvPr/>
          </p:nvSpPr>
          <p:spPr>
            <a:xfrm rot="2700000">
              <a:off x="11113286" y="3420400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91814D-4B16-4040-8415-EA26897D71BD}"/>
                </a:ext>
              </a:extLst>
            </p:cNvPr>
            <p:cNvSpPr/>
            <p:nvPr/>
          </p:nvSpPr>
          <p:spPr>
            <a:xfrm rot="2700000">
              <a:off x="11205610" y="3512724"/>
              <a:ext cx="188493" cy="1884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9F18FD3-86FE-4576-AEC8-98B9A0AD2A0F}"/>
              </a:ext>
            </a:extLst>
          </p:cNvPr>
          <p:cNvSpPr txBox="1"/>
          <p:nvPr/>
        </p:nvSpPr>
        <p:spPr>
          <a:xfrm>
            <a:off x="933855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48007-F370-42E6-995C-CC017A3637A1}"/>
              </a:ext>
            </a:extLst>
          </p:cNvPr>
          <p:cNvSpPr txBox="1"/>
          <p:nvPr/>
        </p:nvSpPr>
        <p:spPr>
          <a:xfrm>
            <a:off x="8198942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04EE2C-6887-46AE-96AD-D6A610824AAF}"/>
              </a:ext>
            </a:extLst>
          </p:cNvPr>
          <p:cNvSpPr txBox="1"/>
          <p:nvPr/>
        </p:nvSpPr>
        <p:spPr>
          <a:xfrm>
            <a:off x="10009761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08AA00B-CE55-451D-87D0-01682BD44D74}"/>
              </a:ext>
            </a:extLst>
          </p:cNvPr>
          <p:cNvSpPr/>
          <p:nvPr/>
        </p:nvSpPr>
        <p:spPr>
          <a:xfrm>
            <a:off x="2733472" y="4816229"/>
            <a:ext cx="1322962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DB71-1D00-4613-B8A9-050684725CE9}"/>
              </a:ext>
            </a:extLst>
          </p:cNvPr>
          <p:cNvSpPr txBox="1"/>
          <p:nvPr/>
        </p:nvSpPr>
        <p:spPr>
          <a:xfrm>
            <a:off x="2752927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FA2BEA-ED09-4E5D-AB79-3D2201E9B94F}"/>
              </a:ext>
            </a:extLst>
          </p:cNvPr>
          <p:cNvSpPr txBox="1"/>
          <p:nvPr/>
        </p:nvSpPr>
        <p:spPr>
          <a:xfrm>
            <a:off x="2800292" y="4953932"/>
            <a:ext cx="1189322" cy="5816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5141CB2-D610-47E3-AC96-63FE135B6F5A}"/>
              </a:ext>
            </a:extLst>
          </p:cNvPr>
          <p:cNvSpPr/>
          <p:nvPr/>
        </p:nvSpPr>
        <p:spPr>
          <a:xfrm>
            <a:off x="4519409" y="4816229"/>
            <a:ext cx="1322962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8D7B6-DCD7-459D-B7CF-5A233005E609}"/>
              </a:ext>
            </a:extLst>
          </p:cNvPr>
          <p:cNvSpPr txBox="1"/>
          <p:nvPr/>
        </p:nvSpPr>
        <p:spPr>
          <a:xfrm>
            <a:off x="4538864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FD8B27-986C-418F-8B89-0E3349FEB315}"/>
              </a:ext>
            </a:extLst>
          </p:cNvPr>
          <p:cNvSpPr txBox="1"/>
          <p:nvPr/>
        </p:nvSpPr>
        <p:spPr>
          <a:xfrm>
            <a:off x="4586229" y="4953932"/>
            <a:ext cx="1189322" cy="5816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9B70ED2-8664-4C41-A205-5CF17AFD8B5D}"/>
              </a:ext>
            </a:extLst>
          </p:cNvPr>
          <p:cNvSpPr/>
          <p:nvPr/>
        </p:nvSpPr>
        <p:spPr>
          <a:xfrm>
            <a:off x="2503703" y="1847889"/>
            <a:ext cx="5342051" cy="956176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FE5660-C035-44CB-933D-ABDCD1292ED4}"/>
              </a:ext>
            </a:extLst>
          </p:cNvPr>
          <p:cNvSpPr txBox="1"/>
          <p:nvPr/>
        </p:nvSpPr>
        <p:spPr>
          <a:xfrm>
            <a:off x="2666905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3 Weeks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8CDE0E-7C89-4304-841C-1194E54081F3}"/>
              </a:ext>
            </a:extLst>
          </p:cNvPr>
          <p:cNvSpPr txBox="1"/>
          <p:nvPr/>
        </p:nvSpPr>
        <p:spPr>
          <a:xfrm>
            <a:off x="4441004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6 Weeks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75F4F8-C0B6-4F75-BC49-73F40937AD99}"/>
              </a:ext>
            </a:extLst>
          </p:cNvPr>
          <p:cNvSpPr txBox="1"/>
          <p:nvPr/>
        </p:nvSpPr>
        <p:spPr>
          <a:xfrm>
            <a:off x="6286325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9 Weeks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5FBBAD-2322-40AE-8E37-2EDFFE6098E4}"/>
              </a:ext>
            </a:extLst>
          </p:cNvPr>
          <p:cNvCxnSpPr/>
          <p:nvPr/>
        </p:nvCxnSpPr>
        <p:spPr>
          <a:xfrm flipV="1">
            <a:off x="3395312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F7C13D6-ADCF-4A7B-9E64-5E8B41ED8C26}"/>
              </a:ext>
            </a:extLst>
          </p:cNvPr>
          <p:cNvCxnSpPr/>
          <p:nvPr/>
        </p:nvCxnSpPr>
        <p:spPr>
          <a:xfrm flipV="1">
            <a:off x="5180409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0E186A-41F3-4F03-A5F1-DE5EC580FBC4}"/>
              </a:ext>
            </a:extLst>
          </p:cNvPr>
          <p:cNvCxnSpPr/>
          <p:nvPr/>
        </p:nvCxnSpPr>
        <p:spPr>
          <a:xfrm flipV="1">
            <a:off x="7025538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1ADA041-7948-4C3E-9642-B3133F38390E}"/>
              </a:ext>
            </a:extLst>
          </p:cNvPr>
          <p:cNvSpPr/>
          <p:nvPr/>
        </p:nvSpPr>
        <p:spPr>
          <a:xfrm>
            <a:off x="6358761" y="4816229"/>
            <a:ext cx="1322962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9F26CC-1A07-454E-92C2-7DD019BC6FB2}"/>
              </a:ext>
            </a:extLst>
          </p:cNvPr>
          <p:cNvSpPr txBox="1"/>
          <p:nvPr/>
        </p:nvSpPr>
        <p:spPr>
          <a:xfrm>
            <a:off x="6378216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3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0C6B1-07EE-451B-A49B-2582E42B3E99}"/>
              </a:ext>
            </a:extLst>
          </p:cNvPr>
          <p:cNvSpPr txBox="1"/>
          <p:nvPr/>
        </p:nvSpPr>
        <p:spPr>
          <a:xfrm>
            <a:off x="6425581" y="4953932"/>
            <a:ext cx="1189322" cy="5816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61C955A-83AA-4725-A672-6C4561B1414B}"/>
              </a:ext>
            </a:extLst>
          </p:cNvPr>
          <p:cNvSpPr/>
          <p:nvPr/>
        </p:nvSpPr>
        <p:spPr>
          <a:xfrm>
            <a:off x="3767726" y="1626143"/>
            <a:ext cx="2895818" cy="446083"/>
          </a:xfrm>
          <a:prstGeom prst="roundRect">
            <a:avLst>
              <a:gd name="adj" fmla="val 14065"/>
            </a:avLst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EA5A23-BD76-4621-BC29-934DA798BB1D}"/>
              </a:ext>
            </a:extLst>
          </p:cNvPr>
          <p:cNvSpPr txBox="1"/>
          <p:nvPr/>
        </p:nvSpPr>
        <p:spPr>
          <a:xfrm>
            <a:off x="4037295" y="1679907"/>
            <a:ext cx="2356682" cy="3385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1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12220BE-3E96-4785-B10C-B65F13E46BF1}"/>
              </a:ext>
            </a:extLst>
          </p:cNvPr>
          <p:cNvSpPr/>
          <p:nvPr/>
        </p:nvSpPr>
        <p:spPr>
          <a:xfrm>
            <a:off x="859354" y="3306725"/>
            <a:ext cx="10470116" cy="7420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CEBA6-6493-47D6-8CAA-BC332A43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Multi-Step Timeline Process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1E9DF8-4294-43B6-BD12-12C610225FE1}"/>
              </a:ext>
            </a:extLst>
          </p:cNvPr>
          <p:cNvCxnSpPr>
            <a:cxnSpLocks/>
          </p:cNvCxnSpPr>
          <p:nvPr/>
        </p:nvCxnSpPr>
        <p:spPr>
          <a:xfrm>
            <a:off x="1575881" y="3688395"/>
            <a:ext cx="228628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EE04AB-44CF-43DD-9420-8104A28ECEDD}"/>
              </a:ext>
            </a:extLst>
          </p:cNvPr>
          <p:cNvCxnSpPr>
            <a:cxnSpLocks/>
          </p:cNvCxnSpPr>
          <p:nvPr/>
        </p:nvCxnSpPr>
        <p:spPr>
          <a:xfrm>
            <a:off x="3394953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B61569-036C-40C6-95A9-A4CBE62EE251}"/>
              </a:ext>
            </a:extLst>
          </p:cNvPr>
          <p:cNvCxnSpPr>
            <a:cxnSpLocks/>
          </p:cNvCxnSpPr>
          <p:nvPr/>
        </p:nvCxnSpPr>
        <p:spPr>
          <a:xfrm>
            <a:off x="5086300" y="3688395"/>
            <a:ext cx="193707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FFC444-3365-4F34-B1BB-7DAAB012FB91}"/>
              </a:ext>
            </a:extLst>
          </p:cNvPr>
          <p:cNvCxnSpPr>
            <a:cxnSpLocks/>
          </p:cNvCxnSpPr>
          <p:nvPr/>
        </p:nvCxnSpPr>
        <p:spPr>
          <a:xfrm>
            <a:off x="7003914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145333-9E27-4D44-966D-9CD45E14CD50}"/>
              </a:ext>
            </a:extLst>
          </p:cNvPr>
          <p:cNvCxnSpPr>
            <a:cxnSpLocks/>
          </p:cNvCxnSpPr>
          <p:nvPr/>
        </p:nvCxnSpPr>
        <p:spPr>
          <a:xfrm>
            <a:off x="8813258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8C4099-B04B-4E35-A6A4-1473BCEAB5BA}"/>
              </a:ext>
            </a:extLst>
          </p:cNvPr>
          <p:cNvGrpSpPr/>
          <p:nvPr/>
        </p:nvGrpSpPr>
        <p:grpSpPr>
          <a:xfrm>
            <a:off x="1389311" y="3501825"/>
            <a:ext cx="373141" cy="373141"/>
            <a:chOff x="696150" y="3420396"/>
            <a:chExt cx="373141" cy="3731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FD003-626E-474D-8100-EE7BD50997BB}"/>
                </a:ext>
              </a:extLst>
            </p:cNvPr>
            <p:cNvSpPr/>
            <p:nvPr/>
          </p:nvSpPr>
          <p:spPr>
            <a:xfrm rot="2700000">
              <a:off x="696150" y="3420396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C66D73-CE56-4BF2-A150-CB1A9380556E}"/>
                </a:ext>
              </a:extLst>
            </p:cNvPr>
            <p:cNvSpPr/>
            <p:nvPr/>
          </p:nvSpPr>
          <p:spPr>
            <a:xfrm rot="2700000">
              <a:off x="788474" y="3512720"/>
              <a:ext cx="188493" cy="1884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53DFE0-83D6-4B76-88BD-3D2EF2F37F73}"/>
              </a:ext>
            </a:extLst>
          </p:cNvPr>
          <p:cNvGrpSpPr/>
          <p:nvPr/>
        </p:nvGrpSpPr>
        <p:grpSpPr>
          <a:xfrm>
            <a:off x="3892025" y="3501826"/>
            <a:ext cx="373141" cy="373141"/>
            <a:chOff x="2779577" y="3420397"/>
            <a:chExt cx="373141" cy="3731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F18727-FB5A-4F0B-A8AD-3593B7E30ABE}"/>
                </a:ext>
              </a:extLst>
            </p:cNvPr>
            <p:cNvSpPr/>
            <p:nvPr/>
          </p:nvSpPr>
          <p:spPr>
            <a:xfrm rot="2700000">
              <a:off x="2779577" y="3420397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00F87F-64CC-4F65-BBE7-96D9347D8D39}"/>
                </a:ext>
              </a:extLst>
            </p:cNvPr>
            <p:cNvSpPr/>
            <p:nvPr/>
          </p:nvSpPr>
          <p:spPr>
            <a:xfrm rot="2700000">
              <a:off x="2871901" y="3512721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0E05FF-1A29-47B4-B5E4-6D4976745EE5}"/>
              </a:ext>
            </a:extLst>
          </p:cNvPr>
          <p:cNvGrpSpPr/>
          <p:nvPr/>
        </p:nvGrpSpPr>
        <p:grpSpPr>
          <a:xfrm>
            <a:off x="6280349" y="3501827"/>
            <a:ext cx="373141" cy="373141"/>
            <a:chOff x="6946431" y="3420398"/>
            <a:chExt cx="373141" cy="3731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02EC62-D514-4AFE-9E0F-9DFBD6C04239}"/>
                </a:ext>
              </a:extLst>
            </p:cNvPr>
            <p:cNvSpPr/>
            <p:nvPr/>
          </p:nvSpPr>
          <p:spPr>
            <a:xfrm rot="2700000">
              <a:off x="6946431" y="3420398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551E99-3FA1-4441-B870-313D2AA76806}"/>
                </a:ext>
              </a:extLst>
            </p:cNvPr>
            <p:cNvSpPr/>
            <p:nvPr/>
          </p:nvSpPr>
          <p:spPr>
            <a:xfrm rot="2700000">
              <a:off x="7038755" y="3512722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3CD2C5-8DAF-4E89-B66D-B7FBEF962BAD}"/>
              </a:ext>
            </a:extLst>
          </p:cNvPr>
          <p:cNvGrpSpPr/>
          <p:nvPr/>
        </p:nvGrpSpPr>
        <p:grpSpPr>
          <a:xfrm>
            <a:off x="8654398" y="3501828"/>
            <a:ext cx="373141" cy="373141"/>
            <a:chOff x="9029858" y="3420399"/>
            <a:chExt cx="373141" cy="3731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7A1B4-695F-44AE-AAEB-AC92A5AEF415}"/>
                </a:ext>
              </a:extLst>
            </p:cNvPr>
            <p:cNvSpPr/>
            <p:nvPr/>
          </p:nvSpPr>
          <p:spPr>
            <a:xfrm rot="2700000">
              <a:off x="9029858" y="3420399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8DF098-6243-4F73-A922-B64D946E8FB3}"/>
                </a:ext>
              </a:extLst>
            </p:cNvPr>
            <p:cNvSpPr/>
            <p:nvPr/>
          </p:nvSpPr>
          <p:spPr>
            <a:xfrm rot="2700000">
              <a:off x="9122182" y="3512723"/>
              <a:ext cx="188493" cy="1884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C50296-65E5-41D4-8901-06854D8738A1}"/>
              </a:ext>
            </a:extLst>
          </p:cNvPr>
          <p:cNvGrpSpPr/>
          <p:nvPr/>
        </p:nvGrpSpPr>
        <p:grpSpPr>
          <a:xfrm>
            <a:off x="10465217" y="3501829"/>
            <a:ext cx="373141" cy="373141"/>
            <a:chOff x="11113286" y="3420400"/>
            <a:chExt cx="373141" cy="3731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EF608-BC8B-48F0-A5DD-E3C88D73F926}"/>
                </a:ext>
              </a:extLst>
            </p:cNvPr>
            <p:cNvSpPr/>
            <p:nvPr/>
          </p:nvSpPr>
          <p:spPr>
            <a:xfrm rot="2700000">
              <a:off x="11113286" y="3420400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91814D-4B16-4040-8415-EA26897D71BD}"/>
                </a:ext>
              </a:extLst>
            </p:cNvPr>
            <p:cNvSpPr/>
            <p:nvPr/>
          </p:nvSpPr>
          <p:spPr>
            <a:xfrm rot="2700000">
              <a:off x="11205610" y="3512724"/>
              <a:ext cx="188493" cy="1884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9F18FD3-86FE-4576-AEC8-98B9A0AD2A0F}"/>
              </a:ext>
            </a:extLst>
          </p:cNvPr>
          <p:cNvSpPr txBox="1"/>
          <p:nvPr/>
        </p:nvSpPr>
        <p:spPr>
          <a:xfrm>
            <a:off x="933855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48007-F370-42E6-995C-CC017A3637A1}"/>
              </a:ext>
            </a:extLst>
          </p:cNvPr>
          <p:cNvSpPr txBox="1"/>
          <p:nvPr/>
        </p:nvSpPr>
        <p:spPr>
          <a:xfrm>
            <a:off x="8198942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04EE2C-6887-46AE-96AD-D6A610824AAF}"/>
              </a:ext>
            </a:extLst>
          </p:cNvPr>
          <p:cNvSpPr txBox="1"/>
          <p:nvPr/>
        </p:nvSpPr>
        <p:spPr>
          <a:xfrm>
            <a:off x="10009761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08AA00B-CE55-451D-87D0-01682BD44D74}"/>
              </a:ext>
            </a:extLst>
          </p:cNvPr>
          <p:cNvSpPr/>
          <p:nvPr/>
        </p:nvSpPr>
        <p:spPr>
          <a:xfrm>
            <a:off x="3037960" y="4816229"/>
            <a:ext cx="1992788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DB71-1D00-4613-B8A9-050684725CE9}"/>
              </a:ext>
            </a:extLst>
          </p:cNvPr>
          <p:cNvSpPr txBox="1"/>
          <p:nvPr/>
        </p:nvSpPr>
        <p:spPr>
          <a:xfrm>
            <a:off x="3406101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FA2BEA-ED09-4E5D-AB79-3D2201E9B94F}"/>
              </a:ext>
            </a:extLst>
          </p:cNvPr>
          <p:cNvSpPr txBox="1"/>
          <p:nvPr/>
        </p:nvSpPr>
        <p:spPr>
          <a:xfrm>
            <a:off x="3146820" y="5050882"/>
            <a:ext cx="1781952" cy="3877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9B70ED2-8664-4C41-A205-5CF17AFD8B5D}"/>
              </a:ext>
            </a:extLst>
          </p:cNvPr>
          <p:cNvSpPr/>
          <p:nvPr/>
        </p:nvSpPr>
        <p:spPr>
          <a:xfrm>
            <a:off x="2503703" y="1847889"/>
            <a:ext cx="5342051" cy="956176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FE5660-C035-44CB-933D-ABDCD1292ED4}"/>
              </a:ext>
            </a:extLst>
          </p:cNvPr>
          <p:cNvSpPr txBox="1"/>
          <p:nvPr/>
        </p:nvSpPr>
        <p:spPr>
          <a:xfrm>
            <a:off x="3338296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3 Weeks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75F4F8-C0B6-4F75-BC49-73F40937AD99}"/>
              </a:ext>
            </a:extLst>
          </p:cNvPr>
          <p:cNvSpPr txBox="1"/>
          <p:nvPr/>
        </p:nvSpPr>
        <p:spPr>
          <a:xfrm>
            <a:off x="5719435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9 Weeks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5FBBAD-2322-40AE-8E37-2EDFFE6098E4}"/>
              </a:ext>
            </a:extLst>
          </p:cNvPr>
          <p:cNvCxnSpPr/>
          <p:nvPr/>
        </p:nvCxnSpPr>
        <p:spPr>
          <a:xfrm flipV="1">
            <a:off x="4078954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0E186A-41F3-4F03-A5F1-DE5EC580FBC4}"/>
              </a:ext>
            </a:extLst>
          </p:cNvPr>
          <p:cNvCxnSpPr/>
          <p:nvPr/>
        </p:nvCxnSpPr>
        <p:spPr>
          <a:xfrm flipV="1">
            <a:off x="6471052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1ADA041-7948-4C3E-9642-B3133F38390E}"/>
              </a:ext>
            </a:extLst>
          </p:cNvPr>
          <p:cNvSpPr/>
          <p:nvPr/>
        </p:nvSpPr>
        <p:spPr>
          <a:xfrm>
            <a:off x="5469077" y="4816229"/>
            <a:ext cx="1992788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9F26CC-1A07-454E-92C2-7DD019BC6FB2}"/>
              </a:ext>
            </a:extLst>
          </p:cNvPr>
          <p:cNvSpPr txBox="1"/>
          <p:nvPr/>
        </p:nvSpPr>
        <p:spPr>
          <a:xfrm>
            <a:off x="5811326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0C6B1-07EE-451B-A49B-2582E42B3E99}"/>
              </a:ext>
            </a:extLst>
          </p:cNvPr>
          <p:cNvSpPr txBox="1"/>
          <p:nvPr/>
        </p:nvSpPr>
        <p:spPr>
          <a:xfrm>
            <a:off x="5661859" y="4953932"/>
            <a:ext cx="1582987" cy="5816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61C955A-83AA-4725-A672-6C4561B1414B}"/>
              </a:ext>
            </a:extLst>
          </p:cNvPr>
          <p:cNvSpPr/>
          <p:nvPr/>
        </p:nvSpPr>
        <p:spPr>
          <a:xfrm>
            <a:off x="3767726" y="1626143"/>
            <a:ext cx="2895818" cy="446083"/>
          </a:xfrm>
          <a:prstGeom prst="roundRect">
            <a:avLst>
              <a:gd name="adj" fmla="val 14065"/>
            </a:avLst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EA5A23-BD76-4621-BC29-934DA798BB1D}"/>
              </a:ext>
            </a:extLst>
          </p:cNvPr>
          <p:cNvSpPr txBox="1"/>
          <p:nvPr/>
        </p:nvSpPr>
        <p:spPr>
          <a:xfrm>
            <a:off x="4037295" y="1679907"/>
            <a:ext cx="2356682" cy="3385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7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12220BE-3E96-4785-B10C-B65F13E46BF1}"/>
              </a:ext>
            </a:extLst>
          </p:cNvPr>
          <p:cNvSpPr/>
          <p:nvPr/>
        </p:nvSpPr>
        <p:spPr>
          <a:xfrm>
            <a:off x="859354" y="3306725"/>
            <a:ext cx="10470116" cy="7420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CEBA6-6493-47D6-8CAA-BC332A43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Multi-Step Timeline Process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1E9DF8-4294-43B6-BD12-12C610225FE1}"/>
              </a:ext>
            </a:extLst>
          </p:cNvPr>
          <p:cNvCxnSpPr>
            <a:cxnSpLocks/>
          </p:cNvCxnSpPr>
          <p:nvPr/>
        </p:nvCxnSpPr>
        <p:spPr>
          <a:xfrm>
            <a:off x="1575881" y="3688395"/>
            <a:ext cx="35104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EE04AB-44CF-43DD-9420-8104A28ECEDD}"/>
              </a:ext>
            </a:extLst>
          </p:cNvPr>
          <p:cNvCxnSpPr>
            <a:cxnSpLocks/>
          </p:cNvCxnSpPr>
          <p:nvPr/>
        </p:nvCxnSpPr>
        <p:spPr>
          <a:xfrm>
            <a:off x="4569268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B61569-036C-40C6-95A9-A4CBE62EE251}"/>
              </a:ext>
            </a:extLst>
          </p:cNvPr>
          <p:cNvCxnSpPr>
            <a:cxnSpLocks/>
          </p:cNvCxnSpPr>
          <p:nvPr/>
        </p:nvCxnSpPr>
        <p:spPr>
          <a:xfrm>
            <a:off x="5086300" y="3688395"/>
            <a:ext cx="193707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FFC444-3365-4F34-B1BB-7DAAB012FB91}"/>
              </a:ext>
            </a:extLst>
          </p:cNvPr>
          <p:cNvCxnSpPr>
            <a:cxnSpLocks/>
          </p:cNvCxnSpPr>
          <p:nvPr/>
        </p:nvCxnSpPr>
        <p:spPr>
          <a:xfrm>
            <a:off x="7003914" y="3688395"/>
            <a:ext cx="110569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145333-9E27-4D44-966D-9CD45E14CD50}"/>
              </a:ext>
            </a:extLst>
          </p:cNvPr>
          <p:cNvCxnSpPr>
            <a:cxnSpLocks/>
          </p:cNvCxnSpPr>
          <p:nvPr/>
        </p:nvCxnSpPr>
        <p:spPr>
          <a:xfrm>
            <a:off x="8109605" y="3688395"/>
            <a:ext cx="25129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8C4099-B04B-4E35-A6A4-1473BCEAB5BA}"/>
              </a:ext>
            </a:extLst>
          </p:cNvPr>
          <p:cNvGrpSpPr/>
          <p:nvPr/>
        </p:nvGrpSpPr>
        <p:grpSpPr>
          <a:xfrm>
            <a:off x="1389311" y="3501825"/>
            <a:ext cx="373141" cy="373141"/>
            <a:chOff x="696150" y="3420396"/>
            <a:chExt cx="373141" cy="3731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FD003-626E-474D-8100-EE7BD50997BB}"/>
                </a:ext>
              </a:extLst>
            </p:cNvPr>
            <p:cNvSpPr/>
            <p:nvPr/>
          </p:nvSpPr>
          <p:spPr>
            <a:xfrm rot="2700000">
              <a:off x="696150" y="3420396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C66D73-CE56-4BF2-A150-CB1A9380556E}"/>
                </a:ext>
              </a:extLst>
            </p:cNvPr>
            <p:cNvSpPr/>
            <p:nvPr/>
          </p:nvSpPr>
          <p:spPr>
            <a:xfrm rot="2700000">
              <a:off x="788474" y="3512720"/>
              <a:ext cx="188493" cy="1884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53DFE0-83D6-4B76-88BD-3D2EF2F37F73}"/>
              </a:ext>
            </a:extLst>
          </p:cNvPr>
          <p:cNvGrpSpPr/>
          <p:nvPr/>
        </p:nvGrpSpPr>
        <p:grpSpPr>
          <a:xfrm>
            <a:off x="5066340" y="3501826"/>
            <a:ext cx="373141" cy="373141"/>
            <a:chOff x="2779577" y="3420397"/>
            <a:chExt cx="373141" cy="3731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F18727-FB5A-4F0B-A8AD-3593B7E30ABE}"/>
                </a:ext>
              </a:extLst>
            </p:cNvPr>
            <p:cNvSpPr/>
            <p:nvPr/>
          </p:nvSpPr>
          <p:spPr>
            <a:xfrm rot="2700000">
              <a:off x="2779577" y="3420397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00F87F-64CC-4F65-BBE7-96D9347D8D39}"/>
                </a:ext>
              </a:extLst>
            </p:cNvPr>
            <p:cNvSpPr/>
            <p:nvPr/>
          </p:nvSpPr>
          <p:spPr>
            <a:xfrm rot="2700000">
              <a:off x="2871901" y="3512721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3CD2C5-8DAF-4E89-B66D-B7FBEF962BAD}"/>
              </a:ext>
            </a:extLst>
          </p:cNvPr>
          <p:cNvGrpSpPr/>
          <p:nvPr/>
        </p:nvGrpSpPr>
        <p:grpSpPr>
          <a:xfrm>
            <a:off x="7659183" y="3501828"/>
            <a:ext cx="373141" cy="373141"/>
            <a:chOff x="9029858" y="3420399"/>
            <a:chExt cx="373141" cy="3731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7A1B4-695F-44AE-AAEB-AC92A5AEF415}"/>
                </a:ext>
              </a:extLst>
            </p:cNvPr>
            <p:cNvSpPr/>
            <p:nvPr/>
          </p:nvSpPr>
          <p:spPr>
            <a:xfrm rot="2700000">
              <a:off x="9029858" y="3420399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8DF098-6243-4F73-A922-B64D946E8FB3}"/>
                </a:ext>
              </a:extLst>
            </p:cNvPr>
            <p:cNvSpPr/>
            <p:nvPr/>
          </p:nvSpPr>
          <p:spPr>
            <a:xfrm rot="2700000">
              <a:off x="9122182" y="3512723"/>
              <a:ext cx="188493" cy="1884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C50296-65E5-41D4-8901-06854D8738A1}"/>
              </a:ext>
            </a:extLst>
          </p:cNvPr>
          <p:cNvGrpSpPr/>
          <p:nvPr/>
        </p:nvGrpSpPr>
        <p:grpSpPr>
          <a:xfrm>
            <a:off x="10465217" y="3501829"/>
            <a:ext cx="373141" cy="373141"/>
            <a:chOff x="11113286" y="3420400"/>
            <a:chExt cx="373141" cy="3731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EF608-BC8B-48F0-A5DD-E3C88D73F926}"/>
                </a:ext>
              </a:extLst>
            </p:cNvPr>
            <p:cNvSpPr/>
            <p:nvPr/>
          </p:nvSpPr>
          <p:spPr>
            <a:xfrm rot="2700000">
              <a:off x="11113286" y="3420400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91814D-4B16-4040-8415-EA26897D71BD}"/>
                </a:ext>
              </a:extLst>
            </p:cNvPr>
            <p:cNvSpPr/>
            <p:nvPr/>
          </p:nvSpPr>
          <p:spPr>
            <a:xfrm rot="2700000">
              <a:off x="11205610" y="3512724"/>
              <a:ext cx="188493" cy="1884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9F18FD3-86FE-4576-AEC8-98B9A0AD2A0F}"/>
              </a:ext>
            </a:extLst>
          </p:cNvPr>
          <p:cNvSpPr txBox="1"/>
          <p:nvPr/>
        </p:nvSpPr>
        <p:spPr>
          <a:xfrm>
            <a:off x="933855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48007-F370-42E6-995C-CC017A3637A1}"/>
              </a:ext>
            </a:extLst>
          </p:cNvPr>
          <p:cNvSpPr txBox="1"/>
          <p:nvPr/>
        </p:nvSpPr>
        <p:spPr>
          <a:xfrm>
            <a:off x="7203727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04EE2C-6887-46AE-96AD-D6A610824AAF}"/>
              </a:ext>
            </a:extLst>
          </p:cNvPr>
          <p:cNvSpPr txBox="1"/>
          <p:nvPr/>
        </p:nvSpPr>
        <p:spPr>
          <a:xfrm>
            <a:off x="10009761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08AA00B-CE55-451D-87D0-01682BD44D74}"/>
              </a:ext>
            </a:extLst>
          </p:cNvPr>
          <p:cNvSpPr/>
          <p:nvPr/>
        </p:nvSpPr>
        <p:spPr>
          <a:xfrm>
            <a:off x="4212275" y="4816229"/>
            <a:ext cx="1992788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DB71-1D00-4613-B8A9-050684725CE9}"/>
              </a:ext>
            </a:extLst>
          </p:cNvPr>
          <p:cNvSpPr txBox="1"/>
          <p:nvPr/>
        </p:nvSpPr>
        <p:spPr>
          <a:xfrm>
            <a:off x="4367906" y="4269527"/>
            <a:ext cx="1709073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Milestone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FA2BEA-ED09-4E5D-AB79-3D2201E9B94F}"/>
              </a:ext>
            </a:extLst>
          </p:cNvPr>
          <p:cNvSpPr txBox="1"/>
          <p:nvPr/>
        </p:nvSpPr>
        <p:spPr>
          <a:xfrm>
            <a:off x="4321135" y="5050882"/>
            <a:ext cx="1781952" cy="3877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9B70ED2-8664-4C41-A205-5CF17AFD8B5D}"/>
              </a:ext>
            </a:extLst>
          </p:cNvPr>
          <p:cNvSpPr/>
          <p:nvPr/>
        </p:nvSpPr>
        <p:spPr>
          <a:xfrm>
            <a:off x="2503703" y="1847889"/>
            <a:ext cx="5342051" cy="956176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FE5660-C035-44CB-933D-ABDCD1292ED4}"/>
              </a:ext>
            </a:extLst>
          </p:cNvPr>
          <p:cNvSpPr txBox="1"/>
          <p:nvPr/>
        </p:nvSpPr>
        <p:spPr>
          <a:xfrm>
            <a:off x="4512611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3 Weeks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5FBBAD-2322-40AE-8E37-2EDFFE6098E4}"/>
              </a:ext>
            </a:extLst>
          </p:cNvPr>
          <p:cNvCxnSpPr/>
          <p:nvPr/>
        </p:nvCxnSpPr>
        <p:spPr>
          <a:xfrm flipV="1">
            <a:off x="5253269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61C955A-83AA-4725-A672-6C4561B1414B}"/>
              </a:ext>
            </a:extLst>
          </p:cNvPr>
          <p:cNvSpPr/>
          <p:nvPr/>
        </p:nvSpPr>
        <p:spPr>
          <a:xfrm>
            <a:off x="3767726" y="1626143"/>
            <a:ext cx="2895818" cy="446083"/>
          </a:xfrm>
          <a:prstGeom prst="roundRect">
            <a:avLst>
              <a:gd name="adj" fmla="val 14065"/>
            </a:avLst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EA5A23-BD76-4621-BC29-934DA798BB1D}"/>
              </a:ext>
            </a:extLst>
          </p:cNvPr>
          <p:cNvSpPr txBox="1"/>
          <p:nvPr/>
        </p:nvSpPr>
        <p:spPr>
          <a:xfrm>
            <a:off x="4037295" y="1679907"/>
            <a:ext cx="2356682" cy="3385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4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12220BE-3E96-4785-B10C-B65F13E46BF1}"/>
              </a:ext>
            </a:extLst>
          </p:cNvPr>
          <p:cNvSpPr/>
          <p:nvPr/>
        </p:nvSpPr>
        <p:spPr>
          <a:xfrm>
            <a:off x="859354" y="3306725"/>
            <a:ext cx="10470116" cy="7420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CEBA6-6493-47D6-8CAA-BC332A43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Multi-Step Timeline Process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1E9DF8-4294-43B6-BD12-12C610225FE1}"/>
              </a:ext>
            </a:extLst>
          </p:cNvPr>
          <p:cNvCxnSpPr>
            <a:cxnSpLocks/>
          </p:cNvCxnSpPr>
          <p:nvPr/>
        </p:nvCxnSpPr>
        <p:spPr>
          <a:xfrm>
            <a:off x="1575881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EE04AB-44CF-43DD-9420-8104A28ECEDD}"/>
              </a:ext>
            </a:extLst>
          </p:cNvPr>
          <p:cNvCxnSpPr>
            <a:cxnSpLocks/>
          </p:cNvCxnSpPr>
          <p:nvPr/>
        </p:nvCxnSpPr>
        <p:spPr>
          <a:xfrm>
            <a:off x="3394953" y="3688395"/>
            <a:ext cx="158746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B61569-036C-40C6-95A9-A4CBE62EE251}"/>
              </a:ext>
            </a:extLst>
          </p:cNvPr>
          <p:cNvCxnSpPr>
            <a:cxnSpLocks/>
          </p:cNvCxnSpPr>
          <p:nvPr/>
        </p:nvCxnSpPr>
        <p:spPr>
          <a:xfrm>
            <a:off x="4982413" y="3688395"/>
            <a:ext cx="204095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FFC444-3365-4F34-B1BB-7DAAB012FB91}"/>
              </a:ext>
            </a:extLst>
          </p:cNvPr>
          <p:cNvCxnSpPr>
            <a:cxnSpLocks/>
          </p:cNvCxnSpPr>
          <p:nvPr/>
        </p:nvCxnSpPr>
        <p:spPr>
          <a:xfrm>
            <a:off x="7003914" y="3688395"/>
            <a:ext cx="19896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145333-9E27-4D44-966D-9CD45E14CD50}"/>
              </a:ext>
            </a:extLst>
          </p:cNvPr>
          <p:cNvCxnSpPr>
            <a:cxnSpLocks/>
          </p:cNvCxnSpPr>
          <p:nvPr/>
        </p:nvCxnSpPr>
        <p:spPr>
          <a:xfrm>
            <a:off x="8813258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8C4099-B04B-4E35-A6A4-1473BCEAB5BA}"/>
              </a:ext>
            </a:extLst>
          </p:cNvPr>
          <p:cNvGrpSpPr/>
          <p:nvPr/>
        </p:nvGrpSpPr>
        <p:grpSpPr>
          <a:xfrm>
            <a:off x="1389311" y="3501825"/>
            <a:ext cx="373141" cy="373141"/>
            <a:chOff x="696150" y="3420396"/>
            <a:chExt cx="373141" cy="3731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FD003-626E-474D-8100-EE7BD50997BB}"/>
                </a:ext>
              </a:extLst>
            </p:cNvPr>
            <p:cNvSpPr/>
            <p:nvPr/>
          </p:nvSpPr>
          <p:spPr>
            <a:xfrm rot="2700000">
              <a:off x="696150" y="3420396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C66D73-CE56-4BF2-A150-CB1A9380556E}"/>
                </a:ext>
              </a:extLst>
            </p:cNvPr>
            <p:cNvSpPr/>
            <p:nvPr/>
          </p:nvSpPr>
          <p:spPr>
            <a:xfrm rot="2700000">
              <a:off x="788474" y="3512720"/>
              <a:ext cx="188493" cy="1884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53DFE0-83D6-4B76-88BD-3D2EF2F37F73}"/>
              </a:ext>
            </a:extLst>
          </p:cNvPr>
          <p:cNvGrpSpPr/>
          <p:nvPr/>
        </p:nvGrpSpPr>
        <p:grpSpPr>
          <a:xfrm>
            <a:off x="3010037" y="3501826"/>
            <a:ext cx="373141" cy="373141"/>
            <a:chOff x="2779577" y="3420397"/>
            <a:chExt cx="373141" cy="3731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F18727-FB5A-4F0B-A8AD-3593B7E30ABE}"/>
                </a:ext>
              </a:extLst>
            </p:cNvPr>
            <p:cNvSpPr/>
            <p:nvPr/>
          </p:nvSpPr>
          <p:spPr>
            <a:xfrm rot="2700000">
              <a:off x="2779577" y="3420397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00F87F-64CC-4F65-BBE7-96D9347D8D39}"/>
                </a:ext>
              </a:extLst>
            </p:cNvPr>
            <p:cNvSpPr/>
            <p:nvPr/>
          </p:nvSpPr>
          <p:spPr>
            <a:xfrm rot="2700000">
              <a:off x="2871901" y="3512721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C44B48-B4F5-48E4-B7A6-E3BF32D18EFE}"/>
              </a:ext>
            </a:extLst>
          </p:cNvPr>
          <p:cNvGrpSpPr/>
          <p:nvPr/>
        </p:nvGrpSpPr>
        <p:grpSpPr>
          <a:xfrm>
            <a:off x="4479440" y="3501826"/>
            <a:ext cx="373141" cy="373141"/>
            <a:chOff x="4863004" y="3420397"/>
            <a:chExt cx="373141" cy="3731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FC3CDF-688E-420A-AD0B-1CF8CB7DA856}"/>
                </a:ext>
              </a:extLst>
            </p:cNvPr>
            <p:cNvSpPr/>
            <p:nvPr/>
          </p:nvSpPr>
          <p:spPr>
            <a:xfrm rot="2700000">
              <a:off x="4863004" y="3420397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954485-7876-4424-8379-F0F450928B0C}"/>
                </a:ext>
              </a:extLst>
            </p:cNvPr>
            <p:cNvSpPr/>
            <p:nvPr/>
          </p:nvSpPr>
          <p:spPr>
            <a:xfrm rot="2700000">
              <a:off x="4955328" y="3512721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0E05FF-1A29-47B4-B5E4-6D4976745EE5}"/>
              </a:ext>
            </a:extLst>
          </p:cNvPr>
          <p:cNvGrpSpPr/>
          <p:nvPr/>
        </p:nvGrpSpPr>
        <p:grpSpPr>
          <a:xfrm>
            <a:off x="5962607" y="3501827"/>
            <a:ext cx="373141" cy="373141"/>
            <a:chOff x="6946431" y="3420398"/>
            <a:chExt cx="373141" cy="3731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02EC62-D514-4AFE-9E0F-9DFBD6C04239}"/>
                </a:ext>
              </a:extLst>
            </p:cNvPr>
            <p:cNvSpPr/>
            <p:nvPr/>
          </p:nvSpPr>
          <p:spPr>
            <a:xfrm rot="2700000">
              <a:off x="6946431" y="3420398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551E99-3FA1-4441-B870-313D2AA76806}"/>
                </a:ext>
              </a:extLst>
            </p:cNvPr>
            <p:cNvSpPr/>
            <p:nvPr/>
          </p:nvSpPr>
          <p:spPr>
            <a:xfrm rot="2700000">
              <a:off x="7038755" y="3512722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3CD2C5-8DAF-4E89-B66D-B7FBEF962BAD}"/>
              </a:ext>
            </a:extLst>
          </p:cNvPr>
          <p:cNvGrpSpPr/>
          <p:nvPr/>
        </p:nvGrpSpPr>
        <p:grpSpPr>
          <a:xfrm>
            <a:off x="9070814" y="3501828"/>
            <a:ext cx="373141" cy="373141"/>
            <a:chOff x="9029858" y="3420399"/>
            <a:chExt cx="373141" cy="3731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7A1B4-695F-44AE-AAEB-AC92A5AEF415}"/>
                </a:ext>
              </a:extLst>
            </p:cNvPr>
            <p:cNvSpPr/>
            <p:nvPr/>
          </p:nvSpPr>
          <p:spPr>
            <a:xfrm rot="2700000">
              <a:off x="9029858" y="3420399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8DF098-6243-4F73-A922-B64D946E8FB3}"/>
                </a:ext>
              </a:extLst>
            </p:cNvPr>
            <p:cNvSpPr/>
            <p:nvPr/>
          </p:nvSpPr>
          <p:spPr>
            <a:xfrm rot="2700000">
              <a:off x="9122182" y="3512723"/>
              <a:ext cx="188493" cy="1884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C50296-65E5-41D4-8901-06854D8738A1}"/>
              </a:ext>
            </a:extLst>
          </p:cNvPr>
          <p:cNvGrpSpPr/>
          <p:nvPr/>
        </p:nvGrpSpPr>
        <p:grpSpPr>
          <a:xfrm>
            <a:off x="10465217" y="3501829"/>
            <a:ext cx="373141" cy="373141"/>
            <a:chOff x="11113286" y="3420400"/>
            <a:chExt cx="373141" cy="3731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EF608-BC8B-48F0-A5DD-E3C88D73F926}"/>
                </a:ext>
              </a:extLst>
            </p:cNvPr>
            <p:cNvSpPr/>
            <p:nvPr/>
          </p:nvSpPr>
          <p:spPr>
            <a:xfrm rot="2700000">
              <a:off x="11113286" y="3420400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91814D-4B16-4040-8415-EA26897D71BD}"/>
                </a:ext>
              </a:extLst>
            </p:cNvPr>
            <p:cNvSpPr/>
            <p:nvPr/>
          </p:nvSpPr>
          <p:spPr>
            <a:xfrm rot="2700000">
              <a:off x="11205610" y="3512724"/>
              <a:ext cx="188493" cy="1884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9F18FD3-86FE-4576-AEC8-98B9A0AD2A0F}"/>
              </a:ext>
            </a:extLst>
          </p:cNvPr>
          <p:cNvSpPr txBox="1"/>
          <p:nvPr/>
        </p:nvSpPr>
        <p:spPr>
          <a:xfrm>
            <a:off x="933855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48007-F370-42E6-995C-CC017A3637A1}"/>
              </a:ext>
            </a:extLst>
          </p:cNvPr>
          <p:cNvSpPr txBox="1"/>
          <p:nvPr/>
        </p:nvSpPr>
        <p:spPr>
          <a:xfrm>
            <a:off x="8615358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04EE2C-6887-46AE-96AD-D6A610824AAF}"/>
              </a:ext>
            </a:extLst>
          </p:cNvPr>
          <p:cNvSpPr txBox="1"/>
          <p:nvPr/>
        </p:nvSpPr>
        <p:spPr>
          <a:xfrm>
            <a:off x="10009761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08AA00B-CE55-451D-87D0-01682BD44D74}"/>
              </a:ext>
            </a:extLst>
          </p:cNvPr>
          <p:cNvSpPr/>
          <p:nvPr/>
        </p:nvSpPr>
        <p:spPr>
          <a:xfrm>
            <a:off x="2535126" y="4816229"/>
            <a:ext cx="1322962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DB71-1D00-4613-B8A9-050684725CE9}"/>
              </a:ext>
            </a:extLst>
          </p:cNvPr>
          <p:cNvSpPr txBox="1"/>
          <p:nvPr/>
        </p:nvSpPr>
        <p:spPr>
          <a:xfrm>
            <a:off x="2554581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FA2BEA-ED09-4E5D-AB79-3D2201E9B94F}"/>
              </a:ext>
            </a:extLst>
          </p:cNvPr>
          <p:cNvSpPr txBox="1"/>
          <p:nvPr/>
        </p:nvSpPr>
        <p:spPr>
          <a:xfrm>
            <a:off x="2601946" y="4953932"/>
            <a:ext cx="1189322" cy="5816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5141CB2-D610-47E3-AC96-63FE135B6F5A}"/>
              </a:ext>
            </a:extLst>
          </p:cNvPr>
          <p:cNvSpPr/>
          <p:nvPr/>
        </p:nvSpPr>
        <p:spPr>
          <a:xfrm>
            <a:off x="4004529" y="4816229"/>
            <a:ext cx="1322962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8D7B6-DCD7-459D-B7CF-5A233005E609}"/>
              </a:ext>
            </a:extLst>
          </p:cNvPr>
          <p:cNvSpPr txBox="1"/>
          <p:nvPr/>
        </p:nvSpPr>
        <p:spPr>
          <a:xfrm>
            <a:off x="4023984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FD8B27-986C-418F-8B89-0E3349FEB315}"/>
              </a:ext>
            </a:extLst>
          </p:cNvPr>
          <p:cNvSpPr txBox="1"/>
          <p:nvPr/>
        </p:nvSpPr>
        <p:spPr>
          <a:xfrm>
            <a:off x="4071349" y="4953932"/>
            <a:ext cx="1189322" cy="5816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9B70ED2-8664-4C41-A205-5CF17AFD8B5D}"/>
              </a:ext>
            </a:extLst>
          </p:cNvPr>
          <p:cNvSpPr/>
          <p:nvPr/>
        </p:nvSpPr>
        <p:spPr>
          <a:xfrm>
            <a:off x="2503703" y="1847889"/>
            <a:ext cx="5894960" cy="956176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FE5660-C035-44CB-933D-ABDCD1292ED4}"/>
              </a:ext>
            </a:extLst>
          </p:cNvPr>
          <p:cNvSpPr txBox="1"/>
          <p:nvPr/>
        </p:nvSpPr>
        <p:spPr>
          <a:xfrm>
            <a:off x="2468559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Edit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8CDE0E-7C89-4304-841C-1194E54081F3}"/>
              </a:ext>
            </a:extLst>
          </p:cNvPr>
          <p:cNvSpPr txBox="1"/>
          <p:nvPr/>
        </p:nvSpPr>
        <p:spPr>
          <a:xfrm>
            <a:off x="3926124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Edit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75F4F8-C0B6-4F75-BC49-73F40937AD99}"/>
              </a:ext>
            </a:extLst>
          </p:cNvPr>
          <p:cNvSpPr txBox="1"/>
          <p:nvPr/>
        </p:nvSpPr>
        <p:spPr>
          <a:xfrm>
            <a:off x="5414097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Edit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5FBBAD-2322-40AE-8E37-2EDFFE6098E4}"/>
              </a:ext>
            </a:extLst>
          </p:cNvPr>
          <p:cNvCxnSpPr/>
          <p:nvPr/>
        </p:nvCxnSpPr>
        <p:spPr>
          <a:xfrm flipV="1">
            <a:off x="3196966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F7C13D6-ADCF-4A7B-9E64-5E8B41ED8C26}"/>
              </a:ext>
            </a:extLst>
          </p:cNvPr>
          <p:cNvCxnSpPr/>
          <p:nvPr/>
        </p:nvCxnSpPr>
        <p:spPr>
          <a:xfrm flipV="1">
            <a:off x="4665529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0E186A-41F3-4F03-A5F1-DE5EC580FBC4}"/>
              </a:ext>
            </a:extLst>
          </p:cNvPr>
          <p:cNvCxnSpPr/>
          <p:nvPr/>
        </p:nvCxnSpPr>
        <p:spPr>
          <a:xfrm flipV="1">
            <a:off x="6153310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1ADA041-7948-4C3E-9642-B3133F38390E}"/>
              </a:ext>
            </a:extLst>
          </p:cNvPr>
          <p:cNvSpPr/>
          <p:nvPr/>
        </p:nvSpPr>
        <p:spPr>
          <a:xfrm>
            <a:off x="5486533" y="4816229"/>
            <a:ext cx="1322962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9F26CC-1A07-454E-92C2-7DD019BC6FB2}"/>
              </a:ext>
            </a:extLst>
          </p:cNvPr>
          <p:cNvSpPr txBox="1"/>
          <p:nvPr/>
        </p:nvSpPr>
        <p:spPr>
          <a:xfrm>
            <a:off x="5505988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3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0C6B1-07EE-451B-A49B-2582E42B3E99}"/>
              </a:ext>
            </a:extLst>
          </p:cNvPr>
          <p:cNvSpPr txBox="1"/>
          <p:nvPr/>
        </p:nvSpPr>
        <p:spPr>
          <a:xfrm>
            <a:off x="5553353" y="4953932"/>
            <a:ext cx="1189322" cy="5816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61C955A-83AA-4725-A672-6C4561B1414B}"/>
              </a:ext>
            </a:extLst>
          </p:cNvPr>
          <p:cNvSpPr/>
          <p:nvPr/>
        </p:nvSpPr>
        <p:spPr>
          <a:xfrm>
            <a:off x="3767726" y="1626143"/>
            <a:ext cx="3334798" cy="446083"/>
          </a:xfrm>
          <a:prstGeom prst="roundRect">
            <a:avLst>
              <a:gd name="adj" fmla="val 14065"/>
            </a:avLst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EA5A23-BD76-4621-BC29-934DA798BB1D}"/>
              </a:ext>
            </a:extLst>
          </p:cNvPr>
          <p:cNvSpPr txBox="1"/>
          <p:nvPr/>
        </p:nvSpPr>
        <p:spPr>
          <a:xfrm>
            <a:off x="4037295" y="1695296"/>
            <a:ext cx="278271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C3ADB7-B040-4736-ADBD-5507FDD66075}"/>
              </a:ext>
            </a:extLst>
          </p:cNvPr>
          <p:cNvGrpSpPr/>
          <p:nvPr/>
        </p:nvGrpSpPr>
        <p:grpSpPr>
          <a:xfrm>
            <a:off x="7418856" y="3501827"/>
            <a:ext cx="373141" cy="373141"/>
            <a:chOff x="6946431" y="3420398"/>
            <a:chExt cx="373141" cy="37314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FA8032-441F-48C7-B1FF-43DE44AACC86}"/>
                </a:ext>
              </a:extLst>
            </p:cNvPr>
            <p:cNvSpPr/>
            <p:nvPr/>
          </p:nvSpPr>
          <p:spPr>
            <a:xfrm rot="2700000">
              <a:off x="6946431" y="3420398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E21371-903D-4C37-A6FB-9118D5D6F8FE}"/>
                </a:ext>
              </a:extLst>
            </p:cNvPr>
            <p:cNvSpPr/>
            <p:nvPr/>
          </p:nvSpPr>
          <p:spPr>
            <a:xfrm rot="2700000">
              <a:off x="7038755" y="3512722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9D370E2-E641-4A94-9CF9-0A70600BD313}"/>
              </a:ext>
            </a:extLst>
          </p:cNvPr>
          <p:cNvSpPr txBox="1"/>
          <p:nvPr/>
        </p:nvSpPr>
        <p:spPr>
          <a:xfrm>
            <a:off x="6870346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Edit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FB376F-09B8-42BA-8E90-6871E57FB842}"/>
              </a:ext>
            </a:extLst>
          </p:cNvPr>
          <p:cNvCxnSpPr/>
          <p:nvPr/>
        </p:nvCxnSpPr>
        <p:spPr>
          <a:xfrm flipV="1">
            <a:off x="7609559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CC5455-A92F-49BC-814E-049D9D9ED5BD}"/>
              </a:ext>
            </a:extLst>
          </p:cNvPr>
          <p:cNvSpPr/>
          <p:nvPr/>
        </p:nvSpPr>
        <p:spPr>
          <a:xfrm>
            <a:off x="6942782" y="4816229"/>
            <a:ext cx="1322962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1129CE-BD2E-495C-B074-4E529D0B61B2}"/>
              </a:ext>
            </a:extLst>
          </p:cNvPr>
          <p:cNvSpPr txBox="1"/>
          <p:nvPr/>
        </p:nvSpPr>
        <p:spPr>
          <a:xfrm>
            <a:off x="6962237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BBDDD4-7863-4A0C-87D7-677386D5B9AD}"/>
              </a:ext>
            </a:extLst>
          </p:cNvPr>
          <p:cNvSpPr txBox="1"/>
          <p:nvPr/>
        </p:nvSpPr>
        <p:spPr>
          <a:xfrm>
            <a:off x="7009602" y="4953932"/>
            <a:ext cx="1189322" cy="5816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12220BE-3E96-4785-B10C-B65F13E46BF1}"/>
              </a:ext>
            </a:extLst>
          </p:cNvPr>
          <p:cNvSpPr/>
          <p:nvPr/>
        </p:nvSpPr>
        <p:spPr>
          <a:xfrm>
            <a:off x="859354" y="3306725"/>
            <a:ext cx="10470116" cy="7420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CEBA6-6493-47D6-8CAA-BC332A43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Multi-Step Timeline Process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1E9DF8-4294-43B6-BD12-12C610225FE1}"/>
              </a:ext>
            </a:extLst>
          </p:cNvPr>
          <p:cNvCxnSpPr>
            <a:cxnSpLocks/>
          </p:cNvCxnSpPr>
          <p:nvPr/>
        </p:nvCxnSpPr>
        <p:spPr>
          <a:xfrm>
            <a:off x="1575881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FFC444-3365-4F34-B1BB-7DAAB012FB91}"/>
              </a:ext>
            </a:extLst>
          </p:cNvPr>
          <p:cNvCxnSpPr>
            <a:cxnSpLocks/>
          </p:cNvCxnSpPr>
          <p:nvPr/>
        </p:nvCxnSpPr>
        <p:spPr>
          <a:xfrm>
            <a:off x="7003914" y="3688395"/>
            <a:ext cx="19896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145333-9E27-4D44-966D-9CD45E14CD50}"/>
              </a:ext>
            </a:extLst>
          </p:cNvPr>
          <p:cNvCxnSpPr>
            <a:cxnSpLocks/>
          </p:cNvCxnSpPr>
          <p:nvPr/>
        </p:nvCxnSpPr>
        <p:spPr>
          <a:xfrm>
            <a:off x="8813258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8C4099-B04B-4E35-A6A4-1473BCEAB5BA}"/>
              </a:ext>
            </a:extLst>
          </p:cNvPr>
          <p:cNvGrpSpPr/>
          <p:nvPr/>
        </p:nvGrpSpPr>
        <p:grpSpPr>
          <a:xfrm>
            <a:off x="1389311" y="3501825"/>
            <a:ext cx="373141" cy="373141"/>
            <a:chOff x="696150" y="3420396"/>
            <a:chExt cx="373141" cy="3731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FD003-626E-474D-8100-EE7BD50997BB}"/>
                </a:ext>
              </a:extLst>
            </p:cNvPr>
            <p:cNvSpPr/>
            <p:nvPr/>
          </p:nvSpPr>
          <p:spPr>
            <a:xfrm rot="2700000">
              <a:off x="696150" y="3420396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C66D73-CE56-4BF2-A150-CB1A9380556E}"/>
                </a:ext>
              </a:extLst>
            </p:cNvPr>
            <p:cNvSpPr/>
            <p:nvPr/>
          </p:nvSpPr>
          <p:spPr>
            <a:xfrm rot="2700000">
              <a:off x="788474" y="3512720"/>
              <a:ext cx="188493" cy="1884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3CD2C5-8DAF-4E89-B66D-B7FBEF962BAD}"/>
              </a:ext>
            </a:extLst>
          </p:cNvPr>
          <p:cNvGrpSpPr/>
          <p:nvPr/>
        </p:nvGrpSpPr>
        <p:grpSpPr>
          <a:xfrm>
            <a:off x="2910704" y="3501828"/>
            <a:ext cx="373141" cy="373141"/>
            <a:chOff x="9029858" y="3420399"/>
            <a:chExt cx="373141" cy="3731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7A1B4-695F-44AE-AAEB-AC92A5AEF415}"/>
                </a:ext>
              </a:extLst>
            </p:cNvPr>
            <p:cNvSpPr/>
            <p:nvPr/>
          </p:nvSpPr>
          <p:spPr>
            <a:xfrm rot="2700000">
              <a:off x="9029858" y="3420399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8DF098-6243-4F73-A922-B64D946E8FB3}"/>
                </a:ext>
              </a:extLst>
            </p:cNvPr>
            <p:cNvSpPr/>
            <p:nvPr/>
          </p:nvSpPr>
          <p:spPr>
            <a:xfrm rot="2700000">
              <a:off x="9122182" y="3512723"/>
              <a:ext cx="188493" cy="1884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C50296-65E5-41D4-8901-06854D8738A1}"/>
              </a:ext>
            </a:extLst>
          </p:cNvPr>
          <p:cNvGrpSpPr/>
          <p:nvPr/>
        </p:nvGrpSpPr>
        <p:grpSpPr>
          <a:xfrm>
            <a:off x="10465217" y="3501829"/>
            <a:ext cx="373141" cy="373141"/>
            <a:chOff x="11113286" y="3420400"/>
            <a:chExt cx="373141" cy="3731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EF608-BC8B-48F0-A5DD-E3C88D73F926}"/>
                </a:ext>
              </a:extLst>
            </p:cNvPr>
            <p:cNvSpPr/>
            <p:nvPr/>
          </p:nvSpPr>
          <p:spPr>
            <a:xfrm rot="2700000">
              <a:off x="11113286" y="3420400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91814D-4B16-4040-8415-EA26897D71BD}"/>
                </a:ext>
              </a:extLst>
            </p:cNvPr>
            <p:cNvSpPr/>
            <p:nvPr/>
          </p:nvSpPr>
          <p:spPr>
            <a:xfrm rot="2700000">
              <a:off x="11205610" y="3512724"/>
              <a:ext cx="188493" cy="1884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9F18FD3-86FE-4576-AEC8-98B9A0AD2A0F}"/>
              </a:ext>
            </a:extLst>
          </p:cNvPr>
          <p:cNvSpPr txBox="1"/>
          <p:nvPr/>
        </p:nvSpPr>
        <p:spPr>
          <a:xfrm>
            <a:off x="933855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48007-F370-42E6-995C-CC017A3637A1}"/>
              </a:ext>
            </a:extLst>
          </p:cNvPr>
          <p:cNvSpPr txBox="1"/>
          <p:nvPr/>
        </p:nvSpPr>
        <p:spPr>
          <a:xfrm>
            <a:off x="2455248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04EE2C-6887-46AE-96AD-D6A610824AAF}"/>
              </a:ext>
            </a:extLst>
          </p:cNvPr>
          <p:cNvSpPr txBox="1"/>
          <p:nvPr/>
        </p:nvSpPr>
        <p:spPr>
          <a:xfrm>
            <a:off x="10009761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80E181-F9F5-4519-AD3F-079E0597CDE2}"/>
              </a:ext>
            </a:extLst>
          </p:cNvPr>
          <p:cNvCxnSpPr>
            <a:cxnSpLocks/>
          </p:cNvCxnSpPr>
          <p:nvPr/>
        </p:nvCxnSpPr>
        <p:spPr>
          <a:xfrm>
            <a:off x="3361126" y="3688395"/>
            <a:ext cx="305468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7564C02-5656-4DC1-B834-E2C536F2A1DF}"/>
              </a:ext>
            </a:extLst>
          </p:cNvPr>
          <p:cNvCxnSpPr>
            <a:cxnSpLocks/>
          </p:cNvCxnSpPr>
          <p:nvPr/>
        </p:nvCxnSpPr>
        <p:spPr>
          <a:xfrm>
            <a:off x="6415808" y="3688395"/>
            <a:ext cx="204095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8DD8602-29BE-49F1-9DCF-A8824AA52EA6}"/>
              </a:ext>
            </a:extLst>
          </p:cNvPr>
          <p:cNvGrpSpPr/>
          <p:nvPr/>
        </p:nvGrpSpPr>
        <p:grpSpPr>
          <a:xfrm>
            <a:off x="4443432" y="3501826"/>
            <a:ext cx="373141" cy="373141"/>
            <a:chOff x="2779577" y="3420397"/>
            <a:chExt cx="373141" cy="373141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39496D1-543B-44DF-BFB2-F31437562DEE}"/>
                </a:ext>
              </a:extLst>
            </p:cNvPr>
            <p:cNvSpPr/>
            <p:nvPr/>
          </p:nvSpPr>
          <p:spPr>
            <a:xfrm rot="2700000">
              <a:off x="2779577" y="3420397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B16500F-4040-45EF-82D5-CC281B2A396B}"/>
                </a:ext>
              </a:extLst>
            </p:cNvPr>
            <p:cNvSpPr/>
            <p:nvPr/>
          </p:nvSpPr>
          <p:spPr>
            <a:xfrm rot="2700000">
              <a:off x="2871901" y="3512721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4FA2656-2116-4885-B922-959F45E2E676}"/>
              </a:ext>
            </a:extLst>
          </p:cNvPr>
          <p:cNvGrpSpPr/>
          <p:nvPr/>
        </p:nvGrpSpPr>
        <p:grpSpPr>
          <a:xfrm>
            <a:off x="5912835" y="3501826"/>
            <a:ext cx="373141" cy="373141"/>
            <a:chOff x="4863004" y="3420397"/>
            <a:chExt cx="373141" cy="37314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28F72BD-DF4B-472E-B4F7-9C654BAE6DD3}"/>
                </a:ext>
              </a:extLst>
            </p:cNvPr>
            <p:cNvSpPr/>
            <p:nvPr/>
          </p:nvSpPr>
          <p:spPr>
            <a:xfrm rot="2700000">
              <a:off x="4863004" y="3420397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7C15720-54A4-40B6-8705-30A355307A4E}"/>
                </a:ext>
              </a:extLst>
            </p:cNvPr>
            <p:cNvSpPr/>
            <p:nvPr/>
          </p:nvSpPr>
          <p:spPr>
            <a:xfrm rot="2700000">
              <a:off x="4955328" y="3512721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7253910-85D1-4179-AAB5-DFBD6BE58DC5}"/>
              </a:ext>
            </a:extLst>
          </p:cNvPr>
          <p:cNvGrpSpPr/>
          <p:nvPr/>
        </p:nvGrpSpPr>
        <p:grpSpPr>
          <a:xfrm>
            <a:off x="7396002" y="3501827"/>
            <a:ext cx="373141" cy="373141"/>
            <a:chOff x="6946431" y="3420398"/>
            <a:chExt cx="373141" cy="37314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AF1E037-261B-42CE-BC17-256F70A1C563}"/>
                </a:ext>
              </a:extLst>
            </p:cNvPr>
            <p:cNvSpPr/>
            <p:nvPr/>
          </p:nvSpPr>
          <p:spPr>
            <a:xfrm rot="2700000">
              <a:off x="6946431" y="3420398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C25C1BD-6F1F-4AC3-8DD7-5C39A2297147}"/>
                </a:ext>
              </a:extLst>
            </p:cNvPr>
            <p:cNvSpPr/>
            <p:nvPr/>
          </p:nvSpPr>
          <p:spPr>
            <a:xfrm rot="2700000">
              <a:off x="7038755" y="3512722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3780DB07-B78E-4846-BEF4-7058E13311F8}"/>
              </a:ext>
            </a:extLst>
          </p:cNvPr>
          <p:cNvSpPr/>
          <p:nvPr/>
        </p:nvSpPr>
        <p:spPr>
          <a:xfrm>
            <a:off x="3968521" y="4816229"/>
            <a:ext cx="1322962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28EF73-5E3F-4332-87A4-22E0A5EF409F}"/>
              </a:ext>
            </a:extLst>
          </p:cNvPr>
          <p:cNvSpPr txBox="1"/>
          <p:nvPr/>
        </p:nvSpPr>
        <p:spPr>
          <a:xfrm>
            <a:off x="3987976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58C4FE-3233-426C-98A7-8FF6CB3BA7BF}"/>
              </a:ext>
            </a:extLst>
          </p:cNvPr>
          <p:cNvSpPr txBox="1"/>
          <p:nvPr/>
        </p:nvSpPr>
        <p:spPr>
          <a:xfrm>
            <a:off x="4035341" y="4953932"/>
            <a:ext cx="1189322" cy="5816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4CF8D3A-CE2F-4599-9ECA-7515E36787C1}"/>
              </a:ext>
            </a:extLst>
          </p:cNvPr>
          <p:cNvSpPr/>
          <p:nvPr/>
        </p:nvSpPr>
        <p:spPr>
          <a:xfrm>
            <a:off x="5437924" y="4816229"/>
            <a:ext cx="1322962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E5D1-08FB-4E64-962B-0C4627E697E3}"/>
              </a:ext>
            </a:extLst>
          </p:cNvPr>
          <p:cNvSpPr txBox="1"/>
          <p:nvPr/>
        </p:nvSpPr>
        <p:spPr>
          <a:xfrm>
            <a:off x="5457379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191537-32B2-44DA-B920-4EFDADAF8B93}"/>
              </a:ext>
            </a:extLst>
          </p:cNvPr>
          <p:cNvSpPr txBox="1"/>
          <p:nvPr/>
        </p:nvSpPr>
        <p:spPr>
          <a:xfrm>
            <a:off x="5504744" y="4953932"/>
            <a:ext cx="1189322" cy="5816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A698C8A8-79D2-48D1-B764-2150A6C3C12F}"/>
              </a:ext>
            </a:extLst>
          </p:cNvPr>
          <p:cNvSpPr/>
          <p:nvPr/>
        </p:nvSpPr>
        <p:spPr>
          <a:xfrm>
            <a:off x="3937098" y="1847889"/>
            <a:ext cx="5894960" cy="956176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3785727-E88F-433E-B6CA-BB9BFF3CB92C}"/>
              </a:ext>
            </a:extLst>
          </p:cNvPr>
          <p:cNvSpPr txBox="1"/>
          <p:nvPr/>
        </p:nvSpPr>
        <p:spPr>
          <a:xfrm>
            <a:off x="3901954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Edit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3B05043-AD48-4624-BBE3-8C81AE2812C7}"/>
              </a:ext>
            </a:extLst>
          </p:cNvPr>
          <p:cNvSpPr txBox="1"/>
          <p:nvPr/>
        </p:nvSpPr>
        <p:spPr>
          <a:xfrm>
            <a:off x="5359519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Edit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DDD0FC-155B-4AA1-86D6-6A0FD08BD54D}"/>
              </a:ext>
            </a:extLst>
          </p:cNvPr>
          <p:cNvSpPr txBox="1"/>
          <p:nvPr/>
        </p:nvSpPr>
        <p:spPr>
          <a:xfrm>
            <a:off x="6847492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Edit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92D9DD7-0A4E-4E39-940C-72D5C9A76EF7}"/>
              </a:ext>
            </a:extLst>
          </p:cNvPr>
          <p:cNvCxnSpPr/>
          <p:nvPr/>
        </p:nvCxnSpPr>
        <p:spPr>
          <a:xfrm flipV="1">
            <a:off x="4630361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0B1EBA8-F881-4AC3-989C-3328CFF63206}"/>
              </a:ext>
            </a:extLst>
          </p:cNvPr>
          <p:cNvCxnSpPr/>
          <p:nvPr/>
        </p:nvCxnSpPr>
        <p:spPr>
          <a:xfrm flipV="1">
            <a:off x="6098924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6290930-2E76-4067-B086-14E1C57728D6}"/>
              </a:ext>
            </a:extLst>
          </p:cNvPr>
          <p:cNvCxnSpPr/>
          <p:nvPr/>
        </p:nvCxnSpPr>
        <p:spPr>
          <a:xfrm flipV="1">
            <a:off x="7586705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7706E0E-5008-4D55-B1FC-777ABC1CCF4A}"/>
              </a:ext>
            </a:extLst>
          </p:cNvPr>
          <p:cNvSpPr/>
          <p:nvPr/>
        </p:nvSpPr>
        <p:spPr>
          <a:xfrm>
            <a:off x="6919928" y="4816229"/>
            <a:ext cx="1322962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DD984A-6633-4AF7-9004-61D965642619}"/>
              </a:ext>
            </a:extLst>
          </p:cNvPr>
          <p:cNvSpPr txBox="1"/>
          <p:nvPr/>
        </p:nvSpPr>
        <p:spPr>
          <a:xfrm>
            <a:off x="6939383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3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6B7BDCD-7F07-4695-8935-8B43FE6FC56C}"/>
              </a:ext>
            </a:extLst>
          </p:cNvPr>
          <p:cNvSpPr txBox="1"/>
          <p:nvPr/>
        </p:nvSpPr>
        <p:spPr>
          <a:xfrm>
            <a:off x="6986748" y="4953932"/>
            <a:ext cx="1189322" cy="5816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3B3A3C6-ACDB-4C3A-BA4F-2E834AF5FF8D}"/>
              </a:ext>
            </a:extLst>
          </p:cNvPr>
          <p:cNvSpPr/>
          <p:nvPr/>
        </p:nvSpPr>
        <p:spPr>
          <a:xfrm>
            <a:off x="5201121" y="1626143"/>
            <a:ext cx="3334798" cy="446083"/>
          </a:xfrm>
          <a:prstGeom prst="roundRect">
            <a:avLst>
              <a:gd name="adj" fmla="val 14065"/>
            </a:avLst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C856F3C-0FCB-43FE-AB61-C7C98F0755E1}"/>
              </a:ext>
            </a:extLst>
          </p:cNvPr>
          <p:cNvSpPr txBox="1"/>
          <p:nvPr/>
        </p:nvSpPr>
        <p:spPr>
          <a:xfrm>
            <a:off x="5470690" y="1695296"/>
            <a:ext cx="278271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B59BCCC-5CF3-4295-833B-8F96A99BAC73}"/>
              </a:ext>
            </a:extLst>
          </p:cNvPr>
          <p:cNvGrpSpPr/>
          <p:nvPr/>
        </p:nvGrpSpPr>
        <p:grpSpPr>
          <a:xfrm>
            <a:off x="8852251" y="3501827"/>
            <a:ext cx="373141" cy="373141"/>
            <a:chOff x="6946431" y="3420398"/>
            <a:chExt cx="373141" cy="37314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09EB1FD-21D8-48D7-B5E9-B8D706E219D1}"/>
                </a:ext>
              </a:extLst>
            </p:cNvPr>
            <p:cNvSpPr/>
            <p:nvPr/>
          </p:nvSpPr>
          <p:spPr>
            <a:xfrm rot="2700000">
              <a:off x="6946431" y="3420398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B5ABDEB-76BE-4AD6-B8D6-44D50F65A113}"/>
                </a:ext>
              </a:extLst>
            </p:cNvPr>
            <p:cNvSpPr/>
            <p:nvPr/>
          </p:nvSpPr>
          <p:spPr>
            <a:xfrm rot="2700000">
              <a:off x="7038755" y="3512722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9EE4B74-B641-4559-AE26-5D81932EC3C0}"/>
              </a:ext>
            </a:extLst>
          </p:cNvPr>
          <p:cNvSpPr txBox="1"/>
          <p:nvPr/>
        </p:nvSpPr>
        <p:spPr>
          <a:xfrm>
            <a:off x="8303741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Edit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AC1EBE8-C32A-49DB-9659-0BCAEE9B5F48}"/>
              </a:ext>
            </a:extLst>
          </p:cNvPr>
          <p:cNvCxnSpPr/>
          <p:nvPr/>
        </p:nvCxnSpPr>
        <p:spPr>
          <a:xfrm flipV="1">
            <a:off x="9042954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24E3773F-1D31-41E9-97B2-F1AB7B4B624E}"/>
              </a:ext>
            </a:extLst>
          </p:cNvPr>
          <p:cNvSpPr/>
          <p:nvPr/>
        </p:nvSpPr>
        <p:spPr>
          <a:xfrm>
            <a:off x="8376177" y="4816229"/>
            <a:ext cx="1322962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A4BB45-C261-446B-A73B-EF7EA79E25B7}"/>
              </a:ext>
            </a:extLst>
          </p:cNvPr>
          <p:cNvSpPr txBox="1"/>
          <p:nvPr/>
        </p:nvSpPr>
        <p:spPr>
          <a:xfrm>
            <a:off x="8395632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E3D0F4-F0EF-416A-9334-1146B033C0BB}"/>
              </a:ext>
            </a:extLst>
          </p:cNvPr>
          <p:cNvSpPr txBox="1"/>
          <p:nvPr/>
        </p:nvSpPr>
        <p:spPr>
          <a:xfrm>
            <a:off x="8442997" y="4953932"/>
            <a:ext cx="1189322" cy="5816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0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12220BE-3E96-4785-B10C-B65F13E46BF1}"/>
              </a:ext>
            </a:extLst>
          </p:cNvPr>
          <p:cNvSpPr/>
          <p:nvPr/>
        </p:nvSpPr>
        <p:spPr>
          <a:xfrm>
            <a:off x="859354" y="3306725"/>
            <a:ext cx="10470116" cy="7420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CEBA6-6493-47D6-8CAA-BC332A43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Multi-Step Timeline Process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1E9DF8-4294-43B6-BD12-12C610225FE1}"/>
              </a:ext>
            </a:extLst>
          </p:cNvPr>
          <p:cNvCxnSpPr>
            <a:cxnSpLocks/>
          </p:cNvCxnSpPr>
          <p:nvPr/>
        </p:nvCxnSpPr>
        <p:spPr>
          <a:xfrm>
            <a:off x="1575881" y="3688395"/>
            <a:ext cx="293435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EE04AB-44CF-43DD-9420-8104A28ECEDD}"/>
              </a:ext>
            </a:extLst>
          </p:cNvPr>
          <p:cNvCxnSpPr>
            <a:cxnSpLocks/>
          </p:cNvCxnSpPr>
          <p:nvPr/>
        </p:nvCxnSpPr>
        <p:spPr>
          <a:xfrm>
            <a:off x="4212281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B61569-036C-40C6-95A9-A4CBE62EE251}"/>
              </a:ext>
            </a:extLst>
          </p:cNvPr>
          <p:cNvCxnSpPr>
            <a:cxnSpLocks/>
          </p:cNvCxnSpPr>
          <p:nvPr/>
        </p:nvCxnSpPr>
        <p:spPr>
          <a:xfrm>
            <a:off x="5903628" y="3688395"/>
            <a:ext cx="193707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FFC444-3365-4F34-B1BB-7DAAB012FB91}"/>
              </a:ext>
            </a:extLst>
          </p:cNvPr>
          <p:cNvCxnSpPr>
            <a:cxnSpLocks/>
          </p:cNvCxnSpPr>
          <p:nvPr/>
        </p:nvCxnSpPr>
        <p:spPr>
          <a:xfrm>
            <a:off x="7821242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145333-9E27-4D44-966D-9CD45E14CD50}"/>
              </a:ext>
            </a:extLst>
          </p:cNvPr>
          <p:cNvCxnSpPr>
            <a:cxnSpLocks/>
          </p:cNvCxnSpPr>
          <p:nvPr/>
        </p:nvCxnSpPr>
        <p:spPr>
          <a:xfrm>
            <a:off x="8813258" y="3688395"/>
            <a:ext cx="180934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8C4099-B04B-4E35-A6A4-1473BCEAB5BA}"/>
              </a:ext>
            </a:extLst>
          </p:cNvPr>
          <p:cNvGrpSpPr/>
          <p:nvPr/>
        </p:nvGrpSpPr>
        <p:grpSpPr>
          <a:xfrm>
            <a:off x="1389311" y="3501825"/>
            <a:ext cx="373141" cy="373141"/>
            <a:chOff x="696150" y="3420396"/>
            <a:chExt cx="373141" cy="3731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FD003-626E-474D-8100-EE7BD50997BB}"/>
                </a:ext>
              </a:extLst>
            </p:cNvPr>
            <p:cNvSpPr/>
            <p:nvPr/>
          </p:nvSpPr>
          <p:spPr>
            <a:xfrm rot="2700000">
              <a:off x="696150" y="3420396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C66D73-CE56-4BF2-A150-CB1A9380556E}"/>
                </a:ext>
              </a:extLst>
            </p:cNvPr>
            <p:cNvSpPr/>
            <p:nvPr/>
          </p:nvSpPr>
          <p:spPr>
            <a:xfrm rot="2700000">
              <a:off x="788474" y="3512720"/>
              <a:ext cx="188493" cy="1884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53DFE0-83D6-4B76-88BD-3D2EF2F37F73}"/>
              </a:ext>
            </a:extLst>
          </p:cNvPr>
          <p:cNvGrpSpPr/>
          <p:nvPr/>
        </p:nvGrpSpPr>
        <p:grpSpPr>
          <a:xfrm>
            <a:off x="4709353" y="3501826"/>
            <a:ext cx="373141" cy="373141"/>
            <a:chOff x="2779577" y="3420397"/>
            <a:chExt cx="373141" cy="3731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F18727-FB5A-4F0B-A8AD-3593B7E30ABE}"/>
                </a:ext>
              </a:extLst>
            </p:cNvPr>
            <p:cNvSpPr/>
            <p:nvPr/>
          </p:nvSpPr>
          <p:spPr>
            <a:xfrm rot="2700000">
              <a:off x="2779577" y="3420397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00F87F-64CC-4F65-BBE7-96D9347D8D39}"/>
                </a:ext>
              </a:extLst>
            </p:cNvPr>
            <p:cNvSpPr/>
            <p:nvPr/>
          </p:nvSpPr>
          <p:spPr>
            <a:xfrm rot="2700000">
              <a:off x="2871901" y="3512721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0E05FF-1A29-47B4-B5E4-6D4976745EE5}"/>
              </a:ext>
            </a:extLst>
          </p:cNvPr>
          <p:cNvGrpSpPr/>
          <p:nvPr/>
        </p:nvGrpSpPr>
        <p:grpSpPr>
          <a:xfrm>
            <a:off x="7097677" y="3501827"/>
            <a:ext cx="373141" cy="373141"/>
            <a:chOff x="6946431" y="3420398"/>
            <a:chExt cx="373141" cy="3731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02EC62-D514-4AFE-9E0F-9DFBD6C04239}"/>
                </a:ext>
              </a:extLst>
            </p:cNvPr>
            <p:cNvSpPr/>
            <p:nvPr/>
          </p:nvSpPr>
          <p:spPr>
            <a:xfrm rot="2700000">
              <a:off x="6946431" y="3420398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551E99-3FA1-4441-B870-313D2AA76806}"/>
                </a:ext>
              </a:extLst>
            </p:cNvPr>
            <p:cNvSpPr/>
            <p:nvPr/>
          </p:nvSpPr>
          <p:spPr>
            <a:xfrm rot="2700000">
              <a:off x="7038755" y="3512722"/>
              <a:ext cx="188493" cy="1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C50296-65E5-41D4-8901-06854D8738A1}"/>
              </a:ext>
            </a:extLst>
          </p:cNvPr>
          <p:cNvGrpSpPr/>
          <p:nvPr/>
        </p:nvGrpSpPr>
        <p:grpSpPr>
          <a:xfrm>
            <a:off x="10465217" y="3501829"/>
            <a:ext cx="373141" cy="373141"/>
            <a:chOff x="11113286" y="3420400"/>
            <a:chExt cx="373141" cy="3731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EF608-BC8B-48F0-A5DD-E3C88D73F926}"/>
                </a:ext>
              </a:extLst>
            </p:cNvPr>
            <p:cNvSpPr/>
            <p:nvPr/>
          </p:nvSpPr>
          <p:spPr>
            <a:xfrm rot="2700000">
              <a:off x="11113286" y="3420400"/>
              <a:ext cx="373141" cy="373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91814D-4B16-4040-8415-EA26897D71BD}"/>
                </a:ext>
              </a:extLst>
            </p:cNvPr>
            <p:cNvSpPr/>
            <p:nvPr/>
          </p:nvSpPr>
          <p:spPr>
            <a:xfrm rot="2700000">
              <a:off x="11205610" y="3512724"/>
              <a:ext cx="188493" cy="1884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9F18FD3-86FE-4576-AEC8-98B9A0AD2A0F}"/>
              </a:ext>
            </a:extLst>
          </p:cNvPr>
          <p:cNvSpPr txBox="1"/>
          <p:nvPr/>
        </p:nvSpPr>
        <p:spPr>
          <a:xfrm>
            <a:off x="933855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04EE2C-6887-46AE-96AD-D6A610824AAF}"/>
              </a:ext>
            </a:extLst>
          </p:cNvPr>
          <p:cNvSpPr txBox="1"/>
          <p:nvPr/>
        </p:nvSpPr>
        <p:spPr>
          <a:xfrm>
            <a:off x="10009761" y="4329094"/>
            <a:ext cx="128405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08AA00B-CE55-451D-87D0-01682BD44D74}"/>
              </a:ext>
            </a:extLst>
          </p:cNvPr>
          <p:cNvSpPr/>
          <p:nvPr/>
        </p:nvSpPr>
        <p:spPr>
          <a:xfrm>
            <a:off x="3855288" y="4816229"/>
            <a:ext cx="1992788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DB71-1D00-4613-B8A9-050684725CE9}"/>
              </a:ext>
            </a:extLst>
          </p:cNvPr>
          <p:cNvSpPr txBox="1"/>
          <p:nvPr/>
        </p:nvSpPr>
        <p:spPr>
          <a:xfrm>
            <a:off x="4223429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FA2BEA-ED09-4E5D-AB79-3D2201E9B94F}"/>
              </a:ext>
            </a:extLst>
          </p:cNvPr>
          <p:cNvSpPr txBox="1"/>
          <p:nvPr/>
        </p:nvSpPr>
        <p:spPr>
          <a:xfrm>
            <a:off x="3964148" y="5050882"/>
            <a:ext cx="1781952" cy="3877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9B70ED2-8664-4C41-A205-5CF17AFD8B5D}"/>
              </a:ext>
            </a:extLst>
          </p:cNvPr>
          <p:cNvSpPr/>
          <p:nvPr/>
        </p:nvSpPr>
        <p:spPr>
          <a:xfrm>
            <a:off x="3321031" y="1847889"/>
            <a:ext cx="5342051" cy="956176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FE5660-C035-44CB-933D-ABDCD1292ED4}"/>
              </a:ext>
            </a:extLst>
          </p:cNvPr>
          <p:cNvSpPr txBox="1"/>
          <p:nvPr/>
        </p:nvSpPr>
        <p:spPr>
          <a:xfrm>
            <a:off x="4155624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3 Weeks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75F4F8-C0B6-4F75-BC49-73F40937AD99}"/>
              </a:ext>
            </a:extLst>
          </p:cNvPr>
          <p:cNvSpPr txBox="1"/>
          <p:nvPr/>
        </p:nvSpPr>
        <p:spPr>
          <a:xfrm>
            <a:off x="6536763" y="2275960"/>
            <a:ext cx="146783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9 Weeks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5FBBAD-2322-40AE-8E37-2EDFFE6098E4}"/>
              </a:ext>
            </a:extLst>
          </p:cNvPr>
          <p:cNvCxnSpPr/>
          <p:nvPr/>
        </p:nvCxnSpPr>
        <p:spPr>
          <a:xfrm flipV="1">
            <a:off x="4896282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0E186A-41F3-4F03-A5F1-DE5EC580FBC4}"/>
              </a:ext>
            </a:extLst>
          </p:cNvPr>
          <p:cNvCxnSpPr/>
          <p:nvPr/>
        </p:nvCxnSpPr>
        <p:spPr>
          <a:xfrm flipV="1">
            <a:off x="7288380" y="2971586"/>
            <a:ext cx="0" cy="466639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1ADA041-7948-4C3E-9642-B3133F38390E}"/>
              </a:ext>
            </a:extLst>
          </p:cNvPr>
          <p:cNvSpPr/>
          <p:nvPr/>
        </p:nvSpPr>
        <p:spPr>
          <a:xfrm>
            <a:off x="6286405" y="4816229"/>
            <a:ext cx="1992788" cy="857104"/>
          </a:xfrm>
          <a:prstGeom prst="roundRect">
            <a:avLst>
              <a:gd name="adj" fmla="val 486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9F26CC-1A07-454E-92C2-7DD019BC6FB2}"/>
              </a:ext>
            </a:extLst>
          </p:cNvPr>
          <p:cNvSpPr txBox="1"/>
          <p:nvPr/>
        </p:nvSpPr>
        <p:spPr>
          <a:xfrm>
            <a:off x="6628654" y="4423415"/>
            <a:ext cx="12840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Step 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0C6B1-07EE-451B-A49B-2582E42B3E99}"/>
              </a:ext>
            </a:extLst>
          </p:cNvPr>
          <p:cNvSpPr txBox="1"/>
          <p:nvPr/>
        </p:nvSpPr>
        <p:spPr>
          <a:xfrm>
            <a:off x="6479187" y="4953932"/>
            <a:ext cx="1582987" cy="5816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61C955A-83AA-4725-A672-6C4561B1414B}"/>
              </a:ext>
            </a:extLst>
          </p:cNvPr>
          <p:cNvSpPr/>
          <p:nvPr/>
        </p:nvSpPr>
        <p:spPr>
          <a:xfrm>
            <a:off x="4585054" y="1626143"/>
            <a:ext cx="2895818" cy="446083"/>
          </a:xfrm>
          <a:prstGeom prst="roundRect">
            <a:avLst>
              <a:gd name="adj" fmla="val 14065"/>
            </a:avLst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EA5A23-BD76-4621-BC29-934DA798BB1D}"/>
              </a:ext>
            </a:extLst>
          </p:cNvPr>
          <p:cNvSpPr txBox="1"/>
          <p:nvPr/>
        </p:nvSpPr>
        <p:spPr>
          <a:xfrm>
            <a:off x="4854623" y="1679907"/>
            <a:ext cx="2356682" cy="3385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3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6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3C1D8"/>
      </a:accent1>
      <a:accent2>
        <a:srgbClr val="FDD46E"/>
      </a:accent2>
      <a:accent3>
        <a:srgbClr val="ED8641"/>
      </a:accent3>
      <a:accent4>
        <a:srgbClr val="3DA1A5"/>
      </a:accent4>
      <a:accent5>
        <a:srgbClr val="435371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5576</TotalTime>
  <Words>332</Words>
  <Application>Microsoft Office PowerPoint</Application>
  <PresentationFormat>Custom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Office Theme</vt:lpstr>
      <vt:lpstr>Multi-Step Timeline Process PowerPoint Template</vt:lpstr>
      <vt:lpstr>Multi-Step Timeline Process PowerPoint Template</vt:lpstr>
      <vt:lpstr>Multi-Step Timeline Process PowerPoint Template</vt:lpstr>
      <vt:lpstr>Multi-Step Timeline Process PowerPoint Template</vt:lpstr>
      <vt:lpstr>Multi-Step Timeline Process PowerPoint Template</vt:lpstr>
      <vt:lpstr>Multi-Step Timeline Process PowerPoint Template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Workout PowerPoint Template</dc:title>
  <dc:creator>Julian</dc:creator>
  <cp:lastModifiedBy>J</cp:lastModifiedBy>
  <cp:revision>104</cp:revision>
  <dcterms:created xsi:type="dcterms:W3CDTF">2013-09-12T13:05:01Z</dcterms:created>
  <dcterms:modified xsi:type="dcterms:W3CDTF">2021-03-18T20:54:51Z</dcterms:modified>
</cp:coreProperties>
</file>