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28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6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>
        <p:scale>
          <a:sx n="50" d="100"/>
          <a:sy n="50" d="100"/>
        </p:scale>
        <p:origin x="1718" y="6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3ED159-4C5C-47FF-9773-903806C1A12A}"/>
              </a:ext>
            </a:extLst>
          </p:cNvPr>
          <p:cNvCxnSpPr>
            <a:cxnSpLocks/>
          </p:cNvCxnSpPr>
          <p:nvPr/>
        </p:nvCxnSpPr>
        <p:spPr>
          <a:xfrm flipH="1">
            <a:off x="1343614" y="5233628"/>
            <a:ext cx="8370787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E340D6C-5BB9-4DCB-BC16-C5FA57C1286F}"/>
              </a:ext>
            </a:extLst>
          </p:cNvPr>
          <p:cNvSpPr/>
          <p:nvPr/>
        </p:nvSpPr>
        <p:spPr>
          <a:xfrm>
            <a:off x="1041495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D53DF3E-8D65-4A86-B1AD-5A469DC0FE28}"/>
              </a:ext>
            </a:extLst>
          </p:cNvPr>
          <p:cNvSpPr/>
          <p:nvPr/>
        </p:nvSpPr>
        <p:spPr>
          <a:xfrm>
            <a:off x="3122171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28DE41D-544E-42F8-89A4-7926F9DCAC2F}"/>
              </a:ext>
            </a:extLst>
          </p:cNvPr>
          <p:cNvSpPr/>
          <p:nvPr/>
        </p:nvSpPr>
        <p:spPr>
          <a:xfrm>
            <a:off x="5205502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B6E7BF0-D76C-4C33-866F-90689AEFE4D9}"/>
              </a:ext>
            </a:extLst>
          </p:cNvPr>
          <p:cNvSpPr/>
          <p:nvPr/>
        </p:nvSpPr>
        <p:spPr>
          <a:xfrm>
            <a:off x="7297553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D1BCEDE-C653-401B-A804-6AC2F46EB4FA}"/>
              </a:ext>
            </a:extLst>
          </p:cNvPr>
          <p:cNvSpPr/>
          <p:nvPr/>
        </p:nvSpPr>
        <p:spPr>
          <a:xfrm>
            <a:off x="9441840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640C8A8-BE7F-4A32-A63F-976CF0B5C6D8}"/>
              </a:ext>
            </a:extLst>
          </p:cNvPr>
          <p:cNvSpPr/>
          <p:nvPr/>
        </p:nvSpPr>
        <p:spPr>
          <a:xfrm>
            <a:off x="1041495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AA2C39C-291E-4D3B-B256-D333039658EF}"/>
              </a:ext>
            </a:extLst>
          </p:cNvPr>
          <p:cNvSpPr/>
          <p:nvPr/>
        </p:nvSpPr>
        <p:spPr>
          <a:xfrm>
            <a:off x="3122171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B3EB803-289E-48E3-880A-4893076A2ED2}"/>
              </a:ext>
            </a:extLst>
          </p:cNvPr>
          <p:cNvSpPr/>
          <p:nvPr/>
        </p:nvSpPr>
        <p:spPr>
          <a:xfrm>
            <a:off x="5205502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611634CF-5E2A-47C9-9829-89EC4C40FD73}"/>
              </a:ext>
            </a:extLst>
          </p:cNvPr>
          <p:cNvSpPr/>
          <p:nvPr/>
        </p:nvSpPr>
        <p:spPr>
          <a:xfrm>
            <a:off x="7297553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8841C39-A52C-43E9-80DA-C788BD3B88A0}"/>
              </a:ext>
            </a:extLst>
          </p:cNvPr>
          <p:cNvSpPr/>
          <p:nvPr/>
        </p:nvSpPr>
        <p:spPr>
          <a:xfrm>
            <a:off x="9441840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10-Step Implementation Process Plan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B144E8-C1FA-4729-BBAD-C5F9F6F76615}"/>
              </a:ext>
            </a:extLst>
          </p:cNvPr>
          <p:cNvSpPr/>
          <p:nvPr/>
        </p:nvSpPr>
        <p:spPr>
          <a:xfrm>
            <a:off x="10850433" y="2337058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69A2F-4D7D-4A24-9760-9E25BFBD8E4D}"/>
              </a:ext>
            </a:extLst>
          </p:cNvPr>
          <p:cNvCxnSpPr>
            <a:cxnSpLocks/>
          </p:cNvCxnSpPr>
          <p:nvPr/>
        </p:nvCxnSpPr>
        <p:spPr>
          <a:xfrm flipH="1">
            <a:off x="2198335" y="2337058"/>
            <a:ext cx="8652098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4FEAE7-F451-4A4A-BEBE-52E6AAAAE53B}"/>
              </a:ext>
            </a:extLst>
          </p:cNvPr>
          <p:cNvSpPr/>
          <p:nvPr/>
        </p:nvSpPr>
        <p:spPr>
          <a:xfrm>
            <a:off x="1476199" y="1905888"/>
            <a:ext cx="862340" cy="86233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C5F66F4-32FF-4D82-87FF-287DC1AD1B82}"/>
              </a:ext>
            </a:extLst>
          </p:cNvPr>
          <p:cNvSpPr/>
          <p:nvPr/>
        </p:nvSpPr>
        <p:spPr>
          <a:xfrm>
            <a:off x="3556875" y="1905888"/>
            <a:ext cx="862340" cy="86233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A87E826-63F0-4474-AE63-F2879B9B4EB7}"/>
              </a:ext>
            </a:extLst>
          </p:cNvPr>
          <p:cNvSpPr/>
          <p:nvPr/>
        </p:nvSpPr>
        <p:spPr>
          <a:xfrm>
            <a:off x="5640206" y="1905888"/>
            <a:ext cx="862340" cy="86233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92CBB5E-385B-49D5-ADCE-A2599ED8A652}"/>
              </a:ext>
            </a:extLst>
          </p:cNvPr>
          <p:cNvSpPr/>
          <p:nvPr/>
        </p:nvSpPr>
        <p:spPr>
          <a:xfrm>
            <a:off x="7732257" y="1905888"/>
            <a:ext cx="862340" cy="86233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15C91F3-A072-4D32-B791-BFB828626AD2}"/>
              </a:ext>
            </a:extLst>
          </p:cNvPr>
          <p:cNvSpPr/>
          <p:nvPr/>
        </p:nvSpPr>
        <p:spPr>
          <a:xfrm>
            <a:off x="9883682" y="1905888"/>
            <a:ext cx="862340" cy="86233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307AB1C-2842-4E63-ABBB-48B887587679}"/>
              </a:ext>
            </a:extLst>
          </p:cNvPr>
          <p:cNvCxnSpPr>
            <a:cxnSpLocks/>
          </p:cNvCxnSpPr>
          <p:nvPr/>
        </p:nvCxnSpPr>
        <p:spPr>
          <a:xfrm flipH="1">
            <a:off x="1343614" y="3783238"/>
            <a:ext cx="9506819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5">
            <a:extLst>
              <a:ext uri="{FF2B5EF4-FFF2-40B4-BE49-F238E27FC236}">
                <a16:creationId xmlns:a16="http://schemas.microsoft.com/office/drawing/2014/main" id="{7FCEF5AF-400A-4734-B68B-D400C8BD8143}"/>
              </a:ext>
            </a:extLst>
          </p:cNvPr>
          <p:cNvSpPr/>
          <p:nvPr/>
        </p:nvSpPr>
        <p:spPr>
          <a:xfrm flipH="1">
            <a:off x="620729" y="3784856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37DC6CD-7D14-4CF6-BD6D-C9D69FD1DD7A}"/>
              </a:ext>
            </a:extLst>
          </p:cNvPr>
          <p:cNvSpPr/>
          <p:nvPr/>
        </p:nvSpPr>
        <p:spPr>
          <a:xfrm>
            <a:off x="1476199" y="4802459"/>
            <a:ext cx="862340" cy="86233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AE21696-1F28-4449-8C59-11808E713074}"/>
              </a:ext>
            </a:extLst>
          </p:cNvPr>
          <p:cNvSpPr/>
          <p:nvPr/>
        </p:nvSpPr>
        <p:spPr>
          <a:xfrm>
            <a:off x="3556875" y="4802459"/>
            <a:ext cx="862340" cy="86233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C066E17-157E-4C1B-BF68-DF7FCE9C4DE2}"/>
              </a:ext>
            </a:extLst>
          </p:cNvPr>
          <p:cNvSpPr/>
          <p:nvPr/>
        </p:nvSpPr>
        <p:spPr>
          <a:xfrm>
            <a:off x="5640206" y="4802459"/>
            <a:ext cx="862340" cy="86233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F4C61C1-545B-422B-946C-D00D1665606B}"/>
              </a:ext>
            </a:extLst>
          </p:cNvPr>
          <p:cNvSpPr/>
          <p:nvPr/>
        </p:nvSpPr>
        <p:spPr>
          <a:xfrm>
            <a:off x="7732257" y="4802459"/>
            <a:ext cx="862340" cy="86233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CCA4A29-6CAB-43D0-9528-1539B336367B}"/>
              </a:ext>
            </a:extLst>
          </p:cNvPr>
          <p:cNvSpPr/>
          <p:nvPr/>
        </p:nvSpPr>
        <p:spPr>
          <a:xfrm>
            <a:off x="9883682" y="4802459"/>
            <a:ext cx="862340" cy="86233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2" name="Graphic 61" descr="Bullseye outline">
            <a:extLst>
              <a:ext uri="{FF2B5EF4-FFF2-40B4-BE49-F238E27FC236}">
                <a16:creationId xmlns:a16="http://schemas.microsoft.com/office/drawing/2014/main" id="{3595A5FD-1182-4CF2-B0A3-A13D6368E322}"/>
              </a:ext>
            </a:extLst>
          </p:cNvPr>
          <p:cNvGrpSpPr/>
          <p:nvPr/>
        </p:nvGrpSpPr>
        <p:grpSpPr>
          <a:xfrm>
            <a:off x="1672264" y="2050800"/>
            <a:ext cx="508042" cy="508040"/>
            <a:chOff x="1672264" y="2050800"/>
            <a:chExt cx="508042" cy="508040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B4D082-C51E-42E6-9AF0-CFBE9E8284A2}"/>
                </a:ext>
              </a:extLst>
            </p:cNvPr>
            <p:cNvSpPr/>
            <p:nvPr/>
          </p:nvSpPr>
          <p:spPr>
            <a:xfrm>
              <a:off x="1672264" y="2083288"/>
              <a:ext cx="475514" cy="475551"/>
            </a:xfrm>
            <a:custGeom>
              <a:avLst/>
              <a:gdLst>
                <a:gd name="connsiteX0" fmla="*/ 427371 w 475514"/>
                <a:gd name="connsiteY0" fmla="*/ 117141 h 475551"/>
                <a:gd name="connsiteX1" fmla="*/ 358411 w 475514"/>
                <a:gd name="connsiteY1" fmla="*/ 427446 h 475551"/>
                <a:gd name="connsiteX2" fmla="*/ 48105 w 475514"/>
                <a:gd name="connsiteY2" fmla="*/ 358486 h 475551"/>
                <a:gd name="connsiteX3" fmla="*/ 117066 w 475514"/>
                <a:gd name="connsiteY3" fmla="*/ 48181 h 475551"/>
                <a:gd name="connsiteX4" fmla="*/ 358411 w 475514"/>
                <a:gd name="connsiteY4" fmla="*/ 48181 h 475551"/>
                <a:gd name="connsiteX5" fmla="*/ 358411 w 475514"/>
                <a:gd name="connsiteY5" fmla="*/ 32918 h 475551"/>
                <a:gd name="connsiteX6" fmla="*/ 32918 w 475514"/>
                <a:gd name="connsiteY6" fmla="*/ 117141 h 475551"/>
                <a:gd name="connsiteX7" fmla="*/ 117141 w 475514"/>
                <a:gd name="connsiteY7" fmla="*/ 442633 h 475551"/>
                <a:gd name="connsiteX8" fmla="*/ 442634 w 475514"/>
                <a:gd name="connsiteY8" fmla="*/ 358410 h 475551"/>
                <a:gd name="connsiteX9" fmla="*/ 442634 w 475514"/>
                <a:gd name="connsiteY9" fmla="*/ 117141 h 47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514" h="475551">
                  <a:moveTo>
                    <a:pt x="427371" y="117141"/>
                  </a:moveTo>
                  <a:cubicBezTo>
                    <a:pt x="494017" y="221873"/>
                    <a:pt x="463142" y="360801"/>
                    <a:pt x="358411" y="427446"/>
                  </a:cubicBezTo>
                  <a:cubicBezTo>
                    <a:pt x="253679" y="494092"/>
                    <a:pt x="114750" y="463217"/>
                    <a:pt x="48105" y="358486"/>
                  </a:cubicBezTo>
                  <a:cubicBezTo>
                    <a:pt x="-18541" y="253754"/>
                    <a:pt x="12334" y="114826"/>
                    <a:pt x="117066" y="48181"/>
                  </a:cubicBezTo>
                  <a:cubicBezTo>
                    <a:pt x="190692" y="1328"/>
                    <a:pt x="284784" y="1328"/>
                    <a:pt x="358411" y="48181"/>
                  </a:cubicBezTo>
                  <a:lnTo>
                    <a:pt x="358411" y="32918"/>
                  </a:lnTo>
                  <a:cubicBezTo>
                    <a:pt x="245271" y="-33707"/>
                    <a:pt x="99543" y="4002"/>
                    <a:pt x="32918" y="117141"/>
                  </a:cubicBezTo>
                  <a:cubicBezTo>
                    <a:pt x="-33706" y="230281"/>
                    <a:pt x="4001" y="376009"/>
                    <a:pt x="117141" y="442633"/>
                  </a:cubicBezTo>
                  <a:cubicBezTo>
                    <a:pt x="230281" y="509258"/>
                    <a:pt x="376009" y="471551"/>
                    <a:pt x="442634" y="358410"/>
                  </a:cubicBezTo>
                  <a:cubicBezTo>
                    <a:pt x="486474" y="283962"/>
                    <a:pt x="486474" y="191590"/>
                    <a:pt x="442634" y="117141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F62B17-3FEB-49E6-99E7-C058A51DA832}"/>
                </a:ext>
              </a:extLst>
            </p:cNvPr>
            <p:cNvSpPr/>
            <p:nvPr/>
          </p:nvSpPr>
          <p:spPr>
            <a:xfrm>
              <a:off x="1756941" y="2167888"/>
              <a:ext cx="306262" cy="306274"/>
            </a:xfrm>
            <a:custGeom>
              <a:avLst/>
              <a:gdLst>
                <a:gd name="connsiteX0" fmla="*/ 241433 w 306262"/>
                <a:gd name="connsiteY0" fmla="*/ 28033 h 306274"/>
                <a:gd name="connsiteX1" fmla="*/ 28033 w 306262"/>
                <a:gd name="connsiteY1" fmla="*/ 64842 h 306274"/>
                <a:gd name="connsiteX2" fmla="*/ 64842 w 306262"/>
                <a:gd name="connsiteY2" fmla="*/ 278242 h 306274"/>
                <a:gd name="connsiteX3" fmla="*/ 278242 w 306262"/>
                <a:gd name="connsiteY3" fmla="*/ 241432 h 306274"/>
                <a:gd name="connsiteX4" fmla="*/ 278242 w 306262"/>
                <a:gd name="connsiteY4" fmla="*/ 64842 h 306274"/>
                <a:gd name="connsiteX5" fmla="*/ 268900 w 306262"/>
                <a:gd name="connsiteY5" fmla="*/ 74178 h 306274"/>
                <a:gd name="connsiteX6" fmla="*/ 232097 w 306262"/>
                <a:gd name="connsiteY6" fmla="*/ 268834 h 306274"/>
                <a:gd name="connsiteX7" fmla="*/ 37441 w 306262"/>
                <a:gd name="connsiteY7" fmla="*/ 232031 h 306274"/>
                <a:gd name="connsiteX8" fmla="*/ 74244 w 306262"/>
                <a:gd name="connsiteY8" fmla="*/ 37375 h 306274"/>
                <a:gd name="connsiteX9" fmla="*/ 232097 w 306262"/>
                <a:gd name="connsiteY9" fmla="*/ 37375 h 30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262" h="306274">
                  <a:moveTo>
                    <a:pt x="241433" y="28033"/>
                  </a:moveTo>
                  <a:cubicBezTo>
                    <a:pt x="172339" y="-20731"/>
                    <a:pt x="76797" y="-4251"/>
                    <a:pt x="28033" y="64842"/>
                  </a:cubicBezTo>
                  <a:cubicBezTo>
                    <a:pt x="-20731" y="133935"/>
                    <a:pt x="-4252" y="229478"/>
                    <a:pt x="64842" y="278242"/>
                  </a:cubicBezTo>
                  <a:cubicBezTo>
                    <a:pt x="133936" y="327006"/>
                    <a:pt x="229478" y="310526"/>
                    <a:pt x="278242" y="241432"/>
                  </a:cubicBezTo>
                  <a:cubicBezTo>
                    <a:pt x="315602" y="188497"/>
                    <a:pt x="315602" y="117778"/>
                    <a:pt x="278242" y="64842"/>
                  </a:cubicBezTo>
                  <a:lnTo>
                    <a:pt x="268900" y="74178"/>
                  </a:lnTo>
                  <a:cubicBezTo>
                    <a:pt x="312490" y="138093"/>
                    <a:pt x="296012" y="225244"/>
                    <a:pt x="232097" y="268834"/>
                  </a:cubicBezTo>
                  <a:cubicBezTo>
                    <a:pt x="168182" y="312423"/>
                    <a:pt x="81031" y="295946"/>
                    <a:pt x="37441" y="232031"/>
                  </a:cubicBezTo>
                  <a:cubicBezTo>
                    <a:pt x="-6149" y="168115"/>
                    <a:pt x="10328" y="80965"/>
                    <a:pt x="74244" y="37375"/>
                  </a:cubicBezTo>
                  <a:cubicBezTo>
                    <a:pt x="121853" y="4906"/>
                    <a:pt x="184488" y="4906"/>
                    <a:pt x="232097" y="37375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49D2E3-08F1-4CE7-80E3-35C36B95D679}"/>
                </a:ext>
              </a:extLst>
            </p:cNvPr>
            <p:cNvSpPr/>
            <p:nvPr/>
          </p:nvSpPr>
          <p:spPr>
            <a:xfrm>
              <a:off x="1841862" y="2252456"/>
              <a:ext cx="136767" cy="136785"/>
            </a:xfrm>
            <a:custGeom>
              <a:avLst/>
              <a:gdLst>
                <a:gd name="connsiteX0" fmla="*/ 68457 w 136767"/>
                <a:gd name="connsiteY0" fmla="*/ 13030 h 136785"/>
                <a:gd name="connsiteX1" fmla="*/ 84546 w 136767"/>
                <a:gd name="connsiteY1" fmla="*/ 15431 h 136785"/>
                <a:gd name="connsiteX2" fmla="*/ 94701 w 136767"/>
                <a:gd name="connsiteY2" fmla="*/ 5282 h 136785"/>
                <a:gd name="connsiteX3" fmla="*/ 5281 w 136767"/>
                <a:gd name="connsiteY3" fmla="*/ 42085 h 136785"/>
                <a:gd name="connsiteX4" fmla="*/ 42084 w 136767"/>
                <a:gd name="connsiteY4" fmla="*/ 131504 h 136785"/>
                <a:gd name="connsiteX5" fmla="*/ 131504 w 136767"/>
                <a:gd name="connsiteY5" fmla="*/ 94701 h 136785"/>
                <a:gd name="connsiteX6" fmla="*/ 131504 w 136767"/>
                <a:gd name="connsiteY6" fmla="*/ 42085 h 136785"/>
                <a:gd name="connsiteX7" fmla="*/ 121355 w 136767"/>
                <a:gd name="connsiteY7" fmla="*/ 52240 h 136785"/>
                <a:gd name="connsiteX8" fmla="*/ 84537 w 136767"/>
                <a:gd name="connsiteY8" fmla="*/ 121235 h 136785"/>
                <a:gd name="connsiteX9" fmla="*/ 15542 w 136767"/>
                <a:gd name="connsiteY9" fmla="*/ 84417 h 136785"/>
                <a:gd name="connsiteX10" fmla="*/ 52360 w 136767"/>
                <a:gd name="connsiteY10" fmla="*/ 15422 h 136785"/>
                <a:gd name="connsiteX11" fmla="*/ 68457 w 136767"/>
                <a:gd name="connsiteY11" fmla="*/ 13030 h 13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767" h="136785">
                  <a:moveTo>
                    <a:pt x="68457" y="13030"/>
                  </a:moveTo>
                  <a:cubicBezTo>
                    <a:pt x="73909" y="13032"/>
                    <a:pt x="79331" y="13841"/>
                    <a:pt x="84546" y="15431"/>
                  </a:cubicBezTo>
                  <a:lnTo>
                    <a:pt x="94701" y="5282"/>
                  </a:lnTo>
                  <a:cubicBezTo>
                    <a:pt x="59845" y="-9248"/>
                    <a:pt x="19811" y="7229"/>
                    <a:pt x="5281" y="42085"/>
                  </a:cubicBezTo>
                  <a:cubicBezTo>
                    <a:pt x="-9248" y="76940"/>
                    <a:pt x="7229" y="116974"/>
                    <a:pt x="42084" y="131504"/>
                  </a:cubicBezTo>
                  <a:cubicBezTo>
                    <a:pt x="76940" y="146033"/>
                    <a:pt x="116974" y="129556"/>
                    <a:pt x="131504" y="94701"/>
                  </a:cubicBezTo>
                  <a:cubicBezTo>
                    <a:pt x="138522" y="77865"/>
                    <a:pt x="138522" y="58921"/>
                    <a:pt x="131504" y="42085"/>
                  </a:cubicBezTo>
                  <a:lnTo>
                    <a:pt x="121355" y="52240"/>
                  </a:lnTo>
                  <a:cubicBezTo>
                    <a:pt x="130241" y="81459"/>
                    <a:pt x="113756" y="112350"/>
                    <a:pt x="84537" y="121235"/>
                  </a:cubicBezTo>
                  <a:cubicBezTo>
                    <a:pt x="55318" y="130121"/>
                    <a:pt x="24428" y="113636"/>
                    <a:pt x="15542" y="84417"/>
                  </a:cubicBezTo>
                  <a:cubicBezTo>
                    <a:pt x="6657" y="55198"/>
                    <a:pt x="23141" y="24308"/>
                    <a:pt x="52360" y="15422"/>
                  </a:cubicBezTo>
                  <a:cubicBezTo>
                    <a:pt x="57578" y="13836"/>
                    <a:pt x="63003" y="13029"/>
                    <a:pt x="68457" y="13030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DEF7554-C70B-498B-A69A-BB7E7B262879}"/>
                </a:ext>
              </a:extLst>
            </p:cNvPr>
            <p:cNvSpPr/>
            <p:nvPr/>
          </p:nvSpPr>
          <p:spPr>
            <a:xfrm>
              <a:off x="1903733" y="2050800"/>
              <a:ext cx="276573" cy="276571"/>
            </a:xfrm>
            <a:custGeom>
              <a:avLst/>
              <a:gdLst>
                <a:gd name="connsiteX0" fmla="*/ 276078 w 276573"/>
                <a:gd name="connsiteY0" fmla="*/ 62564 h 276571"/>
                <a:gd name="connsiteX1" fmla="*/ 270067 w 276573"/>
                <a:gd name="connsiteY1" fmla="*/ 58550 h 276571"/>
                <a:gd name="connsiteX2" fmla="*/ 218021 w 276573"/>
                <a:gd name="connsiteY2" fmla="*/ 58550 h 276571"/>
                <a:gd name="connsiteX3" fmla="*/ 218021 w 276573"/>
                <a:gd name="connsiteY3" fmla="*/ 6504 h 276571"/>
                <a:gd name="connsiteX4" fmla="*/ 211514 w 276573"/>
                <a:gd name="connsiteY4" fmla="*/ 0 h 276571"/>
                <a:gd name="connsiteX5" fmla="*/ 206916 w 276573"/>
                <a:gd name="connsiteY5" fmla="*/ 1905 h 276571"/>
                <a:gd name="connsiteX6" fmla="*/ 148365 w 276573"/>
                <a:gd name="connsiteY6" fmla="*/ 60456 h 276571"/>
                <a:gd name="connsiteX7" fmla="*/ 146459 w 276573"/>
                <a:gd name="connsiteY7" fmla="*/ 65056 h 276571"/>
                <a:gd name="connsiteX8" fmla="*/ 146459 w 276573"/>
                <a:gd name="connsiteY8" fmla="*/ 120914 h 276571"/>
                <a:gd name="connsiteX9" fmla="*/ 1986 w 276573"/>
                <a:gd name="connsiteY9" fmla="*/ 265386 h 276571"/>
                <a:gd name="connsiteX10" fmla="*/ 1826 w 276573"/>
                <a:gd name="connsiteY10" fmla="*/ 274585 h 276571"/>
                <a:gd name="connsiteX11" fmla="*/ 11025 w 276573"/>
                <a:gd name="connsiteY11" fmla="*/ 274745 h 276571"/>
                <a:gd name="connsiteX12" fmla="*/ 11185 w 276573"/>
                <a:gd name="connsiteY12" fmla="*/ 274585 h 276571"/>
                <a:gd name="connsiteX13" fmla="*/ 155658 w 276573"/>
                <a:gd name="connsiteY13" fmla="*/ 130113 h 276571"/>
                <a:gd name="connsiteX14" fmla="*/ 211516 w 276573"/>
                <a:gd name="connsiteY14" fmla="*/ 130113 h 276571"/>
                <a:gd name="connsiteX15" fmla="*/ 216115 w 276573"/>
                <a:gd name="connsiteY15" fmla="*/ 128207 h 276571"/>
                <a:gd name="connsiteX16" fmla="*/ 274667 w 276573"/>
                <a:gd name="connsiteY16" fmla="*/ 69655 h 276571"/>
                <a:gd name="connsiteX17" fmla="*/ 276078 w 276573"/>
                <a:gd name="connsiteY17" fmla="*/ 62564 h 276571"/>
                <a:gd name="connsiteX18" fmla="*/ 159470 w 276573"/>
                <a:gd name="connsiteY18" fmla="*/ 67749 h 276571"/>
                <a:gd name="connsiteX19" fmla="*/ 204899 w 276573"/>
                <a:gd name="connsiteY19" fmla="*/ 22320 h 276571"/>
                <a:gd name="connsiteX20" fmla="*/ 205010 w 276573"/>
                <a:gd name="connsiteY20" fmla="*/ 22365 h 276571"/>
                <a:gd name="connsiteX21" fmla="*/ 205010 w 276573"/>
                <a:gd name="connsiteY21" fmla="*/ 62362 h 276571"/>
                <a:gd name="connsiteX22" fmla="*/ 159470 w 276573"/>
                <a:gd name="connsiteY22" fmla="*/ 107902 h 276571"/>
                <a:gd name="connsiteX23" fmla="*/ 208822 w 276573"/>
                <a:gd name="connsiteY23" fmla="*/ 117101 h 276571"/>
                <a:gd name="connsiteX24" fmla="*/ 168669 w 276573"/>
                <a:gd name="connsiteY24" fmla="*/ 117101 h 276571"/>
                <a:gd name="connsiteX25" fmla="*/ 214209 w 276573"/>
                <a:gd name="connsiteY25" fmla="*/ 71561 h 276571"/>
                <a:gd name="connsiteX26" fmla="*/ 254206 w 276573"/>
                <a:gd name="connsiteY26" fmla="*/ 71561 h 276571"/>
                <a:gd name="connsiteX27" fmla="*/ 254252 w 276573"/>
                <a:gd name="connsiteY27" fmla="*/ 71672 h 27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573" h="276571">
                  <a:moveTo>
                    <a:pt x="276078" y="62564"/>
                  </a:moveTo>
                  <a:cubicBezTo>
                    <a:pt x="275071" y="60134"/>
                    <a:pt x="272698" y="58549"/>
                    <a:pt x="270067" y="58550"/>
                  </a:cubicBezTo>
                  <a:lnTo>
                    <a:pt x="218021" y="58550"/>
                  </a:lnTo>
                  <a:lnTo>
                    <a:pt x="218021" y="6504"/>
                  </a:lnTo>
                  <a:cubicBezTo>
                    <a:pt x="218021" y="2911"/>
                    <a:pt x="215108" y="-1"/>
                    <a:pt x="211514" y="0"/>
                  </a:cubicBezTo>
                  <a:cubicBezTo>
                    <a:pt x="209790" y="0"/>
                    <a:pt x="208136" y="686"/>
                    <a:pt x="206916" y="1905"/>
                  </a:cubicBezTo>
                  <a:lnTo>
                    <a:pt x="148365" y="60456"/>
                  </a:lnTo>
                  <a:cubicBezTo>
                    <a:pt x="147145" y="61676"/>
                    <a:pt x="146459" y="63330"/>
                    <a:pt x="146459" y="65056"/>
                  </a:cubicBezTo>
                  <a:lnTo>
                    <a:pt x="146459" y="120914"/>
                  </a:lnTo>
                  <a:lnTo>
                    <a:pt x="1986" y="265386"/>
                  </a:lnTo>
                  <a:cubicBezTo>
                    <a:pt x="-598" y="267882"/>
                    <a:pt x="-670" y="272000"/>
                    <a:pt x="1826" y="274585"/>
                  </a:cubicBezTo>
                  <a:cubicBezTo>
                    <a:pt x="4323" y="277170"/>
                    <a:pt x="8441" y="277241"/>
                    <a:pt x="11025" y="274745"/>
                  </a:cubicBezTo>
                  <a:cubicBezTo>
                    <a:pt x="11080" y="274692"/>
                    <a:pt x="11133" y="274639"/>
                    <a:pt x="11185" y="274585"/>
                  </a:cubicBezTo>
                  <a:lnTo>
                    <a:pt x="155658" y="130113"/>
                  </a:lnTo>
                  <a:lnTo>
                    <a:pt x="211516" y="130113"/>
                  </a:lnTo>
                  <a:cubicBezTo>
                    <a:pt x="213241" y="130112"/>
                    <a:pt x="214895" y="129427"/>
                    <a:pt x="216115" y="128207"/>
                  </a:cubicBezTo>
                  <a:lnTo>
                    <a:pt x="274667" y="69655"/>
                  </a:lnTo>
                  <a:cubicBezTo>
                    <a:pt x="276529" y="67795"/>
                    <a:pt x="277085" y="64996"/>
                    <a:pt x="276078" y="62564"/>
                  </a:cubicBezTo>
                  <a:close/>
                  <a:moveTo>
                    <a:pt x="159470" y="67749"/>
                  </a:moveTo>
                  <a:lnTo>
                    <a:pt x="204899" y="22320"/>
                  </a:lnTo>
                  <a:cubicBezTo>
                    <a:pt x="204958" y="22261"/>
                    <a:pt x="205010" y="22281"/>
                    <a:pt x="205010" y="22365"/>
                  </a:cubicBezTo>
                  <a:lnTo>
                    <a:pt x="205010" y="62362"/>
                  </a:lnTo>
                  <a:lnTo>
                    <a:pt x="159470" y="107902"/>
                  </a:lnTo>
                  <a:close/>
                  <a:moveTo>
                    <a:pt x="208822" y="117101"/>
                  </a:moveTo>
                  <a:lnTo>
                    <a:pt x="168669" y="117101"/>
                  </a:lnTo>
                  <a:lnTo>
                    <a:pt x="214209" y="71561"/>
                  </a:lnTo>
                  <a:lnTo>
                    <a:pt x="254206" y="71561"/>
                  </a:lnTo>
                  <a:cubicBezTo>
                    <a:pt x="254291" y="71561"/>
                    <a:pt x="254310" y="71613"/>
                    <a:pt x="254252" y="71672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57" name="Graphic 22" descr="Handshake outline">
            <a:extLst>
              <a:ext uri="{FF2B5EF4-FFF2-40B4-BE49-F238E27FC236}">
                <a16:creationId xmlns:a16="http://schemas.microsoft.com/office/drawing/2014/main" id="{BFF26817-2852-44CD-BA81-05A0B1DD3DC4}"/>
              </a:ext>
            </a:extLst>
          </p:cNvPr>
          <p:cNvSpPr/>
          <p:nvPr/>
        </p:nvSpPr>
        <p:spPr>
          <a:xfrm>
            <a:off x="3675324" y="2183846"/>
            <a:ext cx="599175" cy="368873"/>
          </a:xfrm>
          <a:custGeom>
            <a:avLst/>
            <a:gdLst>
              <a:gd name="connsiteX0" fmla="*/ 593321 w 599175"/>
              <a:gd name="connsiteY0" fmla="*/ 133367 h 368873"/>
              <a:gd name="connsiteX1" fmla="*/ 519806 w 599175"/>
              <a:gd name="connsiteY1" fmla="*/ 11060 h 368873"/>
              <a:gd name="connsiteX2" fmla="*/ 513300 w 599175"/>
              <a:gd name="connsiteY2" fmla="*/ 0 h 368873"/>
              <a:gd name="connsiteX3" fmla="*/ 502241 w 599175"/>
              <a:gd name="connsiteY3" fmla="*/ 7156 h 368873"/>
              <a:gd name="connsiteX4" fmla="*/ 452797 w 599175"/>
              <a:gd name="connsiteY4" fmla="*/ 37733 h 368873"/>
              <a:gd name="connsiteX5" fmla="*/ 440436 w 599175"/>
              <a:gd name="connsiteY5" fmla="*/ 53347 h 368873"/>
              <a:gd name="connsiteX6" fmla="*/ 441087 w 599175"/>
              <a:gd name="connsiteY6" fmla="*/ 67659 h 368873"/>
              <a:gd name="connsiteX7" fmla="*/ 399451 w 599175"/>
              <a:gd name="connsiteY7" fmla="*/ 74816 h 368873"/>
              <a:gd name="connsiteX8" fmla="*/ 341550 w 599175"/>
              <a:gd name="connsiteY8" fmla="*/ 65057 h 368873"/>
              <a:gd name="connsiteX9" fmla="*/ 312925 w 599175"/>
              <a:gd name="connsiteY9" fmla="*/ 58551 h 368873"/>
              <a:gd name="connsiteX10" fmla="*/ 311623 w 599175"/>
              <a:gd name="connsiteY10" fmla="*/ 58551 h 368873"/>
              <a:gd name="connsiteX11" fmla="*/ 311623 w 599175"/>
              <a:gd name="connsiteY11" fmla="*/ 58551 h 368873"/>
              <a:gd name="connsiteX12" fmla="*/ 310322 w 599175"/>
              <a:gd name="connsiteY12" fmla="*/ 58551 h 368873"/>
              <a:gd name="connsiteX13" fmla="*/ 309021 w 599175"/>
              <a:gd name="connsiteY13" fmla="*/ 58551 h 368873"/>
              <a:gd name="connsiteX14" fmla="*/ 307720 w 599175"/>
              <a:gd name="connsiteY14" fmla="*/ 58551 h 368873"/>
              <a:gd name="connsiteX15" fmla="*/ 304467 w 599175"/>
              <a:gd name="connsiteY15" fmla="*/ 58551 h 368873"/>
              <a:gd name="connsiteX16" fmla="*/ 304467 w 599175"/>
              <a:gd name="connsiteY16" fmla="*/ 58551 h 368873"/>
              <a:gd name="connsiteX17" fmla="*/ 275191 w 599175"/>
              <a:gd name="connsiteY17" fmla="*/ 71563 h 368873"/>
              <a:gd name="connsiteX18" fmla="*/ 269987 w 599175"/>
              <a:gd name="connsiteY18" fmla="*/ 77418 h 368873"/>
              <a:gd name="connsiteX19" fmla="*/ 243313 w 599175"/>
              <a:gd name="connsiteY19" fmla="*/ 72213 h 368873"/>
              <a:gd name="connsiteX20" fmla="*/ 238109 w 599175"/>
              <a:gd name="connsiteY20" fmla="*/ 72213 h 368873"/>
              <a:gd name="connsiteX21" fmla="*/ 227049 w 599175"/>
              <a:gd name="connsiteY21" fmla="*/ 72864 h 368873"/>
              <a:gd name="connsiteX22" fmla="*/ 201677 w 599175"/>
              <a:gd name="connsiteY22" fmla="*/ 74165 h 368873"/>
              <a:gd name="connsiteX23" fmla="*/ 160040 w 599175"/>
              <a:gd name="connsiteY23" fmla="*/ 65708 h 368873"/>
              <a:gd name="connsiteX24" fmla="*/ 160040 w 599175"/>
              <a:gd name="connsiteY24" fmla="*/ 53347 h 368873"/>
              <a:gd name="connsiteX25" fmla="*/ 147680 w 599175"/>
              <a:gd name="connsiteY25" fmla="*/ 37733 h 368873"/>
              <a:gd name="connsiteX26" fmla="*/ 98887 w 599175"/>
              <a:gd name="connsiteY26" fmla="*/ 7156 h 368873"/>
              <a:gd name="connsiteX27" fmla="*/ 87827 w 599175"/>
              <a:gd name="connsiteY27" fmla="*/ 0 h 368873"/>
              <a:gd name="connsiteX28" fmla="*/ 81321 w 599175"/>
              <a:gd name="connsiteY28" fmla="*/ 11060 h 368873"/>
              <a:gd name="connsiteX29" fmla="*/ 6506 w 599175"/>
              <a:gd name="connsiteY29" fmla="*/ 133367 h 368873"/>
              <a:gd name="connsiteX30" fmla="*/ 0 w 599175"/>
              <a:gd name="connsiteY30" fmla="*/ 144427 h 368873"/>
              <a:gd name="connsiteX31" fmla="*/ 11060 w 599175"/>
              <a:gd name="connsiteY31" fmla="*/ 150932 h 368873"/>
              <a:gd name="connsiteX32" fmla="*/ 61154 w 599175"/>
              <a:gd name="connsiteY32" fmla="*/ 181509 h 368873"/>
              <a:gd name="connsiteX33" fmla="*/ 89779 w 599175"/>
              <a:gd name="connsiteY33" fmla="*/ 180208 h 368873"/>
              <a:gd name="connsiteX34" fmla="*/ 132066 w 599175"/>
              <a:gd name="connsiteY34" fmla="*/ 229652 h 368873"/>
              <a:gd name="connsiteX35" fmla="*/ 132716 w 599175"/>
              <a:gd name="connsiteY35" fmla="*/ 230953 h 368873"/>
              <a:gd name="connsiteX36" fmla="*/ 134018 w 599175"/>
              <a:gd name="connsiteY36" fmla="*/ 231603 h 368873"/>
              <a:gd name="connsiteX37" fmla="*/ 134018 w 599175"/>
              <a:gd name="connsiteY37" fmla="*/ 231603 h 368873"/>
              <a:gd name="connsiteX38" fmla="*/ 124910 w 599175"/>
              <a:gd name="connsiteY38" fmla="*/ 242012 h 368873"/>
              <a:gd name="connsiteX39" fmla="*/ 127512 w 599175"/>
              <a:gd name="connsiteY39" fmla="*/ 287552 h 368873"/>
              <a:gd name="connsiteX40" fmla="*/ 127512 w 599175"/>
              <a:gd name="connsiteY40" fmla="*/ 287552 h 368873"/>
              <a:gd name="connsiteX41" fmla="*/ 127512 w 599175"/>
              <a:gd name="connsiteY41" fmla="*/ 287552 h 368873"/>
              <a:gd name="connsiteX42" fmla="*/ 148330 w 599175"/>
              <a:gd name="connsiteY42" fmla="*/ 295359 h 368873"/>
              <a:gd name="connsiteX43" fmla="*/ 152234 w 599175"/>
              <a:gd name="connsiteY43" fmla="*/ 295359 h 368873"/>
              <a:gd name="connsiteX44" fmla="*/ 164594 w 599175"/>
              <a:gd name="connsiteY44" fmla="*/ 290805 h 368873"/>
              <a:gd name="connsiteX45" fmla="*/ 175004 w 599175"/>
              <a:gd name="connsiteY45" fmla="*/ 311623 h 368873"/>
              <a:gd name="connsiteX46" fmla="*/ 175004 w 599175"/>
              <a:gd name="connsiteY46" fmla="*/ 311623 h 368873"/>
              <a:gd name="connsiteX47" fmla="*/ 175004 w 599175"/>
              <a:gd name="connsiteY47" fmla="*/ 311623 h 368873"/>
              <a:gd name="connsiteX48" fmla="*/ 195822 w 599175"/>
              <a:gd name="connsiteY48" fmla="*/ 319430 h 368873"/>
              <a:gd name="connsiteX49" fmla="*/ 198424 w 599175"/>
              <a:gd name="connsiteY49" fmla="*/ 319430 h 368873"/>
              <a:gd name="connsiteX50" fmla="*/ 208183 w 599175"/>
              <a:gd name="connsiteY50" fmla="*/ 317479 h 368873"/>
              <a:gd name="connsiteX51" fmla="*/ 217941 w 599175"/>
              <a:gd name="connsiteY51" fmla="*/ 336345 h 368873"/>
              <a:gd name="connsiteX52" fmla="*/ 217941 w 599175"/>
              <a:gd name="connsiteY52" fmla="*/ 336345 h 368873"/>
              <a:gd name="connsiteX53" fmla="*/ 217941 w 599175"/>
              <a:gd name="connsiteY53" fmla="*/ 336345 h 368873"/>
              <a:gd name="connsiteX54" fmla="*/ 236157 w 599175"/>
              <a:gd name="connsiteY54" fmla="*/ 343501 h 368873"/>
              <a:gd name="connsiteX55" fmla="*/ 239410 w 599175"/>
              <a:gd name="connsiteY55" fmla="*/ 343501 h 368873"/>
              <a:gd name="connsiteX56" fmla="*/ 251771 w 599175"/>
              <a:gd name="connsiteY56" fmla="*/ 339598 h 368873"/>
              <a:gd name="connsiteX57" fmla="*/ 259578 w 599175"/>
              <a:gd name="connsiteY57" fmla="*/ 351959 h 368873"/>
              <a:gd name="connsiteX58" fmla="*/ 278444 w 599175"/>
              <a:gd name="connsiteY58" fmla="*/ 358465 h 368873"/>
              <a:gd name="connsiteX59" fmla="*/ 279745 w 599175"/>
              <a:gd name="connsiteY59" fmla="*/ 358465 h 368873"/>
              <a:gd name="connsiteX60" fmla="*/ 281047 w 599175"/>
              <a:gd name="connsiteY60" fmla="*/ 358465 h 368873"/>
              <a:gd name="connsiteX61" fmla="*/ 292106 w 599175"/>
              <a:gd name="connsiteY61" fmla="*/ 353911 h 368873"/>
              <a:gd name="connsiteX62" fmla="*/ 292757 w 599175"/>
              <a:gd name="connsiteY62" fmla="*/ 354561 h 368873"/>
              <a:gd name="connsiteX63" fmla="*/ 301865 w 599175"/>
              <a:gd name="connsiteY63" fmla="*/ 361717 h 368873"/>
              <a:gd name="connsiteX64" fmla="*/ 302515 w 599175"/>
              <a:gd name="connsiteY64" fmla="*/ 362368 h 368873"/>
              <a:gd name="connsiteX65" fmla="*/ 303166 w 599175"/>
              <a:gd name="connsiteY65" fmla="*/ 363019 h 368873"/>
              <a:gd name="connsiteX66" fmla="*/ 322683 w 599175"/>
              <a:gd name="connsiteY66" fmla="*/ 368874 h 368873"/>
              <a:gd name="connsiteX67" fmla="*/ 326587 w 599175"/>
              <a:gd name="connsiteY67" fmla="*/ 368874 h 368873"/>
              <a:gd name="connsiteX68" fmla="*/ 360416 w 599175"/>
              <a:gd name="connsiteY68" fmla="*/ 340249 h 368873"/>
              <a:gd name="connsiteX69" fmla="*/ 390343 w 599175"/>
              <a:gd name="connsiteY69" fmla="*/ 312274 h 368873"/>
              <a:gd name="connsiteX70" fmla="*/ 420269 w 599175"/>
              <a:gd name="connsiteY70" fmla="*/ 283649 h 368873"/>
              <a:gd name="connsiteX71" fmla="*/ 422871 w 599175"/>
              <a:gd name="connsiteY71" fmla="*/ 283649 h 368873"/>
              <a:gd name="connsiteX72" fmla="*/ 458002 w 599175"/>
              <a:gd name="connsiteY72" fmla="*/ 242663 h 368873"/>
              <a:gd name="connsiteX73" fmla="*/ 458002 w 599175"/>
              <a:gd name="connsiteY73" fmla="*/ 238109 h 368873"/>
              <a:gd name="connsiteX74" fmla="*/ 463206 w 599175"/>
              <a:gd name="connsiteY74" fmla="*/ 231603 h 368873"/>
              <a:gd name="connsiteX75" fmla="*/ 508096 w 599175"/>
              <a:gd name="connsiteY75" fmla="*/ 179558 h 368873"/>
              <a:gd name="connsiteX76" fmla="*/ 538022 w 599175"/>
              <a:gd name="connsiteY76" fmla="*/ 180859 h 368873"/>
              <a:gd name="connsiteX77" fmla="*/ 588116 w 599175"/>
              <a:gd name="connsiteY77" fmla="*/ 150282 h 368873"/>
              <a:gd name="connsiteX78" fmla="*/ 599176 w 599175"/>
              <a:gd name="connsiteY78" fmla="*/ 143776 h 368873"/>
              <a:gd name="connsiteX79" fmla="*/ 593321 w 599175"/>
              <a:gd name="connsiteY79" fmla="*/ 133367 h 368873"/>
              <a:gd name="connsiteX80" fmla="*/ 67659 w 599175"/>
              <a:gd name="connsiteY80" fmla="*/ 170450 h 368873"/>
              <a:gd name="connsiteX81" fmla="*/ 17565 w 599175"/>
              <a:gd name="connsiteY81" fmla="*/ 139873 h 368873"/>
              <a:gd name="connsiteX82" fmla="*/ 91730 w 599175"/>
              <a:gd name="connsiteY82" fmla="*/ 17565 h 368873"/>
              <a:gd name="connsiteX83" fmla="*/ 141174 w 599175"/>
              <a:gd name="connsiteY83" fmla="*/ 48142 h 368873"/>
              <a:gd name="connsiteX84" fmla="*/ 147029 w 599175"/>
              <a:gd name="connsiteY84" fmla="*/ 62455 h 368873"/>
              <a:gd name="connsiteX85" fmla="*/ 143126 w 599175"/>
              <a:gd name="connsiteY85" fmla="*/ 68961 h 368873"/>
              <a:gd name="connsiteX86" fmla="*/ 86526 w 599175"/>
              <a:gd name="connsiteY86" fmla="*/ 162643 h 368873"/>
              <a:gd name="connsiteX87" fmla="*/ 82623 w 599175"/>
              <a:gd name="connsiteY87" fmla="*/ 168498 h 368873"/>
              <a:gd name="connsiteX88" fmla="*/ 74165 w 599175"/>
              <a:gd name="connsiteY88" fmla="*/ 171751 h 368873"/>
              <a:gd name="connsiteX89" fmla="*/ 67659 w 599175"/>
              <a:gd name="connsiteY89" fmla="*/ 170450 h 368873"/>
              <a:gd name="connsiteX90" fmla="*/ 150932 w 599175"/>
              <a:gd name="connsiteY90" fmla="*/ 282348 h 368873"/>
              <a:gd name="connsiteX91" fmla="*/ 148981 w 599175"/>
              <a:gd name="connsiteY91" fmla="*/ 282348 h 368873"/>
              <a:gd name="connsiteX92" fmla="*/ 130114 w 599175"/>
              <a:gd name="connsiteY92" fmla="*/ 262831 h 368873"/>
              <a:gd name="connsiteX93" fmla="*/ 134668 w 599175"/>
              <a:gd name="connsiteY93" fmla="*/ 250470 h 368873"/>
              <a:gd name="connsiteX94" fmla="*/ 169148 w 599175"/>
              <a:gd name="connsiteY94" fmla="*/ 211436 h 368873"/>
              <a:gd name="connsiteX95" fmla="*/ 184112 w 599175"/>
              <a:gd name="connsiteY95" fmla="*/ 204930 h 368873"/>
              <a:gd name="connsiteX96" fmla="*/ 196472 w 599175"/>
              <a:gd name="connsiteY96" fmla="*/ 209484 h 368873"/>
              <a:gd name="connsiteX97" fmla="*/ 198424 w 599175"/>
              <a:gd name="connsiteY97" fmla="*/ 236808 h 368873"/>
              <a:gd name="connsiteX98" fmla="*/ 163944 w 599175"/>
              <a:gd name="connsiteY98" fmla="*/ 275842 h 368873"/>
              <a:gd name="connsiteX99" fmla="*/ 150932 w 599175"/>
              <a:gd name="connsiteY99" fmla="*/ 282348 h 368873"/>
              <a:gd name="connsiteX100" fmla="*/ 199075 w 599175"/>
              <a:gd name="connsiteY100" fmla="*/ 307069 h 368873"/>
              <a:gd name="connsiteX101" fmla="*/ 197123 w 599175"/>
              <a:gd name="connsiteY101" fmla="*/ 307069 h 368873"/>
              <a:gd name="connsiteX102" fmla="*/ 178256 w 599175"/>
              <a:gd name="connsiteY102" fmla="*/ 287552 h 368873"/>
              <a:gd name="connsiteX103" fmla="*/ 182810 w 599175"/>
              <a:gd name="connsiteY103" fmla="*/ 275191 h 368873"/>
              <a:gd name="connsiteX104" fmla="*/ 212737 w 599175"/>
              <a:gd name="connsiteY104" fmla="*/ 240711 h 368873"/>
              <a:gd name="connsiteX105" fmla="*/ 227700 w 599175"/>
              <a:gd name="connsiteY105" fmla="*/ 234206 h 368873"/>
              <a:gd name="connsiteX106" fmla="*/ 240061 w 599175"/>
              <a:gd name="connsiteY106" fmla="*/ 238760 h 368873"/>
              <a:gd name="connsiteX107" fmla="*/ 242012 w 599175"/>
              <a:gd name="connsiteY107" fmla="*/ 266083 h 368873"/>
              <a:gd name="connsiteX108" fmla="*/ 212086 w 599175"/>
              <a:gd name="connsiteY108" fmla="*/ 300564 h 368873"/>
              <a:gd name="connsiteX109" fmla="*/ 199075 w 599175"/>
              <a:gd name="connsiteY109" fmla="*/ 307069 h 368873"/>
              <a:gd name="connsiteX110" fmla="*/ 199075 w 599175"/>
              <a:gd name="connsiteY110" fmla="*/ 307069 h 368873"/>
              <a:gd name="connsiteX111" fmla="*/ 240061 w 599175"/>
              <a:gd name="connsiteY111" fmla="*/ 331141 h 368873"/>
              <a:gd name="connsiteX112" fmla="*/ 238109 w 599175"/>
              <a:gd name="connsiteY112" fmla="*/ 331141 h 368873"/>
              <a:gd name="connsiteX113" fmla="*/ 227700 w 599175"/>
              <a:gd name="connsiteY113" fmla="*/ 327237 h 368873"/>
              <a:gd name="connsiteX114" fmla="*/ 226399 w 599175"/>
              <a:gd name="connsiteY114" fmla="*/ 304467 h 368873"/>
              <a:gd name="connsiteX115" fmla="*/ 256325 w 599175"/>
              <a:gd name="connsiteY115" fmla="*/ 269987 h 368873"/>
              <a:gd name="connsiteX116" fmla="*/ 268686 w 599175"/>
              <a:gd name="connsiteY116" fmla="*/ 264782 h 368873"/>
              <a:gd name="connsiteX117" fmla="*/ 279095 w 599175"/>
              <a:gd name="connsiteY117" fmla="*/ 268686 h 368873"/>
              <a:gd name="connsiteX118" fmla="*/ 280396 w 599175"/>
              <a:gd name="connsiteY118" fmla="*/ 291456 h 368873"/>
              <a:gd name="connsiteX119" fmla="*/ 250470 w 599175"/>
              <a:gd name="connsiteY119" fmla="*/ 325936 h 368873"/>
              <a:gd name="connsiteX120" fmla="*/ 240061 w 599175"/>
              <a:gd name="connsiteY120" fmla="*/ 331141 h 368873"/>
              <a:gd name="connsiteX121" fmla="*/ 240061 w 599175"/>
              <a:gd name="connsiteY121" fmla="*/ 331141 h 368873"/>
              <a:gd name="connsiteX122" fmla="*/ 279745 w 599175"/>
              <a:gd name="connsiteY122" fmla="*/ 346754 h 368873"/>
              <a:gd name="connsiteX123" fmla="*/ 269987 w 599175"/>
              <a:gd name="connsiteY123" fmla="*/ 343501 h 368873"/>
              <a:gd name="connsiteX124" fmla="*/ 268686 w 599175"/>
              <a:gd name="connsiteY124" fmla="*/ 325285 h 368873"/>
              <a:gd name="connsiteX125" fmla="*/ 294058 w 599175"/>
              <a:gd name="connsiteY125" fmla="*/ 296010 h 368873"/>
              <a:gd name="connsiteX126" fmla="*/ 303817 w 599175"/>
              <a:gd name="connsiteY126" fmla="*/ 291456 h 368873"/>
              <a:gd name="connsiteX127" fmla="*/ 312274 w 599175"/>
              <a:gd name="connsiteY127" fmla="*/ 294709 h 368873"/>
              <a:gd name="connsiteX128" fmla="*/ 313575 w 599175"/>
              <a:gd name="connsiteY128" fmla="*/ 312925 h 368873"/>
              <a:gd name="connsiteX129" fmla="*/ 288203 w 599175"/>
              <a:gd name="connsiteY129" fmla="*/ 342200 h 368873"/>
              <a:gd name="connsiteX130" fmla="*/ 279745 w 599175"/>
              <a:gd name="connsiteY130" fmla="*/ 346754 h 368873"/>
              <a:gd name="connsiteX131" fmla="*/ 279745 w 599175"/>
              <a:gd name="connsiteY131" fmla="*/ 346754 h 368873"/>
              <a:gd name="connsiteX132" fmla="*/ 422871 w 599175"/>
              <a:gd name="connsiteY132" fmla="*/ 270637 h 368873"/>
              <a:gd name="connsiteX133" fmla="*/ 420269 w 599175"/>
              <a:gd name="connsiteY133" fmla="*/ 270637 h 368873"/>
              <a:gd name="connsiteX134" fmla="*/ 409209 w 599175"/>
              <a:gd name="connsiteY134" fmla="*/ 268035 h 368873"/>
              <a:gd name="connsiteX135" fmla="*/ 409860 w 599175"/>
              <a:gd name="connsiteY135" fmla="*/ 271939 h 368873"/>
              <a:gd name="connsiteX136" fmla="*/ 386439 w 599175"/>
              <a:gd name="connsiteY136" fmla="*/ 299913 h 368873"/>
              <a:gd name="connsiteX137" fmla="*/ 386439 w 599175"/>
              <a:gd name="connsiteY137" fmla="*/ 299913 h 368873"/>
              <a:gd name="connsiteX138" fmla="*/ 379933 w 599175"/>
              <a:gd name="connsiteY138" fmla="*/ 299263 h 368873"/>
              <a:gd name="connsiteX139" fmla="*/ 379933 w 599175"/>
              <a:gd name="connsiteY139" fmla="*/ 299913 h 368873"/>
              <a:gd name="connsiteX140" fmla="*/ 356513 w 599175"/>
              <a:gd name="connsiteY140" fmla="*/ 327888 h 368873"/>
              <a:gd name="connsiteX141" fmla="*/ 356513 w 599175"/>
              <a:gd name="connsiteY141" fmla="*/ 327888 h 368873"/>
              <a:gd name="connsiteX142" fmla="*/ 350007 w 599175"/>
              <a:gd name="connsiteY142" fmla="*/ 327237 h 368873"/>
              <a:gd name="connsiteX143" fmla="*/ 350007 w 599175"/>
              <a:gd name="connsiteY143" fmla="*/ 327888 h 368873"/>
              <a:gd name="connsiteX144" fmla="*/ 326587 w 599175"/>
              <a:gd name="connsiteY144" fmla="*/ 355862 h 368873"/>
              <a:gd name="connsiteX145" fmla="*/ 326587 w 599175"/>
              <a:gd name="connsiteY145" fmla="*/ 355862 h 368873"/>
              <a:gd name="connsiteX146" fmla="*/ 324635 w 599175"/>
              <a:gd name="connsiteY146" fmla="*/ 355862 h 368873"/>
              <a:gd name="connsiteX147" fmla="*/ 310973 w 599175"/>
              <a:gd name="connsiteY147" fmla="*/ 351959 h 368873"/>
              <a:gd name="connsiteX148" fmla="*/ 302515 w 599175"/>
              <a:gd name="connsiteY148" fmla="*/ 345453 h 368873"/>
              <a:gd name="connsiteX149" fmla="*/ 323334 w 599175"/>
              <a:gd name="connsiteY149" fmla="*/ 321382 h 368873"/>
              <a:gd name="connsiteX150" fmla="*/ 320731 w 599175"/>
              <a:gd name="connsiteY150" fmla="*/ 284950 h 368873"/>
              <a:gd name="connsiteX151" fmla="*/ 303817 w 599175"/>
              <a:gd name="connsiteY151" fmla="*/ 278444 h 368873"/>
              <a:gd name="connsiteX152" fmla="*/ 297311 w 599175"/>
              <a:gd name="connsiteY152" fmla="*/ 279095 h 368873"/>
              <a:gd name="connsiteX153" fmla="*/ 287552 w 599175"/>
              <a:gd name="connsiteY153" fmla="*/ 258927 h 368873"/>
              <a:gd name="connsiteX154" fmla="*/ 268035 w 599175"/>
              <a:gd name="connsiteY154" fmla="*/ 251771 h 368873"/>
              <a:gd name="connsiteX155" fmla="*/ 268035 w 599175"/>
              <a:gd name="connsiteY155" fmla="*/ 251771 h 368873"/>
              <a:gd name="connsiteX156" fmla="*/ 258927 w 599175"/>
              <a:gd name="connsiteY156" fmla="*/ 253072 h 368873"/>
              <a:gd name="connsiteX157" fmla="*/ 247867 w 599175"/>
              <a:gd name="connsiteY157" fmla="*/ 229001 h 368873"/>
              <a:gd name="connsiteX158" fmla="*/ 227049 w 599175"/>
              <a:gd name="connsiteY158" fmla="*/ 221194 h 368873"/>
              <a:gd name="connsiteX159" fmla="*/ 227049 w 599175"/>
              <a:gd name="connsiteY159" fmla="*/ 221194 h 368873"/>
              <a:gd name="connsiteX160" fmla="*/ 215339 w 599175"/>
              <a:gd name="connsiteY160" fmla="*/ 223146 h 368873"/>
              <a:gd name="connsiteX161" fmla="*/ 204279 w 599175"/>
              <a:gd name="connsiteY161" fmla="*/ 199725 h 368873"/>
              <a:gd name="connsiteX162" fmla="*/ 183461 w 599175"/>
              <a:gd name="connsiteY162" fmla="*/ 191918 h 368873"/>
              <a:gd name="connsiteX163" fmla="*/ 183461 w 599175"/>
              <a:gd name="connsiteY163" fmla="*/ 191918 h 368873"/>
              <a:gd name="connsiteX164" fmla="*/ 158739 w 599175"/>
              <a:gd name="connsiteY164" fmla="*/ 202978 h 368873"/>
              <a:gd name="connsiteX165" fmla="*/ 141824 w 599175"/>
              <a:gd name="connsiteY165" fmla="*/ 222495 h 368873"/>
              <a:gd name="connsiteX166" fmla="*/ 141174 w 599175"/>
              <a:gd name="connsiteY166" fmla="*/ 221845 h 368873"/>
              <a:gd name="connsiteX167" fmla="*/ 96935 w 599175"/>
              <a:gd name="connsiteY167" fmla="*/ 170450 h 368873"/>
              <a:gd name="connsiteX168" fmla="*/ 153535 w 599175"/>
              <a:gd name="connsiteY168" fmla="*/ 76767 h 368873"/>
              <a:gd name="connsiteX169" fmla="*/ 200376 w 599175"/>
              <a:gd name="connsiteY169" fmla="*/ 86526 h 368873"/>
              <a:gd name="connsiteX170" fmla="*/ 238109 w 599175"/>
              <a:gd name="connsiteY170" fmla="*/ 83924 h 368873"/>
              <a:gd name="connsiteX171" fmla="*/ 242012 w 599175"/>
              <a:gd name="connsiteY171" fmla="*/ 83924 h 368873"/>
              <a:gd name="connsiteX172" fmla="*/ 258927 w 599175"/>
              <a:gd name="connsiteY172" fmla="*/ 86526 h 368873"/>
              <a:gd name="connsiteX173" fmla="*/ 223146 w 599175"/>
              <a:gd name="connsiteY173" fmla="*/ 128813 h 368873"/>
              <a:gd name="connsiteX174" fmla="*/ 213387 w 599175"/>
              <a:gd name="connsiteY174" fmla="*/ 157438 h 368873"/>
              <a:gd name="connsiteX175" fmla="*/ 227049 w 599175"/>
              <a:gd name="connsiteY175" fmla="*/ 184112 h 368873"/>
              <a:gd name="connsiteX176" fmla="*/ 227049 w 599175"/>
              <a:gd name="connsiteY176" fmla="*/ 184112 h 368873"/>
              <a:gd name="connsiteX177" fmla="*/ 227049 w 599175"/>
              <a:gd name="connsiteY177" fmla="*/ 184112 h 368873"/>
              <a:gd name="connsiteX178" fmla="*/ 252421 w 599175"/>
              <a:gd name="connsiteY178" fmla="*/ 193220 h 368873"/>
              <a:gd name="connsiteX179" fmla="*/ 255674 w 599175"/>
              <a:gd name="connsiteY179" fmla="*/ 193220 h 368873"/>
              <a:gd name="connsiteX180" fmla="*/ 282348 w 599175"/>
              <a:gd name="connsiteY180" fmla="*/ 179558 h 368873"/>
              <a:gd name="connsiteX181" fmla="*/ 326587 w 599175"/>
              <a:gd name="connsiteY181" fmla="*/ 128813 h 368873"/>
              <a:gd name="connsiteX182" fmla="*/ 326587 w 599175"/>
              <a:gd name="connsiteY182" fmla="*/ 128813 h 368873"/>
              <a:gd name="connsiteX183" fmla="*/ 333743 w 599175"/>
              <a:gd name="connsiteY183" fmla="*/ 135319 h 368873"/>
              <a:gd name="connsiteX184" fmla="*/ 438485 w 599175"/>
              <a:gd name="connsiteY184" fmla="*/ 225098 h 368873"/>
              <a:gd name="connsiteX185" fmla="*/ 445641 w 599175"/>
              <a:gd name="connsiteY185" fmla="*/ 241362 h 368873"/>
              <a:gd name="connsiteX186" fmla="*/ 445641 w 599175"/>
              <a:gd name="connsiteY186" fmla="*/ 243964 h 368873"/>
              <a:gd name="connsiteX187" fmla="*/ 422871 w 599175"/>
              <a:gd name="connsiteY187" fmla="*/ 270637 h 368873"/>
              <a:gd name="connsiteX188" fmla="*/ 422871 w 599175"/>
              <a:gd name="connsiteY188" fmla="*/ 270637 h 368873"/>
              <a:gd name="connsiteX189" fmla="*/ 454749 w 599175"/>
              <a:gd name="connsiteY189" fmla="*/ 223146 h 368873"/>
              <a:gd name="connsiteX190" fmla="*/ 447593 w 599175"/>
              <a:gd name="connsiteY190" fmla="*/ 214688 h 368873"/>
              <a:gd name="connsiteX191" fmla="*/ 325936 w 599175"/>
              <a:gd name="connsiteY191" fmla="*/ 109946 h 368873"/>
              <a:gd name="connsiteX192" fmla="*/ 272589 w 599175"/>
              <a:gd name="connsiteY192" fmla="*/ 171100 h 368873"/>
              <a:gd name="connsiteX193" fmla="*/ 255024 w 599175"/>
              <a:gd name="connsiteY193" fmla="*/ 180208 h 368873"/>
              <a:gd name="connsiteX194" fmla="*/ 253072 w 599175"/>
              <a:gd name="connsiteY194" fmla="*/ 180208 h 368873"/>
              <a:gd name="connsiteX195" fmla="*/ 235507 w 599175"/>
              <a:gd name="connsiteY195" fmla="*/ 173702 h 368873"/>
              <a:gd name="connsiteX196" fmla="*/ 232254 w 599175"/>
              <a:gd name="connsiteY196" fmla="*/ 137921 h 368873"/>
              <a:gd name="connsiteX197" fmla="*/ 232904 w 599175"/>
              <a:gd name="connsiteY197" fmla="*/ 137270 h 368873"/>
              <a:gd name="connsiteX198" fmla="*/ 284299 w 599175"/>
              <a:gd name="connsiteY198" fmla="*/ 78719 h 368873"/>
              <a:gd name="connsiteX199" fmla="*/ 303817 w 599175"/>
              <a:gd name="connsiteY199" fmla="*/ 70262 h 368873"/>
              <a:gd name="connsiteX200" fmla="*/ 306419 w 599175"/>
              <a:gd name="connsiteY200" fmla="*/ 70262 h 368873"/>
              <a:gd name="connsiteX201" fmla="*/ 309672 w 599175"/>
              <a:gd name="connsiteY201" fmla="*/ 70912 h 368873"/>
              <a:gd name="connsiteX202" fmla="*/ 398800 w 599175"/>
              <a:gd name="connsiteY202" fmla="*/ 87176 h 368873"/>
              <a:gd name="connsiteX203" fmla="*/ 446292 w 599175"/>
              <a:gd name="connsiteY203" fmla="*/ 78719 h 368873"/>
              <a:gd name="connsiteX204" fmla="*/ 484025 w 599175"/>
              <a:gd name="connsiteY204" fmla="*/ 139873 h 368873"/>
              <a:gd name="connsiteX205" fmla="*/ 501590 w 599175"/>
              <a:gd name="connsiteY205" fmla="*/ 169148 h 368873"/>
              <a:gd name="connsiteX206" fmla="*/ 454749 w 599175"/>
              <a:gd name="connsiteY206" fmla="*/ 223146 h 368873"/>
              <a:gd name="connsiteX207" fmla="*/ 532167 w 599175"/>
              <a:gd name="connsiteY207" fmla="*/ 170450 h 368873"/>
              <a:gd name="connsiteX208" fmla="*/ 525661 w 599175"/>
              <a:gd name="connsiteY208" fmla="*/ 172401 h 368873"/>
              <a:gd name="connsiteX209" fmla="*/ 516553 w 599175"/>
              <a:gd name="connsiteY209" fmla="*/ 168498 h 368873"/>
              <a:gd name="connsiteX210" fmla="*/ 512650 w 599175"/>
              <a:gd name="connsiteY210" fmla="*/ 161992 h 368873"/>
              <a:gd name="connsiteX211" fmla="*/ 495084 w 599175"/>
              <a:gd name="connsiteY211" fmla="*/ 133367 h 368873"/>
              <a:gd name="connsiteX212" fmla="*/ 454098 w 599175"/>
              <a:gd name="connsiteY212" fmla="*/ 65708 h 368873"/>
              <a:gd name="connsiteX213" fmla="*/ 457351 w 599175"/>
              <a:gd name="connsiteY213" fmla="*/ 48793 h 368873"/>
              <a:gd name="connsiteX214" fmla="*/ 458652 w 599175"/>
              <a:gd name="connsiteY214" fmla="*/ 48142 h 368873"/>
              <a:gd name="connsiteX215" fmla="*/ 508746 w 599175"/>
              <a:gd name="connsiteY215" fmla="*/ 17565 h 368873"/>
              <a:gd name="connsiteX216" fmla="*/ 582261 w 599175"/>
              <a:gd name="connsiteY216" fmla="*/ 139873 h 368873"/>
              <a:gd name="connsiteX217" fmla="*/ 532167 w 599175"/>
              <a:gd name="connsiteY217" fmla="*/ 170450 h 36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599175" h="368873">
                <a:moveTo>
                  <a:pt x="593321" y="133367"/>
                </a:moveTo>
                <a:lnTo>
                  <a:pt x="519806" y="11060"/>
                </a:lnTo>
                <a:lnTo>
                  <a:pt x="513300" y="0"/>
                </a:lnTo>
                <a:lnTo>
                  <a:pt x="502241" y="7156"/>
                </a:lnTo>
                <a:lnTo>
                  <a:pt x="452797" y="37733"/>
                </a:lnTo>
                <a:cubicBezTo>
                  <a:pt x="446942" y="40986"/>
                  <a:pt x="442388" y="46841"/>
                  <a:pt x="440436" y="53347"/>
                </a:cubicBezTo>
                <a:cubicBezTo>
                  <a:pt x="439135" y="57901"/>
                  <a:pt x="439135" y="63105"/>
                  <a:pt x="441087" y="67659"/>
                </a:cubicBezTo>
                <a:cubicBezTo>
                  <a:pt x="427425" y="72213"/>
                  <a:pt x="413763" y="74816"/>
                  <a:pt x="399451" y="74816"/>
                </a:cubicBezTo>
                <a:cubicBezTo>
                  <a:pt x="379933" y="74165"/>
                  <a:pt x="360416" y="70912"/>
                  <a:pt x="341550" y="65057"/>
                </a:cubicBezTo>
                <a:cubicBezTo>
                  <a:pt x="332442" y="62455"/>
                  <a:pt x="322683" y="60503"/>
                  <a:pt x="312925" y="58551"/>
                </a:cubicBezTo>
                <a:lnTo>
                  <a:pt x="311623" y="58551"/>
                </a:lnTo>
                <a:lnTo>
                  <a:pt x="311623" y="58551"/>
                </a:lnTo>
                <a:cubicBezTo>
                  <a:pt x="310973" y="58551"/>
                  <a:pt x="310322" y="58551"/>
                  <a:pt x="310322" y="58551"/>
                </a:cubicBezTo>
                <a:lnTo>
                  <a:pt x="309021" y="58551"/>
                </a:lnTo>
                <a:lnTo>
                  <a:pt x="307720" y="58551"/>
                </a:lnTo>
                <a:cubicBezTo>
                  <a:pt x="306419" y="58551"/>
                  <a:pt x="305768" y="58551"/>
                  <a:pt x="304467" y="58551"/>
                </a:cubicBezTo>
                <a:lnTo>
                  <a:pt x="304467" y="58551"/>
                </a:lnTo>
                <a:cubicBezTo>
                  <a:pt x="293407" y="58551"/>
                  <a:pt x="282348" y="63105"/>
                  <a:pt x="275191" y="71563"/>
                </a:cubicBezTo>
                <a:lnTo>
                  <a:pt x="269987" y="77418"/>
                </a:lnTo>
                <a:cubicBezTo>
                  <a:pt x="261529" y="74165"/>
                  <a:pt x="252421" y="72213"/>
                  <a:pt x="243313" y="72213"/>
                </a:cubicBezTo>
                <a:cubicBezTo>
                  <a:pt x="241362" y="72213"/>
                  <a:pt x="240061" y="72213"/>
                  <a:pt x="238109" y="72213"/>
                </a:cubicBezTo>
                <a:cubicBezTo>
                  <a:pt x="234206" y="72213"/>
                  <a:pt x="230953" y="72864"/>
                  <a:pt x="227049" y="72864"/>
                </a:cubicBezTo>
                <a:cubicBezTo>
                  <a:pt x="218592" y="73515"/>
                  <a:pt x="210134" y="74165"/>
                  <a:pt x="201677" y="74165"/>
                </a:cubicBezTo>
                <a:cubicBezTo>
                  <a:pt x="187364" y="74816"/>
                  <a:pt x="173052" y="71563"/>
                  <a:pt x="160040" y="65708"/>
                </a:cubicBezTo>
                <a:cubicBezTo>
                  <a:pt x="160691" y="61804"/>
                  <a:pt x="160691" y="57901"/>
                  <a:pt x="160040" y="53347"/>
                </a:cubicBezTo>
                <a:cubicBezTo>
                  <a:pt x="158089" y="46841"/>
                  <a:pt x="153535" y="40986"/>
                  <a:pt x="147680" y="37733"/>
                </a:cubicBezTo>
                <a:lnTo>
                  <a:pt x="98887" y="7156"/>
                </a:lnTo>
                <a:lnTo>
                  <a:pt x="87827" y="0"/>
                </a:lnTo>
                <a:lnTo>
                  <a:pt x="81321" y="11060"/>
                </a:lnTo>
                <a:lnTo>
                  <a:pt x="6506" y="133367"/>
                </a:lnTo>
                <a:lnTo>
                  <a:pt x="0" y="144427"/>
                </a:lnTo>
                <a:lnTo>
                  <a:pt x="11060" y="150932"/>
                </a:lnTo>
                <a:lnTo>
                  <a:pt x="61154" y="181509"/>
                </a:lnTo>
                <a:cubicBezTo>
                  <a:pt x="70262" y="187364"/>
                  <a:pt x="81321" y="186714"/>
                  <a:pt x="89779" y="180208"/>
                </a:cubicBezTo>
                <a:lnTo>
                  <a:pt x="132066" y="229652"/>
                </a:lnTo>
                <a:lnTo>
                  <a:pt x="132716" y="230953"/>
                </a:lnTo>
                <a:lnTo>
                  <a:pt x="134018" y="231603"/>
                </a:lnTo>
                <a:lnTo>
                  <a:pt x="134018" y="231603"/>
                </a:lnTo>
                <a:lnTo>
                  <a:pt x="124910" y="242012"/>
                </a:lnTo>
                <a:cubicBezTo>
                  <a:pt x="113199" y="255674"/>
                  <a:pt x="114500" y="275842"/>
                  <a:pt x="127512" y="287552"/>
                </a:cubicBezTo>
                <a:lnTo>
                  <a:pt x="127512" y="287552"/>
                </a:lnTo>
                <a:lnTo>
                  <a:pt x="127512" y="287552"/>
                </a:lnTo>
                <a:cubicBezTo>
                  <a:pt x="133367" y="292757"/>
                  <a:pt x="140523" y="295359"/>
                  <a:pt x="148330" y="295359"/>
                </a:cubicBezTo>
                <a:cubicBezTo>
                  <a:pt x="149631" y="295359"/>
                  <a:pt x="150932" y="295359"/>
                  <a:pt x="152234" y="295359"/>
                </a:cubicBezTo>
                <a:cubicBezTo>
                  <a:pt x="156788" y="294709"/>
                  <a:pt x="160691" y="293407"/>
                  <a:pt x="164594" y="290805"/>
                </a:cubicBezTo>
                <a:cubicBezTo>
                  <a:pt x="165245" y="298612"/>
                  <a:pt x="169148" y="306419"/>
                  <a:pt x="175004" y="311623"/>
                </a:cubicBezTo>
                <a:lnTo>
                  <a:pt x="175004" y="311623"/>
                </a:lnTo>
                <a:lnTo>
                  <a:pt x="175004" y="311623"/>
                </a:lnTo>
                <a:cubicBezTo>
                  <a:pt x="180859" y="316828"/>
                  <a:pt x="188015" y="319430"/>
                  <a:pt x="195822" y="319430"/>
                </a:cubicBezTo>
                <a:cubicBezTo>
                  <a:pt x="196472" y="319430"/>
                  <a:pt x="197774" y="319430"/>
                  <a:pt x="198424" y="319430"/>
                </a:cubicBezTo>
                <a:cubicBezTo>
                  <a:pt x="201677" y="319430"/>
                  <a:pt x="204930" y="318780"/>
                  <a:pt x="208183" y="317479"/>
                </a:cubicBezTo>
                <a:cubicBezTo>
                  <a:pt x="208833" y="324635"/>
                  <a:pt x="212086" y="331791"/>
                  <a:pt x="217941" y="336345"/>
                </a:cubicBezTo>
                <a:lnTo>
                  <a:pt x="217941" y="336345"/>
                </a:lnTo>
                <a:lnTo>
                  <a:pt x="217941" y="336345"/>
                </a:lnTo>
                <a:cubicBezTo>
                  <a:pt x="223146" y="340899"/>
                  <a:pt x="229652" y="343501"/>
                  <a:pt x="236157" y="343501"/>
                </a:cubicBezTo>
                <a:cubicBezTo>
                  <a:pt x="237458" y="343501"/>
                  <a:pt x="238109" y="343501"/>
                  <a:pt x="239410" y="343501"/>
                </a:cubicBezTo>
                <a:cubicBezTo>
                  <a:pt x="243964" y="343501"/>
                  <a:pt x="247867" y="341550"/>
                  <a:pt x="251771" y="339598"/>
                </a:cubicBezTo>
                <a:cubicBezTo>
                  <a:pt x="253072" y="344152"/>
                  <a:pt x="255674" y="348706"/>
                  <a:pt x="259578" y="351959"/>
                </a:cubicBezTo>
                <a:cubicBezTo>
                  <a:pt x="264782" y="356513"/>
                  <a:pt x="271288" y="359115"/>
                  <a:pt x="278444" y="358465"/>
                </a:cubicBezTo>
                <a:lnTo>
                  <a:pt x="279745" y="358465"/>
                </a:lnTo>
                <a:lnTo>
                  <a:pt x="281047" y="358465"/>
                </a:lnTo>
                <a:cubicBezTo>
                  <a:pt x="284950" y="357814"/>
                  <a:pt x="288853" y="355862"/>
                  <a:pt x="292106" y="353911"/>
                </a:cubicBezTo>
                <a:lnTo>
                  <a:pt x="292757" y="354561"/>
                </a:lnTo>
                <a:lnTo>
                  <a:pt x="301865" y="361717"/>
                </a:lnTo>
                <a:lnTo>
                  <a:pt x="302515" y="362368"/>
                </a:lnTo>
                <a:lnTo>
                  <a:pt x="303166" y="363019"/>
                </a:lnTo>
                <a:cubicBezTo>
                  <a:pt x="309021" y="366922"/>
                  <a:pt x="316177" y="368874"/>
                  <a:pt x="322683" y="368874"/>
                </a:cubicBezTo>
                <a:cubicBezTo>
                  <a:pt x="323984" y="368874"/>
                  <a:pt x="325285" y="368874"/>
                  <a:pt x="326587" y="368874"/>
                </a:cubicBezTo>
                <a:cubicBezTo>
                  <a:pt x="342851" y="367573"/>
                  <a:pt x="355862" y="355862"/>
                  <a:pt x="360416" y="340249"/>
                </a:cubicBezTo>
                <a:cubicBezTo>
                  <a:pt x="374729" y="337646"/>
                  <a:pt x="386439" y="326587"/>
                  <a:pt x="390343" y="312274"/>
                </a:cubicBezTo>
                <a:cubicBezTo>
                  <a:pt x="405306" y="309021"/>
                  <a:pt x="417016" y="297961"/>
                  <a:pt x="420269" y="283649"/>
                </a:cubicBezTo>
                <a:cubicBezTo>
                  <a:pt x="420919" y="283649"/>
                  <a:pt x="422221" y="283649"/>
                  <a:pt x="422871" y="283649"/>
                </a:cubicBezTo>
                <a:cubicBezTo>
                  <a:pt x="443689" y="281697"/>
                  <a:pt x="459303" y="263481"/>
                  <a:pt x="458002" y="242663"/>
                </a:cubicBezTo>
                <a:cubicBezTo>
                  <a:pt x="458002" y="241362"/>
                  <a:pt x="458002" y="239410"/>
                  <a:pt x="458002" y="238109"/>
                </a:cubicBezTo>
                <a:lnTo>
                  <a:pt x="463206" y="231603"/>
                </a:lnTo>
                <a:lnTo>
                  <a:pt x="508096" y="179558"/>
                </a:lnTo>
                <a:cubicBezTo>
                  <a:pt x="516553" y="186714"/>
                  <a:pt x="528264" y="186714"/>
                  <a:pt x="538022" y="180859"/>
                </a:cubicBezTo>
                <a:lnTo>
                  <a:pt x="588116" y="150282"/>
                </a:lnTo>
                <a:lnTo>
                  <a:pt x="599176" y="143776"/>
                </a:lnTo>
                <a:lnTo>
                  <a:pt x="593321" y="133367"/>
                </a:lnTo>
                <a:close/>
                <a:moveTo>
                  <a:pt x="67659" y="170450"/>
                </a:moveTo>
                <a:lnTo>
                  <a:pt x="17565" y="139873"/>
                </a:lnTo>
                <a:lnTo>
                  <a:pt x="91730" y="17565"/>
                </a:lnTo>
                <a:lnTo>
                  <a:pt x="141174" y="48142"/>
                </a:lnTo>
                <a:cubicBezTo>
                  <a:pt x="146378" y="50745"/>
                  <a:pt x="148981" y="57250"/>
                  <a:pt x="147029" y="62455"/>
                </a:cubicBezTo>
                <a:lnTo>
                  <a:pt x="143126" y="68961"/>
                </a:lnTo>
                <a:lnTo>
                  <a:pt x="86526" y="162643"/>
                </a:lnTo>
                <a:lnTo>
                  <a:pt x="82623" y="168498"/>
                </a:lnTo>
                <a:cubicBezTo>
                  <a:pt x="80671" y="170450"/>
                  <a:pt x="77418" y="171751"/>
                  <a:pt x="74165" y="171751"/>
                </a:cubicBezTo>
                <a:cubicBezTo>
                  <a:pt x="72213" y="172401"/>
                  <a:pt x="69611" y="171751"/>
                  <a:pt x="67659" y="170450"/>
                </a:cubicBezTo>
                <a:close/>
                <a:moveTo>
                  <a:pt x="150932" y="282348"/>
                </a:moveTo>
                <a:cubicBezTo>
                  <a:pt x="150282" y="282348"/>
                  <a:pt x="149631" y="282348"/>
                  <a:pt x="148981" y="282348"/>
                </a:cubicBezTo>
                <a:cubicBezTo>
                  <a:pt x="138572" y="282348"/>
                  <a:pt x="130114" y="273240"/>
                  <a:pt x="130114" y="262831"/>
                </a:cubicBezTo>
                <a:cubicBezTo>
                  <a:pt x="130114" y="258277"/>
                  <a:pt x="132066" y="253723"/>
                  <a:pt x="134668" y="250470"/>
                </a:cubicBezTo>
                <a:lnTo>
                  <a:pt x="169148" y="211436"/>
                </a:lnTo>
                <a:cubicBezTo>
                  <a:pt x="173052" y="207532"/>
                  <a:pt x="178256" y="204930"/>
                  <a:pt x="184112" y="204930"/>
                </a:cubicBezTo>
                <a:cubicBezTo>
                  <a:pt x="188666" y="204930"/>
                  <a:pt x="193220" y="206882"/>
                  <a:pt x="196472" y="209484"/>
                </a:cubicBezTo>
                <a:cubicBezTo>
                  <a:pt x="204279" y="216640"/>
                  <a:pt x="205580" y="229001"/>
                  <a:pt x="198424" y="236808"/>
                </a:cubicBezTo>
                <a:lnTo>
                  <a:pt x="163944" y="275842"/>
                </a:lnTo>
                <a:cubicBezTo>
                  <a:pt x="160691" y="279745"/>
                  <a:pt x="156137" y="281697"/>
                  <a:pt x="150932" y="282348"/>
                </a:cubicBezTo>
                <a:close/>
                <a:moveTo>
                  <a:pt x="199075" y="307069"/>
                </a:moveTo>
                <a:cubicBezTo>
                  <a:pt x="198424" y="307069"/>
                  <a:pt x="197774" y="307069"/>
                  <a:pt x="197123" y="307069"/>
                </a:cubicBezTo>
                <a:cubicBezTo>
                  <a:pt x="186714" y="307069"/>
                  <a:pt x="178256" y="297961"/>
                  <a:pt x="178256" y="287552"/>
                </a:cubicBezTo>
                <a:cubicBezTo>
                  <a:pt x="178256" y="282998"/>
                  <a:pt x="180208" y="278444"/>
                  <a:pt x="182810" y="275191"/>
                </a:cubicBezTo>
                <a:lnTo>
                  <a:pt x="212737" y="240711"/>
                </a:lnTo>
                <a:cubicBezTo>
                  <a:pt x="216640" y="236808"/>
                  <a:pt x="221845" y="234206"/>
                  <a:pt x="227700" y="234206"/>
                </a:cubicBezTo>
                <a:cubicBezTo>
                  <a:pt x="232254" y="234206"/>
                  <a:pt x="236808" y="236157"/>
                  <a:pt x="240061" y="238760"/>
                </a:cubicBezTo>
                <a:cubicBezTo>
                  <a:pt x="247867" y="245916"/>
                  <a:pt x="249169" y="258277"/>
                  <a:pt x="242012" y="266083"/>
                </a:cubicBezTo>
                <a:lnTo>
                  <a:pt x="212086" y="300564"/>
                </a:lnTo>
                <a:cubicBezTo>
                  <a:pt x="208833" y="304467"/>
                  <a:pt x="204279" y="307069"/>
                  <a:pt x="199075" y="307069"/>
                </a:cubicBezTo>
                <a:lnTo>
                  <a:pt x="199075" y="307069"/>
                </a:lnTo>
                <a:close/>
                <a:moveTo>
                  <a:pt x="240061" y="331141"/>
                </a:moveTo>
                <a:cubicBezTo>
                  <a:pt x="239410" y="331141"/>
                  <a:pt x="238759" y="331141"/>
                  <a:pt x="238109" y="331141"/>
                </a:cubicBezTo>
                <a:cubicBezTo>
                  <a:pt x="234206" y="331141"/>
                  <a:pt x="230953" y="329839"/>
                  <a:pt x="227700" y="327237"/>
                </a:cubicBezTo>
                <a:cubicBezTo>
                  <a:pt x="221194" y="321382"/>
                  <a:pt x="220544" y="310973"/>
                  <a:pt x="226399" y="304467"/>
                </a:cubicBezTo>
                <a:lnTo>
                  <a:pt x="256325" y="269987"/>
                </a:lnTo>
                <a:cubicBezTo>
                  <a:pt x="259578" y="266734"/>
                  <a:pt x="264132" y="264782"/>
                  <a:pt x="268686" y="264782"/>
                </a:cubicBezTo>
                <a:cubicBezTo>
                  <a:pt x="272589" y="264782"/>
                  <a:pt x="276493" y="266083"/>
                  <a:pt x="279095" y="268686"/>
                </a:cubicBezTo>
                <a:cubicBezTo>
                  <a:pt x="285601" y="274541"/>
                  <a:pt x="286251" y="284950"/>
                  <a:pt x="280396" y="291456"/>
                </a:cubicBezTo>
                <a:lnTo>
                  <a:pt x="250470" y="325936"/>
                </a:lnTo>
                <a:cubicBezTo>
                  <a:pt x="247867" y="329189"/>
                  <a:pt x="243964" y="331141"/>
                  <a:pt x="240061" y="331141"/>
                </a:cubicBezTo>
                <a:lnTo>
                  <a:pt x="240061" y="331141"/>
                </a:lnTo>
                <a:close/>
                <a:moveTo>
                  <a:pt x="279745" y="346754"/>
                </a:moveTo>
                <a:cubicBezTo>
                  <a:pt x="276493" y="346754"/>
                  <a:pt x="272589" y="346104"/>
                  <a:pt x="269987" y="343501"/>
                </a:cubicBezTo>
                <a:cubicBezTo>
                  <a:pt x="264782" y="338947"/>
                  <a:pt x="264132" y="330490"/>
                  <a:pt x="268686" y="325285"/>
                </a:cubicBezTo>
                <a:lnTo>
                  <a:pt x="294058" y="296010"/>
                </a:lnTo>
                <a:cubicBezTo>
                  <a:pt x="296660" y="293407"/>
                  <a:pt x="299913" y="291456"/>
                  <a:pt x="303817" y="291456"/>
                </a:cubicBezTo>
                <a:cubicBezTo>
                  <a:pt x="307069" y="291456"/>
                  <a:pt x="309672" y="292757"/>
                  <a:pt x="312274" y="294709"/>
                </a:cubicBezTo>
                <a:cubicBezTo>
                  <a:pt x="317479" y="299263"/>
                  <a:pt x="318129" y="307720"/>
                  <a:pt x="313575" y="312925"/>
                </a:cubicBezTo>
                <a:lnTo>
                  <a:pt x="288203" y="342200"/>
                </a:lnTo>
                <a:cubicBezTo>
                  <a:pt x="286251" y="344803"/>
                  <a:pt x="282998" y="346104"/>
                  <a:pt x="279745" y="346754"/>
                </a:cubicBezTo>
                <a:lnTo>
                  <a:pt x="279745" y="346754"/>
                </a:lnTo>
                <a:close/>
                <a:moveTo>
                  <a:pt x="422871" y="270637"/>
                </a:moveTo>
                <a:cubicBezTo>
                  <a:pt x="422221" y="270637"/>
                  <a:pt x="420919" y="270637"/>
                  <a:pt x="420269" y="270637"/>
                </a:cubicBezTo>
                <a:cubicBezTo>
                  <a:pt x="416365" y="270637"/>
                  <a:pt x="412462" y="269336"/>
                  <a:pt x="409209" y="268035"/>
                </a:cubicBezTo>
                <a:cubicBezTo>
                  <a:pt x="409209" y="269336"/>
                  <a:pt x="409860" y="270637"/>
                  <a:pt x="409860" y="271939"/>
                </a:cubicBezTo>
                <a:cubicBezTo>
                  <a:pt x="411161" y="286251"/>
                  <a:pt x="400752" y="298612"/>
                  <a:pt x="386439" y="299913"/>
                </a:cubicBezTo>
                <a:cubicBezTo>
                  <a:pt x="386439" y="299913"/>
                  <a:pt x="386439" y="299913"/>
                  <a:pt x="386439" y="299913"/>
                </a:cubicBezTo>
                <a:cubicBezTo>
                  <a:pt x="384487" y="299913"/>
                  <a:pt x="381885" y="299913"/>
                  <a:pt x="379933" y="299263"/>
                </a:cubicBezTo>
                <a:lnTo>
                  <a:pt x="379933" y="299913"/>
                </a:lnTo>
                <a:cubicBezTo>
                  <a:pt x="381235" y="314226"/>
                  <a:pt x="370825" y="326587"/>
                  <a:pt x="356513" y="327888"/>
                </a:cubicBezTo>
                <a:cubicBezTo>
                  <a:pt x="356513" y="327888"/>
                  <a:pt x="356513" y="327888"/>
                  <a:pt x="356513" y="327888"/>
                </a:cubicBezTo>
                <a:cubicBezTo>
                  <a:pt x="354561" y="327888"/>
                  <a:pt x="351959" y="327888"/>
                  <a:pt x="350007" y="327237"/>
                </a:cubicBezTo>
                <a:lnTo>
                  <a:pt x="350007" y="327888"/>
                </a:lnTo>
                <a:cubicBezTo>
                  <a:pt x="351308" y="342200"/>
                  <a:pt x="340899" y="354561"/>
                  <a:pt x="326587" y="355862"/>
                </a:cubicBezTo>
                <a:cubicBezTo>
                  <a:pt x="326587" y="355862"/>
                  <a:pt x="326587" y="355862"/>
                  <a:pt x="326587" y="355862"/>
                </a:cubicBezTo>
                <a:cubicBezTo>
                  <a:pt x="325936" y="355862"/>
                  <a:pt x="325285" y="355862"/>
                  <a:pt x="324635" y="355862"/>
                </a:cubicBezTo>
                <a:cubicBezTo>
                  <a:pt x="320081" y="355862"/>
                  <a:pt x="315527" y="354561"/>
                  <a:pt x="310973" y="351959"/>
                </a:cubicBezTo>
                <a:lnTo>
                  <a:pt x="302515" y="345453"/>
                </a:lnTo>
                <a:lnTo>
                  <a:pt x="323334" y="321382"/>
                </a:lnTo>
                <a:cubicBezTo>
                  <a:pt x="332442" y="310322"/>
                  <a:pt x="331141" y="294058"/>
                  <a:pt x="320731" y="284950"/>
                </a:cubicBezTo>
                <a:cubicBezTo>
                  <a:pt x="316177" y="281047"/>
                  <a:pt x="310322" y="278444"/>
                  <a:pt x="303817" y="278444"/>
                </a:cubicBezTo>
                <a:cubicBezTo>
                  <a:pt x="301865" y="278444"/>
                  <a:pt x="299263" y="278444"/>
                  <a:pt x="297311" y="279095"/>
                </a:cubicBezTo>
                <a:cubicBezTo>
                  <a:pt x="296660" y="271288"/>
                  <a:pt x="293407" y="264132"/>
                  <a:pt x="287552" y="258927"/>
                </a:cubicBezTo>
                <a:cubicBezTo>
                  <a:pt x="282348" y="254373"/>
                  <a:pt x="275191" y="251771"/>
                  <a:pt x="268035" y="251771"/>
                </a:cubicBezTo>
                <a:lnTo>
                  <a:pt x="268035" y="251771"/>
                </a:lnTo>
                <a:cubicBezTo>
                  <a:pt x="264782" y="251771"/>
                  <a:pt x="262180" y="252421"/>
                  <a:pt x="258927" y="253072"/>
                </a:cubicBezTo>
                <a:cubicBezTo>
                  <a:pt x="258927" y="243964"/>
                  <a:pt x="255024" y="235507"/>
                  <a:pt x="247867" y="229001"/>
                </a:cubicBezTo>
                <a:cubicBezTo>
                  <a:pt x="242012" y="223796"/>
                  <a:pt x="234856" y="220544"/>
                  <a:pt x="227049" y="221194"/>
                </a:cubicBezTo>
                <a:lnTo>
                  <a:pt x="227049" y="221194"/>
                </a:lnTo>
                <a:cubicBezTo>
                  <a:pt x="223146" y="221194"/>
                  <a:pt x="219242" y="221845"/>
                  <a:pt x="215339" y="223146"/>
                </a:cubicBezTo>
                <a:cubicBezTo>
                  <a:pt x="214688" y="214038"/>
                  <a:pt x="210785" y="205580"/>
                  <a:pt x="204279" y="199725"/>
                </a:cubicBezTo>
                <a:cubicBezTo>
                  <a:pt x="198424" y="194521"/>
                  <a:pt x="191268" y="191268"/>
                  <a:pt x="183461" y="191918"/>
                </a:cubicBezTo>
                <a:lnTo>
                  <a:pt x="183461" y="191918"/>
                </a:lnTo>
                <a:cubicBezTo>
                  <a:pt x="174353" y="191918"/>
                  <a:pt x="165245" y="195822"/>
                  <a:pt x="158739" y="202978"/>
                </a:cubicBezTo>
                <a:lnTo>
                  <a:pt x="141824" y="222495"/>
                </a:lnTo>
                <a:lnTo>
                  <a:pt x="141174" y="221845"/>
                </a:lnTo>
                <a:lnTo>
                  <a:pt x="96935" y="170450"/>
                </a:lnTo>
                <a:lnTo>
                  <a:pt x="153535" y="76767"/>
                </a:lnTo>
                <a:cubicBezTo>
                  <a:pt x="167847" y="83924"/>
                  <a:pt x="184112" y="87176"/>
                  <a:pt x="200376" y="86526"/>
                </a:cubicBezTo>
                <a:cubicBezTo>
                  <a:pt x="213387" y="86526"/>
                  <a:pt x="226399" y="85225"/>
                  <a:pt x="238109" y="83924"/>
                </a:cubicBezTo>
                <a:cubicBezTo>
                  <a:pt x="239410" y="83924"/>
                  <a:pt x="240711" y="83924"/>
                  <a:pt x="242012" y="83924"/>
                </a:cubicBezTo>
                <a:cubicBezTo>
                  <a:pt x="247867" y="83924"/>
                  <a:pt x="253723" y="84574"/>
                  <a:pt x="258927" y="86526"/>
                </a:cubicBezTo>
                <a:lnTo>
                  <a:pt x="223146" y="128813"/>
                </a:lnTo>
                <a:cubicBezTo>
                  <a:pt x="215990" y="136620"/>
                  <a:pt x="212737" y="147029"/>
                  <a:pt x="213387" y="157438"/>
                </a:cubicBezTo>
                <a:cubicBezTo>
                  <a:pt x="214038" y="167847"/>
                  <a:pt x="219242" y="176955"/>
                  <a:pt x="227049" y="184112"/>
                </a:cubicBezTo>
                <a:lnTo>
                  <a:pt x="227049" y="184112"/>
                </a:lnTo>
                <a:lnTo>
                  <a:pt x="227049" y="184112"/>
                </a:lnTo>
                <a:cubicBezTo>
                  <a:pt x="234206" y="189967"/>
                  <a:pt x="243313" y="193220"/>
                  <a:pt x="252421" y="193220"/>
                </a:cubicBezTo>
                <a:cubicBezTo>
                  <a:pt x="253723" y="193220"/>
                  <a:pt x="254373" y="193220"/>
                  <a:pt x="255674" y="193220"/>
                </a:cubicBezTo>
                <a:cubicBezTo>
                  <a:pt x="266083" y="192569"/>
                  <a:pt x="275842" y="187364"/>
                  <a:pt x="282348" y="179558"/>
                </a:cubicBezTo>
                <a:lnTo>
                  <a:pt x="326587" y="128813"/>
                </a:lnTo>
                <a:lnTo>
                  <a:pt x="326587" y="128813"/>
                </a:lnTo>
                <a:lnTo>
                  <a:pt x="333743" y="135319"/>
                </a:lnTo>
                <a:lnTo>
                  <a:pt x="438485" y="225098"/>
                </a:lnTo>
                <a:cubicBezTo>
                  <a:pt x="443039" y="229001"/>
                  <a:pt x="445641" y="235507"/>
                  <a:pt x="445641" y="241362"/>
                </a:cubicBezTo>
                <a:cubicBezTo>
                  <a:pt x="445641" y="242012"/>
                  <a:pt x="445641" y="243964"/>
                  <a:pt x="445641" y="243964"/>
                </a:cubicBezTo>
                <a:cubicBezTo>
                  <a:pt x="446942" y="257626"/>
                  <a:pt x="436533" y="269336"/>
                  <a:pt x="422871" y="270637"/>
                </a:cubicBezTo>
                <a:cubicBezTo>
                  <a:pt x="422871" y="270637"/>
                  <a:pt x="422871" y="270637"/>
                  <a:pt x="422871" y="270637"/>
                </a:cubicBezTo>
                <a:close/>
                <a:moveTo>
                  <a:pt x="454749" y="223146"/>
                </a:moveTo>
                <a:cubicBezTo>
                  <a:pt x="452797" y="219893"/>
                  <a:pt x="450195" y="217291"/>
                  <a:pt x="447593" y="214688"/>
                </a:cubicBezTo>
                <a:lnTo>
                  <a:pt x="325936" y="109946"/>
                </a:lnTo>
                <a:lnTo>
                  <a:pt x="272589" y="171100"/>
                </a:lnTo>
                <a:cubicBezTo>
                  <a:pt x="268035" y="176305"/>
                  <a:pt x="262180" y="179558"/>
                  <a:pt x="255024" y="180208"/>
                </a:cubicBezTo>
                <a:cubicBezTo>
                  <a:pt x="254373" y="180208"/>
                  <a:pt x="253723" y="180208"/>
                  <a:pt x="253072" y="180208"/>
                </a:cubicBezTo>
                <a:cubicBezTo>
                  <a:pt x="246566" y="180208"/>
                  <a:pt x="240711" y="177606"/>
                  <a:pt x="235507" y="173702"/>
                </a:cubicBezTo>
                <a:cubicBezTo>
                  <a:pt x="224447" y="164594"/>
                  <a:pt x="223146" y="148981"/>
                  <a:pt x="232254" y="137921"/>
                </a:cubicBezTo>
                <a:cubicBezTo>
                  <a:pt x="232254" y="137921"/>
                  <a:pt x="232904" y="137270"/>
                  <a:pt x="232904" y="137270"/>
                </a:cubicBezTo>
                <a:lnTo>
                  <a:pt x="284299" y="78719"/>
                </a:lnTo>
                <a:cubicBezTo>
                  <a:pt x="289504" y="72864"/>
                  <a:pt x="296660" y="70262"/>
                  <a:pt x="303817" y="70262"/>
                </a:cubicBezTo>
                <a:cubicBezTo>
                  <a:pt x="304467" y="70262"/>
                  <a:pt x="305118" y="70262"/>
                  <a:pt x="306419" y="70262"/>
                </a:cubicBezTo>
                <a:cubicBezTo>
                  <a:pt x="307720" y="70262"/>
                  <a:pt x="308371" y="70912"/>
                  <a:pt x="309672" y="70912"/>
                </a:cubicBezTo>
                <a:cubicBezTo>
                  <a:pt x="339598" y="76767"/>
                  <a:pt x="366922" y="87176"/>
                  <a:pt x="398800" y="87176"/>
                </a:cubicBezTo>
                <a:cubicBezTo>
                  <a:pt x="415064" y="87176"/>
                  <a:pt x="431328" y="84574"/>
                  <a:pt x="446292" y="78719"/>
                </a:cubicBezTo>
                <a:lnTo>
                  <a:pt x="484025" y="139873"/>
                </a:lnTo>
                <a:lnTo>
                  <a:pt x="501590" y="169148"/>
                </a:lnTo>
                <a:lnTo>
                  <a:pt x="454749" y="223146"/>
                </a:lnTo>
                <a:close/>
                <a:moveTo>
                  <a:pt x="532167" y="170450"/>
                </a:moveTo>
                <a:cubicBezTo>
                  <a:pt x="530215" y="171751"/>
                  <a:pt x="527613" y="172401"/>
                  <a:pt x="525661" y="172401"/>
                </a:cubicBezTo>
                <a:cubicBezTo>
                  <a:pt x="522408" y="172401"/>
                  <a:pt x="519156" y="171100"/>
                  <a:pt x="516553" y="168498"/>
                </a:cubicBezTo>
                <a:lnTo>
                  <a:pt x="512650" y="161992"/>
                </a:lnTo>
                <a:lnTo>
                  <a:pt x="495084" y="133367"/>
                </a:lnTo>
                <a:lnTo>
                  <a:pt x="454098" y="65708"/>
                </a:lnTo>
                <a:cubicBezTo>
                  <a:pt x="450195" y="59853"/>
                  <a:pt x="452147" y="52696"/>
                  <a:pt x="457351" y="48793"/>
                </a:cubicBezTo>
                <a:cubicBezTo>
                  <a:pt x="458002" y="48793"/>
                  <a:pt x="458002" y="48142"/>
                  <a:pt x="458652" y="48142"/>
                </a:cubicBezTo>
                <a:lnTo>
                  <a:pt x="508746" y="17565"/>
                </a:lnTo>
                <a:lnTo>
                  <a:pt x="582261" y="139873"/>
                </a:lnTo>
                <a:lnTo>
                  <a:pt x="532167" y="170450"/>
                </a:lnTo>
                <a:close/>
              </a:path>
            </a:pathLst>
          </a:custGeom>
          <a:solidFill>
            <a:schemeClr val="bg1"/>
          </a:solidFill>
          <a:ln w="6449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919D8-826E-4C83-9D87-FF161D8A6968}"/>
              </a:ext>
            </a:extLst>
          </p:cNvPr>
          <p:cNvGrpSpPr/>
          <p:nvPr/>
        </p:nvGrpSpPr>
        <p:grpSpPr>
          <a:xfrm>
            <a:off x="5792740" y="2103465"/>
            <a:ext cx="530394" cy="471010"/>
            <a:chOff x="7270575" y="2113193"/>
            <a:chExt cx="530394" cy="471010"/>
          </a:xfrm>
        </p:grpSpPr>
        <p:grpSp>
          <p:nvGrpSpPr>
            <p:cNvPr id="77" name="Graphic 19" descr="Money outline">
              <a:extLst>
                <a:ext uri="{FF2B5EF4-FFF2-40B4-BE49-F238E27FC236}">
                  <a16:creationId xmlns:a16="http://schemas.microsoft.com/office/drawing/2014/main" id="{B8A81274-A2F7-4C6D-93A8-D7F46C9FAF37}"/>
                </a:ext>
              </a:extLst>
            </p:cNvPr>
            <p:cNvGrpSpPr/>
            <p:nvPr/>
          </p:nvGrpSpPr>
          <p:grpSpPr>
            <a:xfrm>
              <a:off x="7445442" y="2323613"/>
              <a:ext cx="355527" cy="260590"/>
              <a:chOff x="7314803" y="2154392"/>
              <a:chExt cx="391080" cy="286649"/>
            </a:xfrm>
            <a:solidFill>
              <a:schemeClr val="bg1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12F2912-F7EE-4820-9702-F94720CCDABA}"/>
                  </a:ext>
                </a:extLst>
              </p:cNvPr>
              <p:cNvSpPr/>
              <p:nvPr/>
            </p:nvSpPr>
            <p:spPr>
              <a:xfrm>
                <a:off x="7430153" y="2203870"/>
                <a:ext cx="240743" cy="46105"/>
              </a:xfrm>
              <a:custGeom>
                <a:avLst/>
                <a:gdLst>
                  <a:gd name="connsiteX0" fmla="*/ 224676 w 240743"/>
                  <a:gd name="connsiteY0" fmla="*/ 10451 h 46105"/>
                  <a:gd name="connsiteX1" fmla="*/ 231687 w 240743"/>
                  <a:gd name="connsiteY1" fmla="*/ 46101 h 46105"/>
                  <a:gd name="connsiteX2" fmla="*/ 240743 w 240743"/>
                  <a:gd name="connsiteY2" fmla="*/ 46101 h 46105"/>
                  <a:gd name="connsiteX3" fmla="*/ 231687 w 240743"/>
                  <a:gd name="connsiteY3" fmla="*/ 0 h 46105"/>
                  <a:gd name="connsiteX4" fmla="*/ 182 w 240743"/>
                  <a:gd name="connsiteY4" fmla="*/ 46021 h 46105"/>
                  <a:gd name="connsiteX5" fmla="*/ 182 w 240743"/>
                  <a:gd name="connsiteY5" fmla="*/ 46106 h 46105"/>
                  <a:gd name="connsiteX6" fmla="*/ 45332 w 240743"/>
                  <a:gd name="connsiteY6" fmla="*/ 46106 h 4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743" h="46105">
                    <a:moveTo>
                      <a:pt x="224676" y="10451"/>
                    </a:moveTo>
                    <a:lnTo>
                      <a:pt x="231687" y="46101"/>
                    </a:lnTo>
                    <a:lnTo>
                      <a:pt x="240743" y="46101"/>
                    </a:lnTo>
                    <a:lnTo>
                      <a:pt x="231687" y="0"/>
                    </a:lnTo>
                    <a:lnTo>
                      <a:pt x="182" y="46021"/>
                    </a:lnTo>
                    <a:cubicBezTo>
                      <a:pt x="-63" y="46070"/>
                      <a:pt x="-58" y="46106"/>
                      <a:pt x="182" y="46106"/>
                    </a:cubicBezTo>
                    <a:lnTo>
                      <a:pt x="45332" y="46106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AABB21-1A7D-4231-AEBF-D59D3DB40291}"/>
                  </a:ext>
                </a:extLst>
              </p:cNvPr>
              <p:cNvSpPr/>
              <p:nvPr/>
            </p:nvSpPr>
            <p:spPr>
              <a:xfrm>
                <a:off x="7373410" y="2154392"/>
                <a:ext cx="250962" cy="95583"/>
              </a:xfrm>
              <a:custGeom>
                <a:avLst/>
                <a:gdLst>
                  <a:gd name="connsiteX0" fmla="*/ 228688 w 250962"/>
                  <a:gd name="connsiteY0" fmla="*/ 11629 h 95583"/>
                  <a:gd name="connsiteX1" fmla="*/ 242076 w 250962"/>
                  <a:gd name="connsiteY1" fmla="*/ 45101 h 95583"/>
                  <a:gd name="connsiteX2" fmla="*/ 250963 w 250962"/>
                  <a:gd name="connsiteY2" fmla="*/ 43324 h 95583"/>
                  <a:gd name="connsiteX3" fmla="*/ 233633 w 250962"/>
                  <a:gd name="connsiteY3" fmla="*/ 0 h 95583"/>
                  <a:gd name="connsiteX4" fmla="*/ 83 w 250962"/>
                  <a:gd name="connsiteY4" fmla="*/ 95499 h 95583"/>
                  <a:gd name="connsiteX5" fmla="*/ 83 w 250962"/>
                  <a:gd name="connsiteY5" fmla="*/ 95584 h 95583"/>
                  <a:gd name="connsiteX6" fmla="*/ 23341 w 250962"/>
                  <a:gd name="connsiteY6" fmla="*/ 95584 h 9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962" h="95583">
                    <a:moveTo>
                      <a:pt x="228688" y="11629"/>
                    </a:moveTo>
                    <a:lnTo>
                      <a:pt x="242076" y="45101"/>
                    </a:lnTo>
                    <a:lnTo>
                      <a:pt x="250963" y="43324"/>
                    </a:lnTo>
                    <a:lnTo>
                      <a:pt x="233633" y="0"/>
                    </a:lnTo>
                    <a:lnTo>
                      <a:pt x="83" y="95499"/>
                    </a:lnTo>
                    <a:cubicBezTo>
                      <a:pt x="-32" y="95548"/>
                      <a:pt x="-23" y="95584"/>
                      <a:pt x="83" y="95584"/>
                    </a:cubicBezTo>
                    <a:lnTo>
                      <a:pt x="23341" y="95584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37BDDDE-6C2A-4F6A-8D42-A98AF7A40BE0}"/>
                  </a:ext>
                </a:extLst>
              </p:cNvPr>
              <p:cNvSpPr/>
              <p:nvPr/>
            </p:nvSpPr>
            <p:spPr>
              <a:xfrm>
                <a:off x="7314803" y="2263302"/>
                <a:ext cx="391080" cy="177739"/>
              </a:xfrm>
              <a:custGeom>
                <a:avLst/>
                <a:gdLst>
                  <a:gd name="connsiteX0" fmla="*/ 391080 w 391080"/>
                  <a:gd name="connsiteY0" fmla="*/ 0 h 177739"/>
                  <a:gd name="connsiteX1" fmla="*/ 0 w 391080"/>
                  <a:gd name="connsiteY1" fmla="*/ 0 h 177739"/>
                  <a:gd name="connsiteX2" fmla="*/ 0 w 391080"/>
                  <a:gd name="connsiteY2" fmla="*/ 177740 h 177739"/>
                  <a:gd name="connsiteX3" fmla="*/ 391080 w 391080"/>
                  <a:gd name="connsiteY3" fmla="*/ 177740 h 177739"/>
                  <a:gd name="connsiteX4" fmla="*/ 382193 w 391080"/>
                  <a:gd name="connsiteY4" fmla="*/ 168853 h 177739"/>
                  <a:gd name="connsiteX5" fmla="*/ 8887 w 391080"/>
                  <a:gd name="connsiteY5" fmla="*/ 168853 h 177739"/>
                  <a:gd name="connsiteX6" fmla="*/ 8887 w 391080"/>
                  <a:gd name="connsiteY6" fmla="*/ 8887 h 177739"/>
                  <a:gd name="connsiteX7" fmla="*/ 382193 w 391080"/>
                  <a:gd name="connsiteY7" fmla="*/ 8887 h 17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1080" h="177739">
                    <a:moveTo>
                      <a:pt x="391080" y="0"/>
                    </a:moveTo>
                    <a:lnTo>
                      <a:pt x="0" y="0"/>
                    </a:lnTo>
                    <a:lnTo>
                      <a:pt x="0" y="177740"/>
                    </a:lnTo>
                    <a:lnTo>
                      <a:pt x="391080" y="177740"/>
                    </a:lnTo>
                    <a:close/>
                    <a:moveTo>
                      <a:pt x="382193" y="168853"/>
                    </a:moveTo>
                    <a:lnTo>
                      <a:pt x="8887" y="168853"/>
                    </a:lnTo>
                    <a:lnTo>
                      <a:pt x="8887" y="8887"/>
                    </a:lnTo>
                    <a:lnTo>
                      <a:pt x="382193" y="8887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BAE98FD-6156-4B94-906B-B4BDBE975B46}"/>
                  </a:ext>
                </a:extLst>
              </p:cNvPr>
              <p:cNvSpPr/>
              <p:nvPr/>
            </p:nvSpPr>
            <p:spPr>
              <a:xfrm>
                <a:off x="7478351" y="2312180"/>
                <a:ext cx="63986" cy="79982"/>
              </a:xfrm>
              <a:custGeom>
                <a:avLst/>
                <a:gdLst>
                  <a:gd name="connsiteX0" fmla="*/ 31993 w 63986"/>
                  <a:gd name="connsiteY0" fmla="*/ 79983 h 79982"/>
                  <a:gd name="connsiteX1" fmla="*/ 63986 w 63986"/>
                  <a:gd name="connsiteY1" fmla="*/ 39991 h 79982"/>
                  <a:gd name="connsiteX2" fmla="*/ 31993 w 63986"/>
                  <a:gd name="connsiteY2" fmla="*/ 0 h 79982"/>
                  <a:gd name="connsiteX3" fmla="*/ 0 w 63986"/>
                  <a:gd name="connsiteY3" fmla="*/ 39991 h 79982"/>
                  <a:gd name="connsiteX4" fmla="*/ 31993 w 63986"/>
                  <a:gd name="connsiteY4" fmla="*/ 79983 h 79982"/>
                  <a:gd name="connsiteX5" fmla="*/ 31993 w 63986"/>
                  <a:gd name="connsiteY5" fmla="*/ 8887 h 79982"/>
                  <a:gd name="connsiteX6" fmla="*/ 55099 w 63986"/>
                  <a:gd name="connsiteY6" fmla="*/ 39991 h 79982"/>
                  <a:gd name="connsiteX7" fmla="*/ 31993 w 63986"/>
                  <a:gd name="connsiteY7" fmla="*/ 71096 h 79982"/>
                  <a:gd name="connsiteX8" fmla="*/ 8887 w 63986"/>
                  <a:gd name="connsiteY8" fmla="*/ 39991 h 79982"/>
                  <a:gd name="connsiteX9" fmla="*/ 31993 w 63986"/>
                  <a:gd name="connsiteY9" fmla="*/ 8887 h 7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86" h="79982">
                    <a:moveTo>
                      <a:pt x="31993" y="79983"/>
                    </a:moveTo>
                    <a:cubicBezTo>
                      <a:pt x="49665" y="79983"/>
                      <a:pt x="63986" y="62080"/>
                      <a:pt x="63986" y="39991"/>
                    </a:cubicBezTo>
                    <a:cubicBezTo>
                      <a:pt x="63986" y="17903"/>
                      <a:pt x="49660" y="0"/>
                      <a:pt x="31993" y="0"/>
                    </a:cubicBezTo>
                    <a:cubicBezTo>
                      <a:pt x="14326" y="0"/>
                      <a:pt x="0" y="17903"/>
                      <a:pt x="0" y="39991"/>
                    </a:cubicBezTo>
                    <a:cubicBezTo>
                      <a:pt x="0" y="62080"/>
                      <a:pt x="14321" y="79983"/>
                      <a:pt x="31993" y="79983"/>
                    </a:cubicBezTo>
                    <a:close/>
                    <a:moveTo>
                      <a:pt x="31993" y="8887"/>
                    </a:moveTo>
                    <a:cubicBezTo>
                      <a:pt x="44737" y="8887"/>
                      <a:pt x="55099" y="22840"/>
                      <a:pt x="55099" y="39991"/>
                    </a:cubicBezTo>
                    <a:cubicBezTo>
                      <a:pt x="55099" y="57143"/>
                      <a:pt x="44733" y="71096"/>
                      <a:pt x="31993" y="71096"/>
                    </a:cubicBezTo>
                    <a:cubicBezTo>
                      <a:pt x="19254" y="71096"/>
                      <a:pt x="8887" y="57143"/>
                      <a:pt x="8887" y="39991"/>
                    </a:cubicBezTo>
                    <a:cubicBezTo>
                      <a:pt x="8887" y="22840"/>
                      <a:pt x="19254" y="8887"/>
                      <a:pt x="31993" y="8887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186F637-0B7E-4FBC-970C-47CC690BBD82}"/>
                  </a:ext>
                </a:extLst>
              </p:cNvPr>
              <p:cNvSpPr/>
              <p:nvPr/>
            </p:nvSpPr>
            <p:spPr>
              <a:xfrm>
                <a:off x="7381455" y="2334389"/>
                <a:ext cx="35576" cy="35583"/>
              </a:xfrm>
              <a:custGeom>
                <a:avLst/>
                <a:gdLst>
                  <a:gd name="connsiteX0" fmla="*/ 12967 w 35576"/>
                  <a:gd name="connsiteY0" fmla="*/ 34930 h 35583"/>
                  <a:gd name="connsiteX1" fmla="*/ 34927 w 35576"/>
                  <a:gd name="connsiteY1" fmla="*/ 22508 h 35583"/>
                  <a:gd name="connsiteX2" fmla="*/ 34926 w 35576"/>
                  <a:gd name="connsiteY2" fmla="*/ 12966 h 35583"/>
                  <a:gd name="connsiteX3" fmla="*/ 22622 w 35576"/>
                  <a:gd name="connsiteY3" fmla="*/ 657 h 35583"/>
                  <a:gd name="connsiteX4" fmla="*/ 653 w 35576"/>
                  <a:gd name="connsiteY4" fmla="*/ 13063 h 35583"/>
                  <a:gd name="connsiteX5" fmla="*/ 654 w 35576"/>
                  <a:gd name="connsiteY5" fmla="*/ 22630 h 35583"/>
                  <a:gd name="connsiteX6" fmla="*/ 12967 w 35576"/>
                  <a:gd name="connsiteY6" fmla="*/ 34930 h 35583"/>
                  <a:gd name="connsiteX7" fmla="*/ 17775 w 35576"/>
                  <a:gd name="connsiteY7" fmla="*/ 8895 h 35583"/>
                  <a:gd name="connsiteX8" fmla="*/ 26662 w 35576"/>
                  <a:gd name="connsiteY8" fmla="*/ 17782 h 35583"/>
                  <a:gd name="connsiteX9" fmla="*/ 17775 w 35576"/>
                  <a:gd name="connsiteY9" fmla="*/ 26669 h 35583"/>
                  <a:gd name="connsiteX10" fmla="*/ 8888 w 35576"/>
                  <a:gd name="connsiteY10" fmla="*/ 17782 h 35583"/>
                  <a:gd name="connsiteX11" fmla="*/ 17775 w 35576"/>
                  <a:gd name="connsiteY11" fmla="*/ 8895 h 3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76" h="35583">
                    <a:moveTo>
                      <a:pt x="12967" y="34930"/>
                    </a:moveTo>
                    <a:cubicBezTo>
                      <a:pt x="22461" y="37564"/>
                      <a:pt x="32293" y="32002"/>
                      <a:pt x="34927" y="22508"/>
                    </a:cubicBezTo>
                    <a:cubicBezTo>
                      <a:pt x="35793" y="19386"/>
                      <a:pt x="35793" y="16087"/>
                      <a:pt x="34926" y="12966"/>
                    </a:cubicBezTo>
                    <a:cubicBezTo>
                      <a:pt x="33293" y="6974"/>
                      <a:pt x="28613" y="2293"/>
                      <a:pt x="22622" y="657"/>
                    </a:cubicBezTo>
                    <a:cubicBezTo>
                      <a:pt x="13130" y="-1984"/>
                      <a:pt x="3294" y="3571"/>
                      <a:pt x="653" y="13063"/>
                    </a:cubicBezTo>
                    <a:cubicBezTo>
                      <a:pt x="-218" y="16193"/>
                      <a:pt x="-218" y="19501"/>
                      <a:pt x="654" y="22630"/>
                    </a:cubicBezTo>
                    <a:cubicBezTo>
                      <a:pt x="2290" y="28621"/>
                      <a:pt x="6974" y="33300"/>
                      <a:pt x="12967" y="34930"/>
                    </a:cubicBezTo>
                    <a:close/>
                    <a:moveTo>
                      <a:pt x="17775" y="8895"/>
                    </a:moveTo>
                    <a:cubicBezTo>
                      <a:pt x="22683" y="8895"/>
                      <a:pt x="26662" y="12874"/>
                      <a:pt x="26662" y="17782"/>
                    </a:cubicBezTo>
                    <a:cubicBezTo>
                      <a:pt x="26662" y="22691"/>
                      <a:pt x="22683" y="26669"/>
                      <a:pt x="17775" y="26669"/>
                    </a:cubicBezTo>
                    <a:cubicBezTo>
                      <a:pt x="12866" y="26669"/>
                      <a:pt x="8888" y="22691"/>
                      <a:pt x="8888" y="17782"/>
                    </a:cubicBezTo>
                    <a:cubicBezTo>
                      <a:pt x="8888" y="12874"/>
                      <a:pt x="12866" y="8895"/>
                      <a:pt x="17775" y="8895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CAB84CB-DCEC-417A-8A8A-FFF7AF9AC62D}"/>
                  </a:ext>
                </a:extLst>
              </p:cNvPr>
              <p:cNvSpPr/>
              <p:nvPr/>
            </p:nvSpPr>
            <p:spPr>
              <a:xfrm>
                <a:off x="7603675" y="2334306"/>
                <a:ext cx="35552" cy="35655"/>
              </a:xfrm>
              <a:custGeom>
                <a:avLst/>
                <a:gdLst>
                  <a:gd name="connsiteX0" fmla="*/ 21400 w 35552"/>
                  <a:gd name="connsiteY0" fmla="*/ 35288 h 35655"/>
                  <a:gd name="connsiteX1" fmla="*/ 35548 w 35552"/>
                  <a:gd name="connsiteY1" fmla="*/ 17070 h 35655"/>
                  <a:gd name="connsiteX2" fmla="*/ 35548 w 35552"/>
                  <a:gd name="connsiteY2" fmla="*/ 17070 h 35655"/>
                  <a:gd name="connsiteX3" fmla="*/ 27550 w 35552"/>
                  <a:gd name="connsiteY3" fmla="*/ 2744 h 35655"/>
                  <a:gd name="connsiteX4" fmla="*/ 2741 w 35552"/>
                  <a:gd name="connsiteY4" fmla="*/ 8453 h 35655"/>
                  <a:gd name="connsiteX5" fmla="*/ 0 w 35552"/>
                  <a:gd name="connsiteY5" fmla="*/ 17852 h 35655"/>
                  <a:gd name="connsiteX6" fmla="*/ 17807 w 35552"/>
                  <a:gd name="connsiteY6" fmla="*/ 35655 h 35655"/>
                  <a:gd name="connsiteX7" fmla="*/ 21400 w 35552"/>
                  <a:gd name="connsiteY7" fmla="*/ 35288 h 35655"/>
                  <a:gd name="connsiteX8" fmla="*/ 17774 w 35552"/>
                  <a:gd name="connsiteY8" fmla="*/ 8979 h 35655"/>
                  <a:gd name="connsiteX9" fmla="*/ 26661 w 35552"/>
                  <a:gd name="connsiteY9" fmla="*/ 17865 h 35655"/>
                  <a:gd name="connsiteX10" fmla="*/ 17774 w 35552"/>
                  <a:gd name="connsiteY10" fmla="*/ 26752 h 35655"/>
                  <a:gd name="connsiteX11" fmla="*/ 8887 w 35552"/>
                  <a:gd name="connsiteY11" fmla="*/ 17865 h 35655"/>
                  <a:gd name="connsiteX12" fmla="*/ 17774 w 35552"/>
                  <a:gd name="connsiteY12" fmla="*/ 8979 h 3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2" h="35655">
                    <a:moveTo>
                      <a:pt x="21400" y="35288"/>
                    </a:moveTo>
                    <a:cubicBezTo>
                      <a:pt x="29830" y="33324"/>
                      <a:pt x="35732" y="25724"/>
                      <a:pt x="35548" y="17070"/>
                    </a:cubicBezTo>
                    <a:lnTo>
                      <a:pt x="35548" y="17070"/>
                    </a:lnTo>
                    <a:cubicBezTo>
                      <a:pt x="35663" y="11201"/>
                      <a:pt x="32606" y="5725"/>
                      <a:pt x="27550" y="2744"/>
                    </a:cubicBezTo>
                    <a:cubicBezTo>
                      <a:pt x="19123" y="-2530"/>
                      <a:pt x="8016" y="26"/>
                      <a:pt x="2741" y="8453"/>
                    </a:cubicBezTo>
                    <a:cubicBezTo>
                      <a:pt x="977" y="11273"/>
                      <a:pt x="28" y="14526"/>
                      <a:pt x="0" y="17852"/>
                    </a:cubicBezTo>
                    <a:cubicBezTo>
                      <a:pt x="1" y="27686"/>
                      <a:pt x="7974" y="35656"/>
                      <a:pt x="17807" y="35655"/>
                    </a:cubicBezTo>
                    <a:cubicBezTo>
                      <a:pt x="19014" y="35655"/>
                      <a:pt x="20218" y="35532"/>
                      <a:pt x="21400" y="35288"/>
                    </a:cubicBezTo>
                    <a:close/>
                    <a:moveTo>
                      <a:pt x="17774" y="8979"/>
                    </a:moveTo>
                    <a:cubicBezTo>
                      <a:pt x="22682" y="8979"/>
                      <a:pt x="26661" y="12957"/>
                      <a:pt x="26661" y="17865"/>
                    </a:cubicBezTo>
                    <a:cubicBezTo>
                      <a:pt x="26661" y="22774"/>
                      <a:pt x="22682" y="26752"/>
                      <a:pt x="17774" y="26752"/>
                    </a:cubicBezTo>
                    <a:cubicBezTo>
                      <a:pt x="12866" y="26752"/>
                      <a:pt x="8887" y="22774"/>
                      <a:pt x="8887" y="17865"/>
                    </a:cubicBezTo>
                    <a:cubicBezTo>
                      <a:pt x="8887" y="12957"/>
                      <a:pt x="12866" y="8979"/>
                      <a:pt x="17774" y="8979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E25DC9F-6A11-4A18-95E8-A53E4F150BAD}"/>
                  </a:ext>
                </a:extLst>
              </p:cNvPr>
              <p:cNvSpPr/>
              <p:nvPr/>
            </p:nvSpPr>
            <p:spPr>
              <a:xfrm>
                <a:off x="7341464" y="2289963"/>
                <a:ext cx="337754" cy="124417"/>
              </a:xfrm>
              <a:custGeom>
                <a:avLst/>
                <a:gdLst>
                  <a:gd name="connsiteX0" fmla="*/ 324424 w 337754"/>
                  <a:gd name="connsiteY0" fmla="*/ 124418 h 124417"/>
                  <a:gd name="connsiteX1" fmla="*/ 337754 w 337754"/>
                  <a:gd name="connsiteY1" fmla="*/ 111087 h 124417"/>
                  <a:gd name="connsiteX2" fmla="*/ 337754 w 337754"/>
                  <a:gd name="connsiteY2" fmla="*/ 13330 h 124417"/>
                  <a:gd name="connsiteX3" fmla="*/ 324424 w 337754"/>
                  <a:gd name="connsiteY3" fmla="*/ 0 h 124417"/>
                  <a:gd name="connsiteX4" fmla="*/ 17774 w 337754"/>
                  <a:gd name="connsiteY4" fmla="*/ 0 h 124417"/>
                  <a:gd name="connsiteX5" fmla="*/ 0 w 337754"/>
                  <a:gd name="connsiteY5" fmla="*/ 17774 h 124417"/>
                  <a:gd name="connsiteX6" fmla="*/ 0 w 337754"/>
                  <a:gd name="connsiteY6" fmla="*/ 106644 h 124417"/>
                  <a:gd name="connsiteX7" fmla="*/ 17774 w 337754"/>
                  <a:gd name="connsiteY7" fmla="*/ 124418 h 124417"/>
                  <a:gd name="connsiteX8" fmla="*/ 8887 w 337754"/>
                  <a:gd name="connsiteY8" fmla="*/ 21462 h 124417"/>
                  <a:gd name="connsiteX9" fmla="*/ 21462 w 337754"/>
                  <a:gd name="connsiteY9" fmla="*/ 8887 h 124417"/>
                  <a:gd name="connsiteX10" fmla="*/ 320744 w 337754"/>
                  <a:gd name="connsiteY10" fmla="*/ 8887 h 124417"/>
                  <a:gd name="connsiteX11" fmla="*/ 328867 w 337754"/>
                  <a:gd name="connsiteY11" fmla="*/ 17010 h 124417"/>
                  <a:gd name="connsiteX12" fmla="*/ 328867 w 337754"/>
                  <a:gd name="connsiteY12" fmla="*/ 107417 h 124417"/>
                  <a:gd name="connsiteX13" fmla="*/ 320744 w 337754"/>
                  <a:gd name="connsiteY13" fmla="*/ 115531 h 124417"/>
                  <a:gd name="connsiteX14" fmla="*/ 21462 w 337754"/>
                  <a:gd name="connsiteY14" fmla="*/ 115531 h 124417"/>
                  <a:gd name="connsiteX15" fmla="*/ 8887 w 337754"/>
                  <a:gd name="connsiteY15" fmla="*/ 102973 h 124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7754" h="124417">
                    <a:moveTo>
                      <a:pt x="324424" y="124418"/>
                    </a:moveTo>
                    <a:lnTo>
                      <a:pt x="337754" y="111087"/>
                    </a:lnTo>
                    <a:lnTo>
                      <a:pt x="337754" y="13330"/>
                    </a:lnTo>
                    <a:lnTo>
                      <a:pt x="324424" y="0"/>
                    </a:lnTo>
                    <a:lnTo>
                      <a:pt x="17774" y="0"/>
                    </a:lnTo>
                    <a:lnTo>
                      <a:pt x="0" y="17774"/>
                    </a:lnTo>
                    <a:lnTo>
                      <a:pt x="0" y="106644"/>
                    </a:lnTo>
                    <a:lnTo>
                      <a:pt x="17774" y="124418"/>
                    </a:lnTo>
                    <a:close/>
                    <a:moveTo>
                      <a:pt x="8887" y="21462"/>
                    </a:moveTo>
                    <a:lnTo>
                      <a:pt x="21462" y="8887"/>
                    </a:lnTo>
                    <a:lnTo>
                      <a:pt x="320744" y="8887"/>
                    </a:lnTo>
                    <a:lnTo>
                      <a:pt x="328867" y="17010"/>
                    </a:lnTo>
                    <a:lnTo>
                      <a:pt x="328867" y="107417"/>
                    </a:lnTo>
                    <a:lnTo>
                      <a:pt x="320744" y="115531"/>
                    </a:lnTo>
                    <a:lnTo>
                      <a:pt x="21462" y="115531"/>
                    </a:lnTo>
                    <a:lnTo>
                      <a:pt x="8887" y="102973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  <p:grpSp>
          <p:nvGrpSpPr>
            <p:cNvPr id="85" name="Graphic 30" descr="Clock outline">
              <a:extLst>
                <a:ext uri="{FF2B5EF4-FFF2-40B4-BE49-F238E27FC236}">
                  <a16:creationId xmlns:a16="http://schemas.microsoft.com/office/drawing/2014/main" id="{769406E7-19A7-41DA-866A-1B17AB30C32D}"/>
                </a:ext>
              </a:extLst>
            </p:cNvPr>
            <p:cNvGrpSpPr/>
            <p:nvPr/>
          </p:nvGrpSpPr>
          <p:grpSpPr>
            <a:xfrm>
              <a:off x="7270575" y="2113193"/>
              <a:ext cx="371475" cy="371475"/>
              <a:chOff x="6168782" y="1215984"/>
              <a:chExt cx="723900" cy="723900"/>
            </a:xfrm>
            <a:solidFill>
              <a:schemeClr val="bg1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65E7939-75DA-4111-8856-DF336A36DEEC}"/>
                  </a:ext>
                </a:extLst>
              </p:cNvPr>
              <p:cNvSpPr/>
              <p:nvPr/>
            </p:nvSpPr>
            <p:spPr>
              <a:xfrm>
                <a:off x="6168782" y="1215984"/>
                <a:ext cx="723900" cy="723900"/>
              </a:xfrm>
              <a:custGeom>
                <a:avLst/>
                <a:gdLst>
                  <a:gd name="connsiteX0" fmla="*/ 361950 w 723900"/>
                  <a:gd name="connsiteY0" fmla="*/ 723900 h 723900"/>
                  <a:gd name="connsiteX1" fmla="*/ 0 w 723900"/>
                  <a:gd name="connsiteY1" fmla="*/ 361950 h 723900"/>
                  <a:gd name="connsiteX2" fmla="*/ 361950 w 723900"/>
                  <a:gd name="connsiteY2" fmla="*/ 0 h 723900"/>
                  <a:gd name="connsiteX3" fmla="*/ 723900 w 723900"/>
                  <a:gd name="connsiteY3" fmla="*/ 361950 h 723900"/>
                  <a:gd name="connsiteX4" fmla="*/ 361950 w 723900"/>
                  <a:gd name="connsiteY4" fmla="*/ 723900 h 723900"/>
                  <a:gd name="connsiteX5" fmla="*/ 361950 w 723900"/>
                  <a:gd name="connsiteY5" fmla="*/ 19050 h 723900"/>
                  <a:gd name="connsiteX6" fmla="*/ 19050 w 723900"/>
                  <a:gd name="connsiteY6" fmla="*/ 361950 h 723900"/>
                  <a:gd name="connsiteX7" fmla="*/ 361950 w 723900"/>
                  <a:gd name="connsiteY7" fmla="*/ 704850 h 723900"/>
                  <a:gd name="connsiteX8" fmla="*/ 704850 w 723900"/>
                  <a:gd name="connsiteY8" fmla="*/ 361950 h 723900"/>
                  <a:gd name="connsiteX9" fmla="*/ 361950 w 723900"/>
                  <a:gd name="connsiteY9" fmla="*/ 1905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3900" h="723900">
                    <a:moveTo>
                      <a:pt x="361950" y="723900"/>
                    </a:moveTo>
                    <a:cubicBezTo>
                      <a:pt x="162051" y="723900"/>
                      <a:pt x="0" y="561849"/>
                      <a:pt x="0" y="361950"/>
                    </a:cubicBezTo>
                    <a:cubicBezTo>
                      <a:pt x="0" y="162051"/>
                      <a:pt x="162051" y="0"/>
                      <a:pt x="361950" y="0"/>
                    </a:cubicBezTo>
                    <a:cubicBezTo>
                      <a:pt x="561849" y="0"/>
                      <a:pt x="723900" y="162051"/>
                      <a:pt x="723900" y="361950"/>
                    </a:cubicBezTo>
                    <a:cubicBezTo>
                      <a:pt x="723674" y="561756"/>
                      <a:pt x="561756" y="723674"/>
                      <a:pt x="361950" y="723900"/>
                    </a:cubicBezTo>
                    <a:close/>
                    <a:moveTo>
                      <a:pt x="361950" y="19050"/>
                    </a:moveTo>
                    <a:cubicBezTo>
                      <a:pt x="172571" y="19050"/>
                      <a:pt x="19050" y="172571"/>
                      <a:pt x="19050" y="361950"/>
                    </a:cubicBezTo>
                    <a:cubicBezTo>
                      <a:pt x="19050" y="551328"/>
                      <a:pt x="172571" y="704850"/>
                      <a:pt x="361950" y="704850"/>
                    </a:cubicBezTo>
                    <a:cubicBezTo>
                      <a:pt x="551328" y="704850"/>
                      <a:pt x="704850" y="551328"/>
                      <a:pt x="704850" y="361950"/>
                    </a:cubicBezTo>
                    <a:cubicBezTo>
                      <a:pt x="704640" y="172659"/>
                      <a:pt x="551241" y="19260"/>
                      <a:pt x="36195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81A0B75-97C0-49F1-AB3F-8335B0A12A75}"/>
                  </a:ext>
                </a:extLst>
              </p:cNvPr>
              <p:cNvSpPr/>
              <p:nvPr/>
            </p:nvSpPr>
            <p:spPr>
              <a:xfrm>
                <a:off x="6521207" y="1396959"/>
                <a:ext cx="149609" cy="321059"/>
              </a:xfrm>
              <a:custGeom>
                <a:avLst/>
                <a:gdLst>
                  <a:gd name="connsiteX0" fmla="*/ 136141 w 149609"/>
                  <a:gd name="connsiteY0" fmla="*/ 321059 h 321059"/>
                  <a:gd name="connsiteX1" fmla="*/ 2791 w 149609"/>
                  <a:gd name="connsiteY1" fmla="*/ 187709 h 321059"/>
                  <a:gd name="connsiteX2" fmla="*/ 0 w 149609"/>
                  <a:gd name="connsiteY2" fmla="*/ 180975 h 321059"/>
                  <a:gd name="connsiteX3" fmla="*/ 0 w 149609"/>
                  <a:gd name="connsiteY3" fmla="*/ 0 h 321059"/>
                  <a:gd name="connsiteX4" fmla="*/ 19050 w 149609"/>
                  <a:gd name="connsiteY4" fmla="*/ 0 h 321059"/>
                  <a:gd name="connsiteX5" fmla="*/ 19050 w 149609"/>
                  <a:gd name="connsiteY5" fmla="*/ 177032 h 321059"/>
                  <a:gd name="connsiteX6" fmla="*/ 149609 w 149609"/>
                  <a:gd name="connsiteY6" fmla="*/ 307591 h 32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609" h="321059">
                    <a:moveTo>
                      <a:pt x="136141" y="321059"/>
                    </a:moveTo>
                    <a:lnTo>
                      <a:pt x="2791" y="187709"/>
                    </a:lnTo>
                    <a:cubicBezTo>
                      <a:pt x="1004" y="185923"/>
                      <a:pt x="1" y="183501"/>
                      <a:pt x="0" y="180975"/>
                    </a:cubicBez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177032"/>
                    </a:lnTo>
                    <a:lnTo>
                      <a:pt x="149609" y="307591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74EDD97-1E85-43B6-AE56-DC0AC5893F5A}"/>
                  </a:ext>
                </a:extLst>
              </p:cNvPr>
              <p:cNvSpPr/>
              <p:nvPr/>
            </p:nvSpPr>
            <p:spPr>
              <a:xfrm>
                <a:off x="6511682" y="132075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289A703-3776-48FE-81DB-14529E52176C}"/>
                  </a:ext>
                </a:extLst>
              </p:cNvPr>
              <p:cNvSpPr/>
              <p:nvPr/>
            </p:nvSpPr>
            <p:spPr>
              <a:xfrm>
                <a:off x="627355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3490FF-1609-4CD4-A575-51E3DCACB2FB}"/>
                  </a:ext>
                </a:extLst>
              </p:cNvPr>
              <p:cNvSpPr/>
              <p:nvPr/>
            </p:nvSpPr>
            <p:spPr>
              <a:xfrm>
                <a:off x="6511682" y="179700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B9B8EFE-78D2-44BC-8A26-F3896E26A5F1}"/>
                  </a:ext>
                </a:extLst>
              </p:cNvPr>
              <p:cNvSpPr/>
              <p:nvPr/>
            </p:nvSpPr>
            <p:spPr>
              <a:xfrm>
                <a:off x="674980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FE0125E-3069-47D8-ABE1-7B9AE208E88E}"/>
                  </a:ext>
                </a:extLst>
              </p:cNvPr>
              <p:cNvSpPr/>
              <p:nvPr/>
            </p:nvSpPr>
            <p:spPr>
              <a:xfrm>
                <a:off x="6216407" y="1263609"/>
                <a:ext cx="628650" cy="628650"/>
              </a:xfrm>
              <a:custGeom>
                <a:avLst/>
                <a:gdLst>
                  <a:gd name="connsiteX0" fmla="*/ 314325 w 628650"/>
                  <a:gd name="connsiteY0" fmla="*/ 628650 h 628650"/>
                  <a:gd name="connsiteX1" fmla="*/ 0 w 628650"/>
                  <a:gd name="connsiteY1" fmla="*/ 314325 h 628650"/>
                  <a:gd name="connsiteX2" fmla="*/ 314325 w 628650"/>
                  <a:gd name="connsiteY2" fmla="*/ 0 h 628650"/>
                  <a:gd name="connsiteX3" fmla="*/ 628650 w 628650"/>
                  <a:gd name="connsiteY3" fmla="*/ 314325 h 628650"/>
                  <a:gd name="connsiteX4" fmla="*/ 314325 w 628650"/>
                  <a:gd name="connsiteY4" fmla="*/ 628650 h 628650"/>
                  <a:gd name="connsiteX5" fmla="*/ 314325 w 628650"/>
                  <a:gd name="connsiteY5" fmla="*/ 19050 h 628650"/>
                  <a:gd name="connsiteX6" fmla="*/ 19050 w 628650"/>
                  <a:gd name="connsiteY6" fmla="*/ 314325 h 628650"/>
                  <a:gd name="connsiteX7" fmla="*/ 314325 w 628650"/>
                  <a:gd name="connsiteY7" fmla="*/ 609600 h 628650"/>
                  <a:gd name="connsiteX8" fmla="*/ 609600 w 628650"/>
                  <a:gd name="connsiteY8" fmla="*/ 314325 h 628650"/>
                  <a:gd name="connsiteX9" fmla="*/ 314325 w 628650"/>
                  <a:gd name="connsiteY9" fmla="*/ 190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8650" h="628650">
                    <a:moveTo>
                      <a:pt x="314325" y="628650"/>
                    </a:moveTo>
                    <a:cubicBezTo>
                      <a:pt x="140728" y="628650"/>
                      <a:pt x="0" y="487922"/>
                      <a:pt x="0" y="314325"/>
                    </a:cubicBezTo>
                    <a:cubicBezTo>
                      <a:pt x="0" y="140728"/>
                      <a:pt x="140728" y="0"/>
                      <a:pt x="314325" y="0"/>
                    </a:cubicBezTo>
                    <a:cubicBezTo>
                      <a:pt x="487922" y="0"/>
                      <a:pt x="628650" y="140728"/>
                      <a:pt x="628650" y="314325"/>
                    </a:cubicBezTo>
                    <a:cubicBezTo>
                      <a:pt x="628451" y="487839"/>
                      <a:pt x="487839" y="628451"/>
                      <a:pt x="314325" y="628650"/>
                    </a:cubicBezTo>
                    <a:close/>
                    <a:moveTo>
                      <a:pt x="314325" y="19050"/>
                    </a:moveTo>
                    <a:cubicBezTo>
                      <a:pt x="151249" y="19050"/>
                      <a:pt x="19050" y="151249"/>
                      <a:pt x="19050" y="314325"/>
                    </a:cubicBezTo>
                    <a:cubicBezTo>
                      <a:pt x="19050" y="477401"/>
                      <a:pt x="151249" y="609600"/>
                      <a:pt x="314325" y="609600"/>
                    </a:cubicBezTo>
                    <a:cubicBezTo>
                      <a:pt x="477401" y="609600"/>
                      <a:pt x="609600" y="477401"/>
                      <a:pt x="609600" y="314325"/>
                    </a:cubicBezTo>
                    <a:cubicBezTo>
                      <a:pt x="609411" y="151327"/>
                      <a:pt x="477323" y="19239"/>
                      <a:pt x="314325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</p:grpSp>
      <p:grpSp>
        <p:nvGrpSpPr>
          <p:cNvPr id="93" name="Graphic 17" descr="Transfer outline">
            <a:extLst>
              <a:ext uri="{FF2B5EF4-FFF2-40B4-BE49-F238E27FC236}">
                <a16:creationId xmlns:a16="http://schemas.microsoft.com/office/drawing/2014/main" id="{0FE4EAEF-2E4F-413E-B5B0-30A1C149F5F5}"/>
              </a:ext>
            </a:extLst>
          </p:cNvPr>
          <p:cNvGrpSpPr/>
          <p:nvPr/>
        </p:nvGrpSpPr>
        <p:grpSpPr>
          <a:xfrm>
            <a:off x="10062104" y="2170436"/>
            <a:ext cx="496804" cy="344235"/>
            <a:chOff x="11987281" y="3154881"/>
            <a:chExt cx="546484" cy="416525"/>
          </a:xfrm>
          <a:solidFill>
            <a:schemeClr val="bg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0638BEA-1791-4AC3-A6B0-7EC648BD4FD7}"/>
                </a:ext>
              </a:extLst>
            </p:cNvPr>
            <p:cNvSpPr/>
            <p:nvPr/>
          </p:nvSpPr>
          <p:spPr>
            <a:xfrm>
              <a:off x="11987281" y="3154881"/>
              <a:ext cx="546484" cy="208343"/>
            </a:xfrm>
            <a:custGeom>
              <a:avLst/>
              <a:gdLst>
                <a:gd name="connsiteX0" fmla="*/ 539979 w 546484"/>
                <a:gd name="connsiteY0" fmla="*/ 97666 h 208343"/>
                <a:gd name="connsiteX1" fmla="*/ 22365 w 546484"/>
                <a:gd name="connsiteY1" fmla="*/ 97666 h 208343"/>
                <a:gd name="connsiteX2" fmla="*/ 22320 w 546484"/>
                <a:gd name="connsiteY2" fmla="*/ 97555 h 208343"/>
                <a:gd name="connsiteX3" fmla="*/ 108689 w 546484"/>
                <a:gd name="connsiteY3" fmla="*/ 11185 h 208343"/>
                <a:gd name="connsiteX4" fmla="*/ 108850 w 546484"/>
                <a:gd name="connsiteY4" fmla="*/ 1986 h 208343"/>
                <a:gd name="connsiteX5" fmla="*/ 99650 w 546484"/>
                <a:gd name="connsiteY5" fmla="*/ 1826 h 208343"/>
                <a:gd name="connsiteX6" fmla="*/ 99490 w 546484"/>
                <a:gd name="connsiteY6" fmla="*/ 1986 h 208343"/>
                <a:gd name="connsiteX7" fmla="*/ 1905 w 546484"/>
                <a:gd name="connsiteY7" fmla="*/ 99572 h 208343"/>
                <a:gd name="connsiteX8" fmla="*/ 1905 w 546484"/>
                <a:gd name="connsiteY8" fmla="*/ 108771 h 208343"/>
                <a:gd name="connsiteX9" fmla="*/ 99490 w 546484"/>
                <a:gd name="connsiteY9" fmla="*/ 206357 h 208343"/>
                <a:gd name="connsiteX10" fmla="*/ 108689 w 546484"/>
                <a:gd name="connsiteY10" fmla="*/ 206517 h 208343"/>
                <a:gd name="connsiteX11" fmla="*/ 108850 w 546484"/>
                <a:gd name="connsiteY11" fmla="*/ 197318 h 208343"/>
                <a:gd name="connsiteX12" fmla="*/ 108689 w 546484"/>
                <a:gd name="connsiteY12" fmla="*/ 197158 h 208343"/>
                <a:gd name="connsiteX13" fmla="*/ 22320 w 546484"/>
                <a:gd name="connsiteY13" fmla="*/ 110788 h 208343"/>
                <a:gd name="connsiteX14" fmla="*/ 22365 w 546484"/>
                <a:gd name="connsiteY14" fmla="*/ 110677 h 208343"/>
                <a:gd name="connsiteX15" fmla="*/ 539979 w 546484"/>
                <a:gd name="connsiteY15" fmla="*/ 110677 h 208343"/>
                <a:gd name="connsiteX16" fmla="*/ 546485 w 546484"/>
                <a:gd name="connsiteY16" fmla="*/ 104172 h 208343"/>
                <a:gd name="connsiteX17" fmla="*/ 539979 w 546484"/>
                <a:gd name="connsiteY17" fmla="*/ 97666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84" h="208343">
                  <a:moveTo>
                    <a:pt x="539979" y="97666"/>
                  </a:moveTo>
                  <a:lnTo>
                    <a:pt x="22365" y="97666"/>
                  </a:lnTo>
                  <a:cubicBezTo>
                    <a:pt x="22281" y="97666"/>
                    <a:pt x="22261" y="97614"/>
                    <a:pt x="22320" y="97555"/>
                  </a:cubicBezTo>
                  <a:lnTo>
                    <a:pt x="108689" y="11185"/>
                  </a:lnTo>
                  <a:cubicBezTo>
                    <a:pt x="111274" y="8689"/>
                    <a:pt x="111346" y="4571"/>
                    <a:pt x="108850" y="1986"/>
                  </a:cubicBezTo>
                  <a:cubicBezTo>
                    <a:pt x="106353" y="-598"/>
                    <a:pt x="102235" y="-670"/>
                    <a:pt x="99650" y="1826"/>
                  </a:cubicBezTo>
                  <a:cubicBezTo>
                    <a:pt x="99596" y="1879"/>
                    <a:pt x="99542" y="1932"/>
                    <a:pt x="99490" y="1986"/>
                  </a:cubicBezTo>
                  <a:lnTo>
                    <a:pt x="1905" y="99572"/>
                  </a:lnTo>
                  <a:cubicBezTo>
                    <a:pt x="-635" y="102112"/>
                    <a:pt x="-635" y="106231"/>
                    <a:pt x="1905" y="108771"/>
                  </a:cubicBezTo>
                  <a:lnTo>
                    <a:pt x="99490" y="206357"/>
                  </a:lnTo>
                  <a:cubicBezTo>
                    <a:pt x="101987" y="208941"/>
                    <a:pt x="106105" y="209013"/>
                    <a:pt x="108689" y="206517"/>
                  </a:cubicBezTo>
                  <a:cubicBezTo>
                    <a:pt x="111274" y="204021"/>
                    <a:pt x="111346" y="199902"/>
                    <a:pt x="108850" y="197318"/>
                  </a:cubicBezTo>
                  <a:cubicBezTo>
                    <a:pt x="108797" y="197263"/>
                    <a:pt x="108743" y="197210"/>
                    <a:pt x="108689" y="197158"/>
                  </a:cubicBezTo>
                  <a:lnTo>
                    <a:pt x="22320" y="110788"/>
                  </a:lnTo>
                  <a:cubicBezTo>
                    <a:pt x="22261" y="110729"/>
                    <a:pt x="22281" y="110677"/>
                    <a:pt x="22365" y="110677"/>
                  </a:cubicBezTo>
                  <a:lnTo>
                    <a:pt x="539979" y="110677"/>
                  </a:lnTo>
                  <a:cubicBezTo>
                    <a:pt x="543572" y="110677"/>
                    <a:pt x="546485" y="107765"/>
                    <a:pt x="546485" y="104172"/>
                  </a:cubicBezTo>
                  <a:cubicBezTo>
                    <a:pt x="546485" y="100578"/>
                    <a:pt x="543572" y="97666"/>
                    <a:pt x="539979" y="9766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D0C166-8A8D-4672-84C1-3DFBB4951436}"/>
                </a:ext>
              </a:extLst>
            </p:cNvPr>
            <p:cNvSpPr/>
            <p:nvPr/>
          </p:nvSpPr>
          <p:spPr>
            <a:xfrm>
              <a:off x="11987286" y="3363063"/>
              <a:ext cx="546471" cy="208343"/>
            </a:xfrm>
            <a:custGeom>
              <a:avLst/>
              <a:gdLst>
                <a:gd name="connsiteX0" fmla="*/ 544567 w 546471"/>
                <a:gd name="connsiteY0" fmla="*/ 99572 h 208343"/>
                <a:gd name="connsiteX1" fmla="*/ 446981 w 546471"/>
                <a:gd name="connsiteY1" fmla="*/ 1986 h 208343"/>
                <a:gd name="connsiteX2" fmla="*/ 437782 w 546471"/>
                <a:gd name="connsiteY2" fmla="*/ 1826 h 208343"/>
                <a:gd name="connsiteX3" fmla="*/ 437622 w 546471"/>
                <a:gd name="connsiteY3" fmla="*/ 11025 h 208343"/>
                <a:gd name="connsiteX4" fmla="*/ 437782 w 546471"/>
                <a:gd name="connsiteY4" fmla="*/ 11185 h 208343"/>
                <a:gd name="connsiteX5" fmla="*/ 524152 w 546471"/>
                <a:gd name="connsiteY5" fmla="*/ 97555 h 208343"/>
                <a:gd name="connsiteX6" fmla="*/ 524106 w 546471"/>
                <a:gd name="connsiteY6" fmla="*/ 97666 h 208343"/>
                <a:gd name="connsiteX7" fmla="*/ 6506 w 546471"/>
                <a:gd name="connsiteY7" fmla="*/ 97666 h 208343"/>
                <a:gd name="connsiteX8" fmla="*/ 0 w 546471"/>
                <a:gd name="connsiteY8" fmla="*/ 104172 h 208343"/>
                <a:gd name="connsiteX9" fmla="*/ 6506 w 546471"/>
                <a:gd name="connsiteY9" fmla="*/ 110677 h 208343"/>
                <a:gd name="connsiteX10" fmla="*/ 524106 w 546471"/>
                <a:gd name="connsiteY10" fmla="*/ 110677 h 208343"/>
                <a:gd name="connsiteX11" fmla="*/ 524152 w 546471"/>
                <a:gd name="connsiteY11" fmla="*/ 110788 h 208343"/>
                <a:gd name="connsiteX12" fmla="*/ 437782 w 546471"/>
                <a:gd name="connsiteY12" fmla="*/ 197158 h 208343"/>
                <a:gd name="connsiteX13" fmla="*/ 437622 w 546471"/>
                <a:gd name="connsiteY13" fmla="*/ 206357 h 208343"/>
                <a:gd name="connsiteX14" fmla="*/ 446821 w 546471"/>
                <a:gd name="connsiteY14" fmla="*/ 206517 h 208343"/>
                <a:gd name="connsiteX15" fmla="*/ 446981 w 546471"/>
                <a:gd name="connsiteY15" fmla="*/ 206357 h 208343"/>
                <a:gd name="connsiteX16" fmla="*/ 544567 w 546471"/>
                <a:gd name="connsiteY16" fmla="*/ 108771 h 208343"/>
                <a:gd name="connsiteX17" fmla="*/ 544567 w 546471"/>
                <a:gd name="connsiteY17" fmla="*/ 99572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71" h="208343">
                  <a:moveTo>
                    <a:pt x="544567" y="99572"/>
                  </a:moveTo>
                  <a:lnTo>
                    <a:pt x="446981" y="1986"/>
                  </a:lnTo>
                  <a:cubicBezTo>
                    <a:pt x="444485" y="-598"/>
                    <a:pt x="440367" y="-670"/>
                    <a:pt x="437782" y="1826"/>
                  </a:cubicBezTo>
                  <a:cubicBezTo>
                    <a:pt x="435197" y="4323"/>
                    <a:pt x="435126" y="8441"/>
                    <a:pt x="437622" y="11025"/>
                  </a:cubicBezTo>
                  <a:cubicBezTo>
                    <a:pt x="437675" y="11080"/>
                    <a:pt x="437728" y="11133"/>
                    <a:pt x="437782" y="11185"/>
                  </a:cubicBezTo>
                  <a:lnTo>
                    <a:pt x="524152" y="97555"/>
                  </a:lnTo>
                  <a:cubicBezTo>
                    <a:pt x="524210" y="97620"/>
                    <a:pt x="524191" y="97666"/>
                    <a:pt x="524106" y="97666"/>
                  </a:cubicBezTo>
                  <a:lnTo>
                    <a:pt x="6506" y="97666"/>
                  </a:lnTo>
                  <a:cubicBezTo>
                    <a:pt x="2913" y="97666"/>
                    <a:pt x="0" y="100578"/>
                    <a:pt x="0" y="104172"/>
                  </a:cubicBezTo>
                  <a:cubicBezTo>
                    <a:pt x="0" y="107765"/>
                    <a:pt x="2913" y="110677"/>
                    <a:pt x="6506" y="110677"/>
                  </a:cubicBezTo>
                  <a:lnTo>
                    <a:pt x="524106" y="110677"/>
                  </a:lnTo>
                  <a:cubicBezTo>
                    <a:pt x="524191" y="110677"/>
                    <a:pt x="524210" y="110729"/>
                    <a:pt x="524152" y="110788"/>
                  </a:cubicBezTo>
                  <a:lnTo>
                    <a:pt x="437782" y="197158"/>
                  </a:lnTo>
                  <a:cubicBezTo>
                    <a:pt x="435197" y="199654"/>
                    <a:pt x="435126" y="203772"/>
                    <a:pt x="437622" y="206357"/>
                  </a:cubicBezTo>
                  <a:cubicBezTo>
                    <a:pt x="440118" y="208941"/>
                    <a:pt x="444237" y="209013"/>
                    <a:pt x="446821" y="206517"/>
                  </a:cubicBezTo>
                  <a:cubicBezTo>
                    <a:pt x="446876" y="206464"/>
                    <a:pt x="446929" y="206411"/>
                    <a:pt x="446981" y="206357"/>
                  </a:cubicBezTo>
                  <a:lnTo>
                    <a:pt x="544567" y="108771"/>
                  </a:lnTo>
                  <a:cubicBezTo>
                    <a:pt x="547107" y="106231"/>
                    <a:pt x="547107" y="102112"/>
                    <a:pt x="544567" y="99572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" name="Graphic 7" descr="Mop and bucket outline">
            <a:extLst>
              <a:ext uri="{FF2B5EF4-FFF2-40B4-BE49-F238E27FC236}">
                <a16:creationId xmlns:a16="http://schemas.microsoft.com/office/drawing/2014/main" id="{52038624-4839-4247-B32B-3CE4474F8AB9}"/>
              </a:ext>
            </a:extLst>
          </p:cNvPr>
          <p:cNvGrpSpPr/>
          <p:nvPr/>
        </p:nvGrpSpPr>
        <p:grpSpPr>
          <a:xfrm>
            <a:off x="7884611" y="2041229"/>
            <a:ext cx="479809" cy="514542"/>
            <a:chOff x="5707016" y="3019425"/>
            <a:chExt cx="772738" cy="828675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B197A1B-A9A2-4EE2-A7A4-B688ABB9679A}"/>
                </a:ext>
              </a:extLst>
            </p:cNvPr>
            <p:cNvSpPr/>
            <p:nvPr/>
          </p:nvSpPr>
          <p:spPr>
            <a:xfrm>
              <a:off x="5707016" y="3448050"/>
              <a:ext cx="416189" cy="400050"/>
            </a:xfrm>
            <a:custGeom>
              <a:avLst/>
              <a:gdLst>
                <a:gd name="connsiteX0" fmla="*/ 416189 w 416189"/>
                <a:gd name="connsiteY0" fmla="*/ 71438 h 400050"/>
                <a:gd name="connsiteX1" fmla="*/ 225689 w 416189"/>
                <a:gd name="connsiteY1" fmla="*/ 0 h 400050"/>
                <a:gd name="connsiteX2" fmla="*/ 35189 w 416189"/>
                <a:gd name="connsiteY2" fmla="*/ 71438 h 400050"/>
                <a:gd name="connsiteX3" fmla="*/ 36913 w 416189"/>
                <a:gd name="connsiteY3" fmla="*/ 81658 h 400050"/>
                <a:gd name="connsiteX4" fmla="*/ 38818 w 416189"/>
                <a:gd name="connsiteY4" fmla="*/ 91802 h 400050"/>
                <a:gd name="connsiteX5" fmla="*/ 21740 w 416189"/>
                <a:gd name="connsiteY5" fmla="*/ 268853 h 400050"/>
                <a:gd name="connsiteX6" fmla="*/ 114561 w 416189"/>
                <a:gd name="connsiteY6" fmla="*/ 308077 h 400050"/>
                <a:gd name="connsiteX7" fmla="*/ 135068 w 416189"/>
                <a:gd name="connsiteY7" fmla="*/ 306934 h 400050"/>
                <a:gd name="connsiteX8" fmla="*/ 277277 w 416189"/>
                <a:gd name="connsiteY8" fmla="*/ 243916 h 400050"/>
                <a:gd name="connsiteX9" fmla="*/ 306804 w 416189"/>
                <a:gd name="connsiteY9" fmla="*/ 217161 h 400050"/>
                <a:gd name="connsiteX10" fmla="*/ 309300 w 416189"/>
                <a:gd name="connsiteY10" fmla="*/ 214589 h 400050"/>
                <a:gd name="connsiteX11" fmla="*/ 310090 w 416189"/>
                <a:gd name="connsiteY11" fmla="*/ 215017 h 400050"/>
                <a:gd name="connsiteX12" fmla="*/ 334189 w 416189"/>
                <a:gd name="connsiteY12" fmla="*/ 217942 h 400050"/>
                <a:gd name="connsiteX13" fmla="*/ 358061 w 416189"/>
                <a:gd name="connsiteY13" fmla="*/ 177286 h 400050"/>
                <a:gd name="connsiteX14" fmla="*/ 317405 w 416189"/>
                <a:gd name="connsiteY14" fmla="*/ 153413 h 400050"/>
                <a:gd name="connsiteX15" fmla="*/ 293764 w 416189"/>
                <a:gd name="connsiteY15" fmla="*/ 176441 h 400050"/>
                <a:gd name="connsiteX16" fmla="*/ 295822 w 416189"/>
                <a:gd name="connsiteY16" fmla="*/ 200149 h 400050"/>
                <a:gd name="connsiteX17" fmla="*/ 296146 w 416189"/>
                <a:gd name="connsiteY17" fmla="*/ 200835 h 400050"/>
                <a:gd name="connsiteX18" fmla="*/ 294707 w 416189"/>
                <a:gd name="connsiteY18" fmla="*/ 202321 h 400050"/>
                <a:gd name="connsiteX19" fmla="*/ 265342 w 416189"/>
                <a:gd name="connsiteY19" fmla="*/ 229057 h 400050"/>
                <a:gd name="connsiteX20" fmla="*/ 133001 w 416189"/>
                <a:gd name="connsiteY20" fmla="*/ 287998 h 400050"/>
                <a:gd name="connsiteX21" fmla="*/ 94406 w 416189"/>
                <a:gd name="connsiteY21" fmla="*/ 287407 h 400050"/>
                <a:gd name="connsiteX22" fmla="*/ 61345 w 416189"/>
                <a:gd name="connsiteY22" fmla="*/ 108909 h 400050"/>
                <a:gd name="connsiteX23" fmla="*/ 225689 w 416189"/>
                <a:gd name="connsiteY23" fmla="*/ 142875 h 400050"/>
                <a:gd name="connsiteX24" fmla="*/ 390034 w 416189"/>
                <a:gd name="connsiteY24" fmla="*/ 108909 h 400050"/>
                <a:gd name="connsiteX25" fmla="*/ 349724 w 416189"/>
                <a:gd name="connsiteY25" fmla="*/ 326612 h 400050"/>
                <a:gd name="connsiteX26" fmla="*/ 225689 w 416189"/>
                <a:gd name="connsiteY26" fmla="*/ 381000 h 400050"/>
                <a:gd name="connsiteX27" fmla="*/ 102121 w 416189"/>
                <a:gd name="connsiteY27" fmla="*/ 328222 h 400050"/>
                <a:gd name="connsiteX28" fmla="*/ 82119 w 416189"/>
                <a:gd name="connsiteY28" fmla="*/ 325555 h 400050"/>
                <a:gd name="connsiteX29" fmla="*/ 83071 w 416189"/>
                <a:gd name="connsiteY29" fmla="*/ 330708 h 400050"/>
                <a:gd name="connsiteX30" fmla="*/ 225689 w 416189"/>
                <a:gd name="connsiteY30" fmla="*/ 400050 h 400050"/>
                <a:gd name="connsiteX31" fmla="*/ 368402 w 416189"/>
                <a:gd name="connsiteY31" fmla="*/ 330346 h 400050"/>
                <a:gd name="connsiteX32" fmla="*/ 414456 w 416189"/>
                <a:gd name="connsiteY32" fmla="*/ 81658 h 400050"/>
                <a:gd name="connsiteX33" fmla="*/ 416189 w 416189"/>
                <a:gd name="connsiteY33" fmla="*/ 71438 h 400050"/>
                <a:gd name="connsiteX34" fmla="*/ 321816 w 416189"/>
                <a:gd name="connsiteY34" fmla="*/ 171964 h 400050"/>
                <a:gd name="connsiteX35" fmla="*/ 339473 w 416189"/>
                <a:gd name="connsiteY35" fmla="*/ 181925 h 400050"/>
                <a:gd name="connsiteX36" fmla="*/ 339475 w 416189"/>
                <a:gd name="connsiteY36" fmla="*/ 189614 h 400050"/>
                <a:gd name="connsiteX37" fmla="*/ 329578 w 416189"/>
                <a:gd name="connsiteY37" fmla="*/ 199511 h 400050"/>
                <a:gd name="connsiteX38" fmla="*/ 311929 w 416189"/>
                <a:gd name="connsiteY38" fmla="*/ 189674 h 400050"/>
                <a:gd name="connsiteX39" fmla="*/ 311929 w 416189"/>
                <a:gd name="connsiteY39" fmla="*/ 181861 h 400050"/>
                <a:gd name="connsiteX40" fmla="*/ 321816 w 416189"/>
                <a:gd name="connsiteY40" fmla="*/ 171964 h 400050"/>
                <a:gd name="connsiteX41" fmla="*/ 36570 w 416189"/>
                <a:gd name="connsiteY41" fmla="*/ 256927 h 400050"/>
                <a:gd name="connsiteX42" fmla="*/ 43905 w 416189"/>
                <a:gd name="connsiteY42" fmla="*/ 119386 h 400050"/>
                <a:gd name="connsiteX43" fmla="*/ 74127 w 416189"/>
                <a:gd name="connsiteY43" fmla="*/ 282578 h 400050"/>
                <a:gd name="connsiteX44" fmla="*/ 36570 w 416189"/>
                <a:gd name="connsiteY44" fmla="*/ 256927 h 400050"/>
                <a:gd name="connsiteX45" fmla="*/ 225689 w 416189"/>
                <a:gd name="connsiteY45" fmla="*/ 123825 h 400050"/>
                <a:gd name="connsiteX46" fmla="*/ 55363 w 416189"/>
                <a:gd name="connsiteY46" fmla="*/ 76619 h 400050"/>
                <a:gd name="connsiteX47" fmla="*/ 54315 w 416189"/>
                <a:gd name="connsiteY47" fmla="*/ 70990 h 400050"/>
                <a:gd name="connsiteX48" fmla="*/ 225689 w 416189"/>
                <a:gd name="connsiteY48" fmla="*/ 19050 h 400050"/>
                <a:gd name="connsiteX49" fmla="*/ 397054 w 416189"/>
                <a:gd name="connsiteY49" fmla="*/ 70990 h 400050"/>
                <a:gd name="connsiteX50" fmla="*/ 396015 w 416189"/>
                <a:gd name="connsiteY50" fmla="*/ 76619 h 400050"/>
                <a:gd name="connsiteX51" fmla="*/ 225689 w 416189"/>
                <a:gd name="connsiteY51" fmla="*/ 12382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16189" h="400050">
                  <a:moveTo>
                    <a:pt x="416189" y="71438"/>
                  </a:moveTo>
                  <a:cubicBezTo>
                    <a:pt x="416189" y="25032"/>
                    <a:pt x="318082" y="0"/>
                    <a:pt x="225689" y="0"/>
                  </a:cubicBezTo>
                  <a:cubicBezTo>
                    <a:pt x="133297" y="0"/>
                    <a:pt x="35189" y="25032"/>
                    <a:pt x="35189" y="71438"/>
                  </a:cubicBezTo>
                  <a:cubicBezTo>
                    <a:pt x="35207" y="74915"/>
                    <a:pt x="35789" y="78367"/>
                    <a:pt x="36913" y="81658"/>
                  </a:cubicBezTo>
                  <a:lnTo>
                    <a:pt x="38818" y="91802"/>
                  </a:lnTo>
                  <a:cubicBezTo>
                    <a:pt x="-5759" y="156915"/>
                    <a:pt x="-12617" y="226104"/>
                    <a:pt x="21740" y="268853"/>
                  </a:cubicBezTo>
                  <a:cubicBezTo>
                    <a:pt x="42304" y="294484"/>
                    <a:pt x="74794" y="308077"/>
                    <a:pt x="114561" y="308077"/>
                  </a:cubicBezTo>
                  <a:cubicBezTo>
                    <a:pt x="121412" y="308065"/>
                    <a:pt x="128258" y="307684"/>
                    <a:pt x="135068" y="306934"/>
                  </a:cubicBezTo>
                  <a:cubicBezTo>
                    <a:pt x="187431" y="299639"/>
                    <a:pt x="236699" y="277807"/>
                    <a:pt x="277277" y="243916"/>
                  </a:cubicBezTo>
                  <a:cubicBezTo>
                    <a:pt x="287629" y="235577"/>
                    <a:pt x="297488" y="226644"/>
                    <a:pt x="306804" y="217161"/>
                  </a:cubicBezTo>
                  <a:lnTo>
                    <a:pt x="309300" y="214589"/>
                  </a:lnTo>
                  <a:lnTo>
                    <a:pt x="310090" y="215017"/>
                  </a:lnTo>
                  <a:cubicBezTo>
                    <a:pt x="317435" y="219095"/>
                    <a:pt x="326082" y="220145"/>
                    <a:pt x="334189" y="217942"/>
                  </a:cubicBezTo>
                  <a:cubicBezTo>
                    <a:pt x="352008" y="213307"/>
                    <a:pt x="362696" y="195104"/>
                    <a:pt x="358061" y="177286"/>
                  </a:cubicBezTo>
                  <a:cubicBezTo>
                    <a:pt x="353426" y="159467"/>
                    <a:pt x="335224" y="148779"/>
                    <a:pt x="317405" y="153413"/>
                  </a:cubicBezTo>
                  <a:cubicBezTo>
                    <a:pt x="306012" y="156377"/>
                    <a:pt x="297026" y="165129"/>
                    <a:pt x="293764" y="176441"/>
                  </a:cubicBezTo>
                  <a:cubicBezTo>
                    <a:pt x="291361" y="184313"/>
                    <a:pt x="292098" y="192809"/>
                    <a:pt x="295822" y="200149"/>
                  </a:cubicBezTo>
                  <a:lnTo>
                    <a:pt x="296146" y="200835"/>
                  </a:lnTo>
                  <a:lnTo>
                    <a:pt x="294707" y="202321"/>
                  </a:lnTo>
                  <a:cubicBezTo>
                    <a:pt x="285455" y="211804"/>
                    <a:pt x="275649" y="220731"/>
                    <a:pt x="265342" y="229057"/>
                  </a:cubicBezTo>
                  <a:cubicBezTo>
                    <a:pt x="227598" y="260677"/>
                    <a:pt x="181753" y="281095"/>
                    <a:pt x="133001" y="287998"/>
                  </a:cubicBezTo>
                  <a:cubicBezTo>
                    <a:pt x="120164" y="289448"/>
                    <a:pt x="107193" y="289250"/>
                    <a:pt x="94406" y="287407"/>
                  </a:cubicBezTo>
                  <a:lnTo>
                    <a:pt x="61345" y="108909"/>
                  </a:lnTo>
                  <a:cubicBezTo>
                    <a:pt x="96673" y="131159"/>
                    <a:pt x="162529" y="142875"/>
                    <a:pt x="225689" y="142875"/>
                  </a:cubicBezTo>
                  <a:cubicBezTo>
                    <a:pt x="288850" y="142875"/>
                    <a:pt x="354705" y="131159"/>
                    <a:pt x="390034" y="108909"/>
                  </a:cubicBezTo>
                  <a:lnTo>
                    <a:pt x="349724" y="326612"/>
                  </a:lnTo>
                  <a:cubicBezTo>
                    <a:pt x="339561" y="373932"/>
                    <a:pt x="267647" y="381000"/>
                    <a:pt x="225689" y="381000"/>
                  </a:cubicBezTo>
                  <a:cubicBezTo>
                    <a:pt x="175207" y="381000"/>
                    <a:pt x="113199" y="371694"/>
                    <a:pt x="102121" y="328222"/>
                  </a:cubicBezTo>
                  <a:cubicBezTo>
                    <a:pt x="95403" y="327767"/>
                    <a:pt x="88722" y="326875"/>
                    <a:pt x="82119" y="325555"/>
                  </a:cubicBezTo>
                  <a:lnTo>
                    <a:pt x="83071" y="330708"/>
                  </a:lnTo>
                  <a:cubicBezTo>
                    <a:pt x="90215" y="362341"/>
                    <a:pt x="120695" y="400050"/>
                    <a:pt x="225689" y="400050"/>
                  </a:cubicBezTo>
                  <a:cubicBezTo>
                    <a:pt x="331274" y="400050"/>
                    <a:pt x="361544" y="362293"/>
                    <a:pt x="368402" y="330346"/>
                  </a:cubicBezTo>
                  <a:lnTo>
                    <a:pt x="414456" y="81658"/>
                  </a:lnTo>
                  <a:cubicBezTo>
                    <a:pt x="415583" y="78367"/>
                    <a:pt x="416168" y="74916"/>
                    <a:pt x="416189" y="71438"/>
                  </a:cubicBezTo>
                  <a:close/>
                  <a:moveTo>
                    <a:pt x="321816" y="171964"/>
                  </a:moveTo>
                  <a:cubicBezTo>
                    <a:pt x="329442" y="169839"/>
                    <a:pt x="337347" y="174298"/>
                    <a:pt x="339473" y="181925"/>
                  </a:cubicBezTo>
                  <a:cubicBezTo>
                    <a:pt x="340174" y="184440"/>
                    <a:pt x="340174" y="187099"/>
                    <a:pt x="339475" y="189614"/>
                  </a:cubicBezTo>
                  <a:cubicBezTo>
                    <a:pt x="338162" y="194433"/>
                    <a:pt x="334397" y="198198"/>
                    <a:pt x="329578" y="199511"/>
                  </a:cubicBezTo>
                  <a:cubicBezTo>
                    <a:pt x="321988" y="201668"/>
                    <a:pt x="314086" y="197265"/>
                    <a:pt x="311929" y="189674"/>
                  </a:cubicBezTo>
                  <a:cubicBezTo>
                    <a:pt x="311203" y="187121"/>
                    <a:pt x="311203" y="184414"/>
                    <a:pt x="311929" y="181861"/>
                  </a:cubicBezTo>
                  <a:cubicBezTo>
                    <a:pt x="313241" y="177045"/>
                    <a:pt x="317002" y="173282"/>
                    <a:pt x="321816" y="171964"/>
                  </a:cubicBezTo>
                  <a:close/>
                  <a:moveTo>
                    <a:pt x="36570" y="256927"/>
                  </a:moveTo>
                  <a:cubicBezTo>
                    <a:pt x="10415" y="224333"/>
                    <a:pt x="13710" y="171974"/>
                    <a:pt x="43905" y="119386"/>
                  </a:cubicBezTo>
                  <a:lnTo>
                    <a:pt x="74127" y="282578"/>
                  </a:lnTo>
                  <a:cubicBezTo>
                    <a:pt x="59431" y="277759"/>
                    <a:pt x="46407" y="268863"/>
                    <a:pt x="36570" y="256927"/>
                  </a:cubicBezTo>
                  <a:close/>
                  <a:moveTo>
                    <a:pt x="225689" y="123825"/>
                  </a:moveTo>
                  <a:cubicBezTo>
                    <a:pt x="134364" y="123825"/>
                    <a:pt x="64612" y="99870"/>
                    <a:pt x="55363" y="76619"/>
                  </a:cubicBezTo>
                  <a:lnTo>
                    <a:pt x="54315" y="70990"/>
                  </a:lnTo>
                  <a:cubicBezTo>
                    <a:pt x="55182" y="46377"/>
                    <a:pt x="128144" y="19050"/>
                    <a:pt x="225689" y="19050"/>
                  </a:cubicBezTo>
                  <a:cubicBezTo>
                    <a:pt x="323235" y="19050"/>
                    <a:pt x="396187" y="46377"/>
                    <a:pt x="397054" y="70990"/>
                  </a:cubicBezTo>
                  <a:lnTo>
                    <a:pt x="396015" y="76619"/>
                  </a:lnTo>
                  <a:cubicBezTo>
                    <a:pt x="386767" y="99870"/>
                    <a:pt x="317005" y="123825"/>
                    <a:pt x="2256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0DC7EC-9CFA-45F5-9536-020CA017270A}"/>
                </a:ext>
              </a:extLst>
            </p:cNvPr>
            <p:cNvSpPr/>
            <p:nvPr/>
          </p:nvSpPr>
          <p:spPr>
            <a:xfrm>
              <a:off x="6093459" y="3019425"/>
              <a:ext cx="386295" cy="819150"/>
            </a:xfrm>
            <a:custGeom>
              <a:avLst/>
              <a:gdLst>
                <a:gd name="connsiteX0" fmla="*/ 348186 w 386295"/>
                <a:gd name="connsiteY0" fmla="*/ 631231 h 819150"/>
                <a:gd name="connsiteX1" fmla="*/ 379676 w 386295"/>
                <a:gd name="connsiteY1" fmla="*/ 637194 h 819150"/>
                <a:gd name="connsiteX2" fmla="*/ 384143 w 386295"/>
                <a:gd name="connsiteY2" fmla="*/ 613381 h 819150"/>
                <a:gd name="connsiteX3" fmla="*/ 347596 w 386295"/>
                <a:gd name="connsiteY3" fmla="*/ 559994 h 819150"/>
                <a:gd name="connsiteX4" fmla="*/ 299390 w 386295"/>
                <a:gd name="connsiteY4" fmla="*/ 551678 h 819150"/>
                <a:gd name="connsiteX5" fmla="*/ 275082 w 386295"/>
                <a:gd name="connsiteY5" fmla="*/ 515969 h 819150"/>
                <a:gd name="connsiteX6" fmla="*/ 371827 w 386295"/>
                <a:gd name="connsiteY6" fmla="*/ 0 h 819150"/>
                <a:gd name="connsiteX7" fmla="*/ 352425 w 386295"/>
                <a:gd name="connsiteY7" fmla="*/ 0 h 819150"/>
                <a:gd name="connsiteX8" fmla="*/ 257413 w 386295"/>
                <a:gd name="connsiteY8" fmla="*/ 506816 h 819150"/>
                <a:gd name="connsiteX9" fmla="*/ 222999 w 386295"/>
                <a:gd name="connsiteY9" fmla="*/ 499824 h 819150"/>
                <a:gd name="connsiteX10" fmla="*/ 316944 w 386295"/>
                <a:gd name="connsiteY10" fmla="*/ 0 h 819150"/>
                <a:gd name="connsiteX11" fmla="*/ 297561 w 386295"/>
                <a:gd name="connsiteY11" fmla="*/ 0 h 819150"/>
                <a:gd name="connsiteX12" fmla="*/ 203263 w 386295"/>
                <a:gd name="connsiteY12" fmla="*/ 501644 h 819150"/>
                <a:gd name="connsiteX13" fmla="*/ 167497 w 386295"/>
                <a:gd name="connsiteY13" fmla="*/ 525990 h 819150"/>
                <a:gd name="connsiteX14" fmla="*/ 119110 w 386295"/>
                <a:gd name="connsiteY14" fmla="*/ 516807 h 819150"/>
                <a:gd name="connsiteX15" fmla="*/ 65770 w 386295"/>
                <a:gd name="connsiteY15" fmla="*/ 553222 h 819150"/>
                <a:gd name="connsiteX16" fmla="*/ 61322 w 386295"/>
                <a:gd name="connsiteY16" fmla="*/ 576977 h 819150"/>
                <a:gd name="connsiteX17" fmla="*/ 105604 w 386295"/>
                <a:gd name="connsiteY17" fmla="*/ 585283 h 819150"/>
                <a:gd name="connsiteX18" fmla="*/ 11801 w 386295"/>
                <a:gd name="connsiteY18" fmla="*/ 803805 h 819150"/>
                <a:gd name="connsiteX19" fmla="*/ 0 w 386295"/>
                <a:gd name="connsiteY19" fmla="*/ 819150 h 819150"/>
                <a:gd name="connsiteX20" fmla="*/ 75533 w 386295"/>
                <a:gd name="connsiteY20" fmla="*/ 819150 h 819150"/>
                <a:gd name="connsiteX21" fmla="*/ 78191 w 386295"/>
                <a:gd name="connsiteY21" fmla="*/ 813987 h 819150"/>
                <a:gd name="connsiteX22" fmla="*/ 101051 w 386295"/>
                <a:gd name="connsiteY22" fmla="*/ 776916 h 819150"/>
                <a:gd name="connsiteX23" fmla="*/ 101203 w 386295"/>
                <a:gd name="connsiteY23" fmla="*/ 777021 h 819150"/>
                <a:gd name="connsiteX24" fmla="*/ 99984 w 386295"/>
                <a:gd name="connsiteY24" fmla="*/ 815397 h 819150"/>
                <a:gd name="connsiteX25" fmla="*/ 102841 w 386295"/>
                <a:gd name="connsiteY25" fmla="*/ 819150 h 819150"/>
                <a:gd name="connsiteX26" fmla="*/ 157953 w 386295"/>
                <a:gd name="connsiteY26" fmla="*/ 819150 h 819150"/>
                <a:gd name="connsiteX27" fmla="*/ 193262 w 386295"/>
                <a:gd name="connsiteY27" fmla="*/ 784622 h 819150"/>
                <a:gd name="connsiteX28" fmla="*/ 214055 w 386295"/>
                <a:gd name="connsiteY28" fmla="*/ 756857 h 819150"/>
                <a:gd name="connsiteX29" fmla="*/ 214208 w 386295"/>
                <a:gd name="connsiteY29" fmla="*/ 756952 h 819150"/>
                <a:gd name="connsiteX30" fmla="*/ 209902 w 386295"/>
                <a:gd name="connsiteY30" fmla="*/ 771906 h 819150"/>
                <a:gd name="connsiteX31" fmla="*/ 206473 w 386295"/>
                <a:gd name="connsiteY31" fmla="*/ 809930 h 819150"/>
                <a:gd name="connsiteX32" fmla="*/ 218713 w 386295"/>
                <a:gd name="connsiteY32" fmla="*/ 818883 h 819150"/>
                <a:gd name="connsiteX33" fmla="*/ 258718 w 386295"/>
                <a:gd name="connsiteY33" fmla="*/ 819150 h 819150"/>
                <a:gd name="connsiteX34" fmla="*/ 260147 w 386295"/>
                <a:gd name="connsiteY34" fmla="*/ 819045 h 819150"/>
                <a:gd name="connsiteX35" fmla="*/ 294075 w 386295"/>
                <a:gd name="connsiteY35" fmla="*/ 760857 h 819150"/>
                <a:gd name="connsiteX36" fmla="*/ 299523 w 386295"/>
                <a:gd name="connsiteY36" fmla="*/ 737045 h 819150"/>
                <a:gd name="connsiteX37" fmla="*/ 299714 w 386295"/>
                <a:gd name="connsiteY37" fmla="*/ 737045 h 819150"/>
                <a:gd name="connsiteX38" fmla="*/ 299599 w 386295"/>
                <a:gd name="connsiteY38" fmla="*/ 809073 h 819150"/>
                <a:gd name="connsiteX39" fmla="*/ 299085 w 386295"/>
                <a:gd name="connsiteY39" fmla="*/ 819150 h 819150"/>
                <a:gd name="connsiteX40" fmla="*/ 386296 w 386295"/>
                <a:gd name="connsiteY40" fmla="*/ 819150 h 819150"/>
                <a:gd name="connsiteX41" fmla="*/ 380914 w 386295"/>
                <a:gd name="connsiteY41" fmla="*/ 806015 h 819150"/>
                <a:gd name="connsiteX42" fmla="*/ 348186 w 386295"/>
                <a:gd name="connsiteY42" fmla="*/ 631231 h 819150"/>
                <a:gd name="connsiteX43" fmla="*/ 83544 w 386295"/>
                <a:gd name="connsiteY43" fmla="*/ 561765 h 819150"/>
                <a:gd name="connsiteX44" fmla="*/ 84496 w 386295"/>
                <a:gd name="connsiteY44" fmla="*/ 556679 h 819150"/>
                <a:gd name="connsiteX45" fmla="*/ 115196 w 386295"/>
                <a:gd name="connsiteY45" fmla="*/ 535448 h 819150"/>
                <a:gd name="connsiteX46" fmla="*/ 115643 w 386295"/>
                <a:gd name="connsiteY46" fmla="*/ 535534 h 819150"/>
                <a:gd name="connsiteX47" fmla="*/ 171717 w 386295"/>
                <a:gd name="connsiteY47" fmla="*/ 546173 h 819150"/>
                <a:gd name="connsiteX48" fmla="*/ 213941 w 386295"/>
                <a:gd name="connsiteY48" fmla="*/ 517417 h 819150"/>
                <a:gd name="connsiteX49" fmla="*/ 259299 w 386295"/>
                <a:gd name="connsiteY49" fmla="*/ 526647 h 819150"/>
                <a:gd name="connsiteX50" fmla="*/ 288188 w 386295"/>
                <a:gd name="connsiteY50" fmla="*/ 569081 h 819150"/>
                <a:gd name="connsiteX51" fmla="*/ 344272 w 386295"/>
                <a:gd name="connsiteY51" fmla="*/ 578739 h 819150"/>
                <a:gd name="connsiteX52" fmla="*/ 365509 w 386295"/>
                <a:gd name="connsiteY52" fmla="*/ 609386 h 819150"/>
                <a:gd name="connsiteX53" fmla="*/ 365408 w 386295"/>
                <a:gd name="connsiteY53" fmla="*/ 609914 h 819150"/>
                <a:gd name="connsiteX54" fmla="*/ 364455 w 386295"/>
                <a:gd name="connsiteY54" fmla="*/ 614924 h 819150"/>
                <a:gd name="connsiteX55" fmla="*/ 335251 w 386295"/>
                <a:gd name="connsiteY55" fmla="*/ 609400 h 819150"/>
                <a:gd name="connsiteX56" fmla="*/ 125492 w 386295"/>
                <a:gd name="connsiteY56" fmla="*/ 569652 h 819150"/>
                <a:gd name="connsiteX57" fmla="*/ 125492 w 386295"/>
                <a:gd name="connsiteY57" fmla="*/ 569652 h 819150"/>
                <a:gd name="connsiteX58" fmla="*/ 117948 w 386295"/>
                <a:gd name="connsiteY58" fmla="*/ 568242 h 819150"/>
                <a:gd name="connsiteX59" fmla="*/ 117396 w 386295"/>
                <a:gd name="connsiteY59" fmla="*/ 568138 h 819150"/>
                <a:gd name="connsiteX60" fmla="*/ 117396 w 386295"/>
                <a:gd name="connsiteY60" fmla="*/ 568138 h 819150"/>
                <a:gd name="connsiteX61" fmla="*/ 319088 w 386295"/>
                <a:gd name="connsiteY61" fmla="*/ 800100 h 819150"/>
                <a:gd name="connsiteX62" fmla="*/ 308239 w 386295"/>
                <a:gd name="connsiteY62" fmla="*/ 707250 h 819150"/>
                <a:gd name="connsiteX63" fmla="*/ 295561 w 386295"/>
                <a:gd name="connsiteY63" fmla="*/ 708203 h 819150"/>
                <a:gd name="connsiteX64" fmla="*/ 275358 w 386295"/>
                <a:gd name="connsiteY64" fmla="*/ 757190 h 819150"/>
                <a:gd name="connsiteX65" fmla="*/ 257832 w 386295"/>
                <a:gd name="connsiteY65" fmla="*/ 800052 h 819150"/>
                <a:gd name="connsiteX66" fmla="*/ 222885 w 386295"/>
                <a:gd name="connsiteY66" fmla="*/ 800052 h 819150"/>
                <a:gd name="connsiteX67" fmla="*/ 227971 w 386295"/>
                <a:gd name="connsiteY67" fmla="*/ 777783 h 819150"/>
                <a:gd name="connsiteX68" fmla="*/ 225628 w 386295"/>
                <a:gd name="connsiteY68" fmla="*/ 738321 h 819150"/>
                <a:gd name="connsiteX69" fmla="*/ 177260 w 386295"/>
                <a:gd name="connsiteY69" fmla="*/ 774182 h 819150"/>
                <a:gd name="connsiteX70" fmla="*/ 157915 w 386295"/>
                <a:gd name="connsiteY70" fmla="*/ 800100 h 819150"/>
                <a:gd name="connsiteX71" fmla="*/ 114100 w 386295"/>
                <a:gd name="connsiteY71" fmla="*/ 800100 h 819150"/>
                <a:gd name="connsiteX72" fmla="*/ 126025 w 386295"/>
                <a:gd name="connsiteY72" fmla="*/ 769830 h 819150"/>
                <a:gd name="connsiteX73" fmla="*/ 131836 w 386295"/>
                <a:gd name="connsiteY73" fmla="*/ 741255 h 819150"/>
                <a:gd name="connsiteX74" fmla="*/ 117710 w 386295"/>
                <a:gd name="connsiteY74" fmla="*/ 737368 h 819150"/>
                <a:gd name="connsiteX75" fmla="*/ 63979 w 386295"/>
                <a:gd name="connsiteY75" fmla="*/ 800052 h 819150"/>
                <a:gd name="connsiteX76" fmla="*/ 38338 w 386295"/>
                <a:gd name="connsiteY76" fmla="*/ 800052 h 819150"/>
                <a:gd name="connsiteX77" fmla="*/ 124377 w 386295"/>
                <a:gd name="connsiteY77" fmla="*/ 588778 h 819150"/>
                <a:gd name="connsiteX78" fmla="*/ 329165 w 386295"/>
                <a:gd name="connsiteY78" fmla="*/ 627583 h 819150"/>
                <a:gd name="connsiteX79" fmla="*/ 358140 w 386295"/>
                <a:gd name="connsiteY79" fmla="*/ 80010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86295" h="819150">
                  <a:moveTo>
                    <a:pt x="348186" y="631231"/>
                  </a:moveTo>
                  <a:lnTo>
                    <a:pt x="379676" y="637194"/>
                  </a:lnTo>
                  <a:lnTo>
                    <a:pt x="384143" y="613381"/>
                  </a:lnTo>
                  <a:cubicBezTo>
                    <a:pt x="388777" y="588550"/>
                    <a:pt x="372422" y="564658"/>
                    <a:pt x="347596" y="559994"/>
                  </a:cubicBezTo>
                  <a:lnTo>
                    <a:pt x="299390" y="551678"/>
                  </a:lnTo>
                  <a:lnTo>
                    <a:pt x="275082" y="515969"/>
                  </a:lnTo>
                  <a:lnTo>
                    <a:pt x="371827" y="0"/>
                  </a:lnTo>
                  <a:lnTo>
                    <a:pt x="352425" y="0"/>
                  </a:lnTo>
                  <a:lnTo>
                    <a:pt x="257413" y="506816"/>
                  </a:lnTo>
                  <a:lnTo>
                    <a:pt x="222999" y="499824"/>
                  </a:lnTo>
                  <a:lnTo>
                    <a:pt x="316944" y="0"/>
                  </a:lnTo>
                  <a:lnTo>
                    <a:pt x="297561" y="0"/>
                  </a:lnTo>
                  <a:lnTo>
                    <a:pt x="203263" y="501644"/>
                  </a:lnTo>
                  <a:lnTo>
                    <a:pt x="167497" y="525990"/>
                  </a:lnTo>
                  <a:lnTo>
                    <a:pt x="119110" y="516807"/>
                  </a:lnTo>
                  <a:cubicBezTo>
                    <a:pt x="94341" y="512208"/>
                    <a:pt x="70508" y="528478"/>
                    <a:pt x="65770" y="553222"/>
                  </a:cubicBezTo>
                  <a:lnTo>
                    <a:pt x="61322" y="576977"/>
                  </a:lnTo>
                  <a:lnTo>
                    <a:pt x="105604" y="585283"/>
                  </a:lnTo>
                  <a:cubicBezTo>
                    <a:pt x="102508" y="623507"/>
                    <a:pt x="86677" y="706860"/>
                    <a:pt x="11801" y="803805"/>
                  </a:cubicBezTo>
                  <a:lnTo>
                    <a:pt x="0" y="819150"/>
                  </a:lnTo>
                  <a:lnTo>
                    <a:pt x="75533" y="819150"/>
                  </a:lnTo>
                  <a:lnTo>
                    <a:pt x="78191" y="813987"/>
                  </a:lnTo>
                  <a:cubicBezTo>
                    <a:pt x="84871" y="801074"/>
                    <a:pt x="92512" y="788682"/>
                    <a:pt x="101051" y="776916"/>
                  </a:cubicBezTo>
                  <a:cubicBezTo>
                    <a:pt x="101327" y="776535"/>
                    <a:pt x="101394" y="776592"/>
                    <a:pt x="101203" y="777021"/>
                  </a:cubicBezTo>
                  <a:cubicBezTo>
                    <a:pt x="95355" y="790356"/>
                    <a:pt x="91850" y="804720"/>
                    <a:pt x="99984" y="815397"/>
                  </a:cubicBezTo>
                  <a:lnTo>
                    <a:pt x="102841" y="819150"/>
                  </a:lnTo>
                  <a:lnTo>
                    <a:pt x="157953" y="819150"/>
                  </a:lnTo>
                  <a:cubicBezTo>
                    <a:pt x="170774" y="819150"/>
                    <a:pt x="180699" y="803910"/>
                    <a:pt x="193262" y="784622"/>
                  </a:cubicBezTo>
                  <a:cubicBezTo>
                    <a:pt x="199198" y="774662"/>
                    <a:pt x="206168" y="765355"/>
                    <a:pt x="214055" y="756857"/>
                  </a:cubicBezTo>
                  <a:cubicBezTo>
                    <a:pt x="214170" y="756752"/>
                    <a:pt x="214236" y="756790"/>
                    <a:pt x="214208" y="756952"/>
                  </a:cubicBezTo>
                  <a:cubicBezTo>
                    <a:pt x="213044" y="762010"/>
                    <a:pt x="211606" y="767003"/>
                    <a:pt x="209902" y="771906"/>
                  </a:cubicBezTo>
                  <a:cubicBezTo>
                    <a:pt x="205416" y="785593"/>
                    <a:pt x="200787" y="799748"/>
                    <a:pt x="206473" y="809930"/>
                  </a:cubicBezTo>
                  <a:cubicBezTo>
                    <a:pt x="209076" y="814535"/>
                    <a:pt x="213535" y="817797"/>
                    <a:pt x="218713" y="818883"/>
                  </a:cubicBezTo>
                  <a:lnTo>
                    <a:pt x="258718" y="819150"/>
                  </a:lnTo>
                  <a:lnTo>
                    <a:pt x="260147" y="819045"/>
                  </a:lnTo>
                  <a:cubicBezTo>
                    <a:pt x="283397" y="815521"/>
                    <a:pt x="289065" y="786479"/>
                    <a:pt x="294075" y="760857"/>
                  </a:cubicBezTo>
                  <a:cubicBezTo>
                    <a:pt x="295599" y="753066"/>
                    <a:pt x="297323" y="744264"/>
                    <a:pt x="299523" y="737045"/>
                  </a:cubicBezTo>
                  <a:cubicBezTo>
                    <a:pt x="299609" y="736768"/>
                    <a:pt x="299695" y="736778"/>
                    <a:pt x="299714" y="737045"/>
                  </a:cubicBezTo>
                  <a:cubicBezTo>
                    <a:pt x="301036" y="761037"/>
                    <a:pt x="300998" y="785085"/>
                    <a:pt x="299599" y="809073"/>
                  </a:cubicBezTo>
                  <a:lnTo>
                    <a:pt x="299085" y="819150"/>
                  </a:lnTo>
                  <a:lnTo>
                    <a:pt x="386296" y="819150"/>
                  </a:lnTo>
                  <a:lnTo>
                    <a:pt x="380914" y="806015"/>
                  </a:lnTo>
                  <a:cubicBezTo>
                    <a:pt x="359264" y="750286"/>
                    <a:pt x="348165" y="691018"/>
                    <a:pt x="348186" y="631231"/>
                  </a:cubicBezTo>
                  <a:close/>
                  <a:moveTo>
                    <a:pt x="83544" y="561765"/>
                  </a:moveTo>
                  <a:lnTo>
                    <a:pt x="84496" y="556679"/>
                  </a:lnTo>
                  <a:cubicBezTo>
                    <a:pt x="87111" y="542338"/>
                    <a:pt x="100856" y="532833"/>
                    <a:pt x="115196" y="535448"/>
                  </a:cubicBezTo>
                  <a:cubicBezTo>
                    <a:pt x="115346" y="535476"/>
                    <a:pt x="115494" y="535504"/>
                    <a:pt x="115643" y="535534"/>
                  </a:cubicBezTo>
                  <a:lnTo>
                    <a:pt x="171717" y="546173"/>
                  </a:lnTo>
                  <a:lnTo>
                    <a:pt x="213941" y="517417"/>
                  </a:lnTo>
                  <a:lnTo>
                    <a:pt x="259299" y="526647"/>
                  </a:lnTo>
                  <a:lnTo>
                    <a:pt x="288188" y="569081"/>
                  </a:lnTo>
                  <a:lnTo>
                    <a:pt x="344272" y="578739"/>
                  </a:lnTo>
                  <a:cubicBezTo>
                    <a:pt x="358599" y="581337"/>
                    <a:pt x="368107" y="595058"/>
                    <a:pt x="365509" y="609386"/>
                  </a:cubicBezTo>
                  <a:cubicBezTo>
                    <a:pt x="365477" y="609562"/>
                    <a:pt x="365443" y="609738"/>
                    <a:pt x="365408" y="609914"/>
                  </a:cubicBezTo>
                  <a:lnTo>
                    <a:pt x="364455" y="614924"/>
                  </a:lnTo>
                  <a:lnTo>
                    <a:pt x="335251" y="609400"/>
                  </a:lnTo>
                  <a:lnTo>
                    <a:pt x="125492" y="569652"/>
                  </a:lnTo>
                  <a:lnTo>
                    <a:pt x="125492" y="569652"/>
                  </a:lnTo>
                  <a:lnTo>
                    <a:pt x="117948" y="568242"/>
                  </a:lnTo>
                  <a:lnTo>
                    <a:pt x="117396" y="568138"/>
                  </a:lnTo>
                  <a:lnTo>
                    <a:pt x="117396" y="568138"/>
                  </a:lnTo>
                  <a:close/>
                  <a:moveTo>
                    <a:pt x="319088" y="800100"/>
                  </a:moveTo>
                  <a:cubicBezTo>
                    <a:pt x="322793" y="715108"/>
                    <a:pt x="313020" y="709832"/>
                    <a:pt x="308239" y="707250"/>
                  </a:cubicBezTo>
                  <a:cubicBezTo>
                    <a:pt x="304193" y="705045"/>
                    <a:pt x="299231" y="705419"/>
                    <a:pt x="295561" y="708203"/>
                  </a:cubicBezTo>
                  <a:cubicBezTo>
                    <a:pt x="283264" y="716775"/>
                    <a:pt x="279425" y="736387"/>
                    <a:pt x="275358" y="757190"/>
                  </a:cubicBezTo>
                  <a:cubicBezTo>
                    <a:pt x="271815" y="775287"/>
                    <a:pt x="267424" y="797814"/>
                    <a:pt x="257832" y="800052"/>
                  </a:cubicBezTo>
                  <a:lnTo>
                    <a:pt x="222885" y="800052"/>
                  </a:lnTo>
                  <a:cubicBezTo>
                    <a:pt x="223385" y="792406"/>
                    <a:pt x="225101" y="784889"/>
                    <a:pt x="227971" y="777783"/>
                  </a:cubicBezTo>
                  <a:cubicBezTo>
                    <a:pt x="232848" y="762867"/>
                    <a:pt x="238382" y="745969"/>
                    <a:pt x="225628" y="738321"/>
                  </a:cubicBezTo>
                  <a:cubicBezTo>
                    <a:pt x="207426" y="727920"/>
                    <a:pt x="192072" y="751418"/>
                    <a:pt x="177260" y="774182"/>
                  </a:cubicBezTo>
                  <a:cubicBezTo>
                    <a:pt x="171905" y="783587"/>
                    <a:pt x="165407" y="792291"/>
                    <a:pt x="157915" y="800100"/>
                  </a:cubicBezTo>
                  <a:lnTo>
                    <a:pt x="114100" y="800100"/>
                  </a:lnTo>
                  <a:cubicBezTo>
                    <a:pt x="116251" y="789383"/>
                    <a:pt x="120288" y="779134"/>
                    <a:pt x="126025" y="769830"/>
                  </a:cubicBezTo>
                  <a:cubicBezTo>
                    <a:pt x="132855" y="756961"/>
                    <a:pt x="137379" y="748465"/>
                    <a:pt x="131836" y="741255"/>
                  </a:cubicBezTo>
                  <a:cubicBezTo>
                    <a:pt x="128415" y="737114"/>
                    <a:pt x="122767" y="735561"/>
                    <a:pt x="117710" y="737368"/>
                  </a:cubicBezTo>
                  <a:cubicBezTo>
                    <a:pt x="96860" y="742817"/>
                    <a:pt x="72942" y="783536"/>
                    <a:pt x="63979" y="800052"/>
                  </a:cubicBezTo>
                  <a:lnTo>
                    <a:pt x="38338" y="800052"/>
                  </a:lnTo>
                  <a:cubicBezTo>
                    <a:pt x="105213" y="707346"/>
                    <a:pt x="120929" y="627821"/>
                    <a:pt x="124377" y="588778"/>
                  </a:cubicBezTo>
                  <a:lnTo>
                    <a:pt x="329165" y="627583"/>
                  </a:lnTo>
                  <a:cubicBezTo>
                    <a:pt x="328818" y="686329"/>
                    <a:pt x="338620" y="744692"/>
                    <a:pt x="358140" y="800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42" name="Graphic 9" descr="Classroom outline">
            <a:extLst>
              <a:ext uri="{FF2B5EF4-FFF2-40B4-BE49-F238E27FC236}">
                <a16:creationId xmlns:a16="http://schemas.microsoft.com/office/drawing/2014/main" id="{039F1420-0450-4FF9-9450-112F8166C0AF}"/>
              </a:ext>
            </a:extLst>
          </p:cNvPr>
          <p:cNvGrpSpPr/>
          <p:nvPr/>
        </p:nvGrpSpPr>
        <p:grpSpPr>
          <a:xfrm>
            <a:off x="7894612" y="4966428"/>
            <a:ext cx="542707" cy="507444"/>
            <a:chOff x="11421208" y="4525209"/>
            <a:chExt cx="448518" cy="419375"/>
          </a:xfrm>
          <a:solidFill>
            <a:schemeClr val="bg1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0FCB960-22DC-4324-9CC3-7D52DBF22235}"/>
                </a:ext>
              </a:extLst>
            </p:cNvPr>
            <p:cNvSpPr/>
            <p:nvPr/>
          </p:nvSpPr>
          <p:spPr>
            <a:xfrm>
              <a:off x="11582212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0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7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7" y="0"/>
                    <a:pt x="24414" y="0"/>
                    <a:pt x="24410" y="0"/>
                  </a:cubicBezTo>
                  <a:cubicBezTo>
                    <a:pt x="10930" y="3"/>
                    <a:pt x="3" y="10930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3" y="10765"/>
                    <a:pt x="38060" y="16872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306D4EB-F7C6-49C6-B7E0-1ED80F0319B7}"/>
                </a:ext>
              </a:extLst>
            </p:cNvPr>
            <p:cNvSpPr/>
            <p:nvPr/>
          </p:nvSpPr>
          <p:spPr>
            <a:xfrm>
              <a:off x="11557851" y="4874329"/>
              <a:ext cx="96779" cy="48749"/>
            </a:xfrm>
            <a:custGeom>
              <a:avLst/>
              <a:gdLst>
                <a:gd name="connsiteX0" fmla="*/ 91956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6 w 96779"/>
                <a:gd name="connsiteY9" fmla="*/ 14624 h 48749"/>
                <a:gd name="connsiteX10" fmla="*/ 86042 w 96779"/>
                <a:gd name="connsiteY10" fmla="*/ 37997 h 48749"/>
                <a:gd name="connsiteX11" fmla="*/ 10732 w 96779"/>
                <a:gd name="connsiteY11" fmla="*/ 37997 h 48749"/>
                <a:gd name="connsiteX12" fmla="*/ 10732 w 96779"/>
                <a:gd name="connsiteY12" fmla="*/ 24555 h 48749"/>
                <a:gd name="connsiteX13" fmla="*/ 11382 w 96779"/>
                <a:gd name="connsiteY13" fmla="*/ 23119 h 48749"/>
                <a:gd name="connsiteX14" fmla="*/ 31442 w 96779"/>
                <a:gd name="connsiteY14" fmla="*/ 13302 h 48749"/>
                <a:gd name="connsiteX15" fmla="*/ 48449 w 96779"/>
                <a:gd name="connsiteY15" fmla="*/ 10726 h 48749"/>
                <a:gd name="connsiteX16" fmla="*/ 65170 w 96779"/>
                <a:gd name="connsiteY16" fmla="*/ 13264 h 48749"/>
                <a:gd name="connsiteX17" fmla="*/ 65584 w 96779"/>
                <a:gd name="connsiteY17" fmla="*/ 13382 h 48749"/>
                <a:gd name="connsiteX18" fmla="*/ 85268 w 96779"/>
                <a:gd name="connsiteY18" fmla="*/ 23033 h 48749"/>
                <a:gd name="connsiteX19" fmla="*/ 86020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6" y="14624"/>
                  </a:moveTo>
                  <a:cubicBezTo>
                    <a:pt x="84940" y="9217"/>
                    <a:pt x="76913" y="5268"/>
                    <a:pt x="68348" y="3011"/>
                  </a:cubicBezTo>
                  <a:cubicBezTo>
                    <a:pt x="61882" y="1026"/>
                    <a:pt x="55158" y="11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7" y="5516"/>
                    <a:pt x="11994" y="9443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9" y="20545"/>
                    <a:pt x="94931" y="16983"/>
                    <a:pt x="91956" y="14624"/>
                  </a:cubicBezTo>
                  <a:close/>
                  <a:moveTo>
                    <a:pt x="86042" y="37997"/>
                  </a:moveTo>
                  <a:lnTo>
                    <a:pt x="10732" y="37997"/>
                  </a:lnTo>
                  <a:lnTo>
                    <a:pt x="10732" y="24555"/>
                  </a:lnTo>
                  <a:cubicBezTo>
                    <a:pt x="10741" y="24007"/>
                    <a:pt x="10976" y="23488"/>
                    <a:pt x="11382" y="23119"/>
                  </a:cubicBezTo>
                  <a:cubicBezTo>
                    <a:pt x="17475" y="18751"/>
                    <a:pt x="24255" y="15432"/>
                    <a:pt x="31442" y="13302"/>
                  </a:cubicBezTo>
                  <a:cubicBezTo>
                    <a:pt x="36971" y="11689"/>
                    <a:pt x="42690" y="10823"/>
                    <a:pt x="48449" y="10726"/>
                  </a:cubicBezTo>
                  <a:cubicBezTo>
                    <a:pt x="54117" y="10742"/>
                    <a:pt x="59752" y="11598"/>
                    <a:pt x="65170" y="13264"/>
                  </a:cubicBezTo>
                  <a:lnTo>
                    <a:pt x="65584" y="13382"/>
                  </a:lnTo>
                  <a:cubicBezTo>
                    <a:pt x="72725" y="15249"/>
                    <a:pt x="79419" y="18531"/>
                    <a:pt x="85268" y="23033"/>
                  </a:cubicBezTo>
                  <a:cubicBezTo>
                    <a:pt x="85682" y="23347"/>
                    <a:pt x="85953" y="23814"/>
                    <a:pt x="86020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C9F9823-055B-465E-A7E5-7834025AA056}"/>
                </a:ext>
              </a:extLst>
            </p:cNvPr>
            <p:cNvSpPr/>
            <p:nvPr/>
          </p:nvSpPr>
          <p:spPr>
            <a:xfrm>
              <a:off x="11689019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7 w 48830"/>
                <a:gd name="connsiteY6" fmla="*/ 24410 h 48830"/>
                <a:gd name="connsiteX7" fmla="*/ 24421 w 48830"/>
                <a:gd name="connsiteY7" fmla="*/ 38077 h 48830"/>
                <a:gd name="connsiteX8" fmla="*/ 10753 w 48830"/>
                <a:gd name="connsiteY8" fmla="*/ 24421 h 48830"/>
                <a:gd name="connsiteX9" fmla="*/ 24410 w 48830"/>
                <a:gd name="connsiteY9" fmla="*/ 10753 h 48830"/>
                <a:gd name="connsiteX10" fmla="*/ 24415 w 48830"/>
                <a:gd name="connsiteY10" fmla="*/ 10753 h 48830"/>
                <a:gd name="connsiteX11" fmla="*/ 38061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7" y="24410"/>
                  </a:moveTo>
                  <a:cubicBezTo>
                    <a:pt x="38080" y="31955"/>
                    <a:pt x="31966" y="38074"/>
                    <a:pt x="24421" y="38077"/>
                  </a:cubicBezTo>
                  <a:cubicBezTo>
                    <a:pt x="16875" y="38080"/>
                    <a:pt x="10756" y="31966"/>
                    <a:pt x="10753" y="24421"/>
                  </a:cubicBezTo>
                  <a:cubicBezTo>
                    <a:pt x="10750" y="16875"/>
                    <a:pt x="16864" y="10756"/>
                    <a:pt x="24410" y="10753"/>
                  </a:cubicBezTo>
                  <a:cubicBezTo>
                    <a:pt x="24411" y="10753"/>
                    <a:pt x="24414" y="10753"/>
                    <a:pt x="24415" y="10753"/>
                  </a:cubicBezTo>
                  <a:cubicBezTo>
                    <a:pt x="31948" y="10771"/>
                    <a:pt x="38049" y="16877"/>
                    <a:pt x="38061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966A7B-F1B1-4A7D-B2FB-E8B3F733DD31}"/>
                </a:ext>
              </a:extLst>
            </p:cNvPr>
            <p:cNvSpPr/>
            <p:nvPr/>
          </p:nvSpPr>
          <p:spPr>
            <a:xfrm>
              <a:off x="11665399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20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8 w 96779"/>
                <a:gd name="connsiteY16" fmla="*/ 13264 h 48749"/>
                <a:gd name="connsiteX17" fmla="*/ 65622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6" y="9218"/>
                    <a:pt x="76911" y="5270"/>
                    <a:pt x="68348" y="3011"/>
                  </a:cubicBezTo>
                  <a:cubicBezTo>
                    <a:pt x="61882" y="1026"/>
                    <a:pt x="55158" y="12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6" y="5515"/>
                    <a:pt x="11993" y="9442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5" y="24007"/>
                    <a:pt x="11013" y="23487"/>
                    <a:pt x="11420" y="23119"/>
                  </a:cubicBezTo>
                  <a:cubicBezTo>
                    <a:pt x="17509" y="18750"/>
                    <a:pt x="24288" y="15431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51" y="10742"/>
                    <a:pt x="59788" y="11598"/>
                    <a:pt x="65208" y="13264"/>
                  </a:cubicBezTo>
                  <a:lnTo>
                    <a:pt x="65622" y="13382"/>
                  </a:lnTo>
                  <a:cubicBezTo>
                    <a:pt x="72762" y="15248"/>
                    <a:pt x="79453" y="18530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7D83433-EF39-4DF6-9C15-1CA570EA8CD8}"/>
                </a:ext>
              </a:extLst>
            </p:cNvPr>
            <p:cNvSpPr/>
            <p:nvPr/>
          </p:nvSpPr>
          <p:spPr>
            <a:xfrm>
              <a:off x="11796551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4" y="10762"/>
                    <a:pt x="38063" y="16871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C24BACC-B754-4463-980C-963D31B3A928}"/>
                </a:ext>
              </a:extLst>
            </p:cNvPr>
            <p:cNvSpPr/>
            <p:nvPr/>
          </p:nvSpPr>
          <p:spPr>
            <a:xfrm>
              <a:off x="11772948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2 w 96779"/>
                <a:gd name="connsiteY1" fmla="*/ 3011 h 48749"/>
                <a:gd name="connsiteX2" fmla="*/ 48395 w 96779"/>
                <a:gd name="connsiteY2" fmla="*/ 0 h 48749"/>
                <a:gd name="connsiteX3" fmla="*/ 28442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15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2 w 96779"/>
                <a:gd name="connsiteY16" fmla="*/ 13264 h 48749"/>
                <a:gd name="connsiteX17" fmla="*/ 65616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5" y="9217"/>
                    <a:pt x="76908" y="5268"/>
                    <a:pt x="68342" y="3011"/>
                  </a:cubicBezTo>
                  <a:cubicBezTo>
                    <a:pt x="61878" y="1026"/>
                    <a:pt x="55157" y="12"/>
                    <a:pt x="48395" y="0"/>
                  </a:cubicBezTo>
                  <a:cubicBezTo>
                    <a:pt x="41639" y="101"/>
                    <a:pt x="34928" y="1113"/>
                    <a:pt x="28442" y="3011"/>
                  </a:cubicBezTo>
                  <a:cubicBezTo>
                    <a:pt x="19973" y="5515"/>
                    <a:pt x="11991" y="9442"/>
                    <a:pt x="4839" y="14624"/>
                  </a:cubicBezTo>
                  <a:cubicBezTo>
                    <a:pt x="1850" y="16980"/>
                    <a:pt x="74" y="20551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3" y="24007"/>
                    <a:pt x="11009" y="23488"/>
                    <a:pt x="11415" y="23119"/>
                  </a:cubicBezTo>
                  <a:cubicBezTo>
                    <a:pt x="17507" y="18751"/>
                    <a:pt x="24287" y="15432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49" y="10742"/>
                    <a:pt x="59784" y="11598"/>
                    <a:pt x="65202" y="13264"/>
                  </a:cubicBezTo>
                  <a:lnTo>
                    <a:pt x="65616" y="13382"/>
                  </a:lnTo>
                  <a:cubicBezTo>
                    <a:pt x="72757" y="15249"/>
                    <a:pt x="79451" y="18531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9AD9AE2-A765-416B-8AEF-46B709FC23F8}"/>
                </a:ext>
              </a:extLst>
            </p:cNvPr>
            <p:cNvSpPr/>
            <p:nvPr/>
          </p:nvSpPr>
          <p:spPr>
            <a:xfrm>
              <a:off x="11504063" y="4525209"/>
              <a:ext cx="317220" cy="225817"/>
            </a:xfrm>
            <a:custGeom>
              <a:avLst/>
              <a:gdLst>
                <a:gd name="connsiteX0" fmla="*/ 10753 w 317220"/>
                <a:gd name="connsiteY0" fmla="*/ 21506 h 225817"/>
                <a:gd name="connsiteX1" fmla="*/ 21506 w 317220"/>
                <a:gd name="connsiteY1" fmla="*/ 10753 h 225817"/>
                <a:gd name="connsiteX2" fmla="*/ 295714 w 317220"/>
                <a:gd name="connsiteY2" fmla="*/ 10753 h 225817"/>
                <a:gd name="connsiteX3" fmla="*/ 306467 w 317220"/>
                <a:gd name="connsiteY3" fmla="*/ 21506 h 225817"/>
                <a:gd name="connsiteX4" fmla="*/ 306467 w 317220"/>
                <a:gd name="connsiteY4" fmla="*/ 204311 h 225817"/>
                <a:gd name="connsiteX5" fmla="*/ 295714 w 317220"/>
                <a:gd name="connsiteY5" fmla="*/ 215065 h 225817"/>
                <a:gd name="connsiteX6" fmla="*/ 113785 w 317220"/>
                <a:gd name="connsiteY6" fmla="*/ 215065 h 225817"/>
                <a:gd name="connsiteX7" fmla="*/ 107274 w 317220"/>
                <a:gd name="connsiteY7" fmla="*/ 225818 h 225817"/>
                <a:gd name="connsiteX8" fmla="*/ 295714 w 317220"/>
                <a:gd name="connsiteY8" fmla="*/ 225818 h 225817"/>
                <a:gd name="connsiteX9" fmla="*/ 317220 w 317220"/>
                <a:gd name="connsiteY9" fmla="*/ 204311 h 225817"/>
                <a:gd name="connsiteX10" fmla="*/ 317220 w 317220"/>
                <a:gd name="connsiteY10" fmla="*/ 21506 h 225817"/>
                <a:gd name="connsiteX11" fmla="*/ 295714 w 317220"/>
                <a:gd name="connsiteY11" fmla="*/ 0 h 225817"/>
                <a:gd name="connsiteX12" fmla="*/ 21506 w 317220"/>
                <a:gd name="connsiteY12" fmla="*/ 0 h 225817"/>
                <a:gd name="connsiteX13" fmla="*/ 0 w 317220"/>
                <a:gd name="connsiteY13" fmla="*/ 21506 h 225817"/>
                <a:gd name="connsiteX14" fmla="*/ 0 w 317220"/>
                <a:gd name="connsiteY14" fmla="*/ 43190 h 225817"/>
                <a:gd name="connsiteX15" fmla="*/ 10753 w 317220"/>
                <a:gd name="connsiteY15" fmla="*/ 45169 h 22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7220" h="225817">
                  <a:moveTo>
                    <a:pt x="10753" y="21506"/>
                  </a:moveTo>
                  <a:cubicBezTo>
                    <a:pt x="10753" y="15567"/>
                    <a:pt x="15567" y="10753"/>
                    <a:pt x="21506" y="10753"/>
                  </a:cubicBezTo>
                  <a:lnTo>
                    <a:pt x="295714" y="10753"/>
                  </a:lnTo>
                  <a:cubicBezTo>
                    <a:pt x="301653" y="10753"/>
                    <a:pt x="306467" y="15567"/>
                    <a:pt x="306467" y="21506"/>
                  </a:cubicBezTo>
                  <a:lnTo>
                    <a:pt x="306467" y="204311"/>
                  </a:lnTo>
                  <a:cubicBezTo>
                    <a:pt x="306467" y="210250"/>
                    <a:pt x="301653" y="215065"/>
                    <a:pt x="295714" y="215065"/>
                  </a:cubicBezTo>
                  <a:lnTo>
                    <a:pt x="113785" y="215065"/>
                  </a:lnTo>
                  <a:lnTo>
                    <a:pt x="107274" y="225818"/>
                  </a:lnTo>
                  <a:lnTo>
                    <a:pt x="295714" y="225818"/>
                  </a:lnTo>
                  <a:cubicBezTo>
                    <a:pt x="307591" y="225818"/>
                    <a:pt x="317220" y="216189"/>
                    <a:pt x="317220" y="204311"/>
                  </a:cubicBezTo>
                  <a:lnTo>
                    <a:pt x="317220" y="21506"/>
                  </a:lnTo>
                  <a:cubicBezTo>
                    <a:pt x="317220" y="9629"/>
                    <a:pt x="307591" y="0"/>
                    <a:pt x="295714" y="0"/>
                  </a:cubicBezTo>
                  <a:lnTo>
                    <a:pt x="21506" y="0"/>
                  </a:lnTo>
                  <a:cubicBezTo>
                    <a:pt x="9629" y="0"/>
                    <a:pt x="0" y="9629"/>
                    <a:pt x="0" y="21506"/>
                  </a:cubicBezTo>
                  <a:lnTo>
                    <a:pt x="0" y="43190"/>
                  </a:lnTo>
                  <a:cubicBezTo>
                    <a:pt x="3648" y="43438"/>
                    <a:pt x="7256" y="44102"/>
                    <a:pt x="10753" y="4516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A435F2D-51F5-43D8-97B7-50592A4D7E62}"/>
                </a:ext>
              </a:extLst>
            </p:cNvPr>
            <p:cNvSpPr/>
            <p:nvPr/>
          </p:nvSpPr>
          <p:spPr>
            <a:xfrm>
              <a:off x="11421208" y="4605687"/>
              <a:ext cx="267552" cy="202240"/>
            </a:xfrm>
            <a:custGeom>
              <a:avLst/>
              <a:gdLst>
                <a:gd name="connsiteX0" fmla="*/ 146837 w 267552"/>
                <a:gd name="connsiteY0" fmla="*/ 124538 h 202240"/>
                <a:gd name="connsiteX1" fmla="*/ 152036 w 267552"/>
                <a:gd name="connsiteY1" fmla="*/ 122054 h 202240"/>
                <a:gd name="connsiteX2" fmla="*/ 175112 w 267552"/>
                <a:gd name="connsiteY2" fmla="*/ 85245 h 202240"/>
                <a:gd name="connsiteX3" fmla="*/ 186906 w 267552"/>
                <a:gd name="connsiteY3" fmla="*/ 82583 h 202240"/>
                <a:gd name="connsiteX4" fmla="*/ 187307 w 267552"/>
                <a:gd name="connsiteY4" fmla="*/ 82853 h 202240"/>
                <a:gd name="connsiteX5" fmla="*/ 189092 w 267552"/>
                <a:gd name="connsiteY5" fmla="*/ 95144 h 202240"/>
                <a:gd name="connsiteX6" fmla="*/ 160924 w 267552"/>
                <a:gd name="connsiteY6" fmla="*/ 141667 h 202240"/>
                <a:gd name="connsiteX7" fmla="*/ 147111 w 267552"/>
                <a:gd name="connsiteY7" fmla="*/ 145463 h 202240"/>
                <a:gd name="connsiteX8" fmla="*/ 139836 w 267552"/>
                <a:gd name="connsiteY8" fmla="*/ 147684 h 202240"/>
                <a:gd name="connsiteX9" fmla="*/ 142057 w 267552"/>
                <a:gd name="connsiteY9" fmla="*/ 154958 h 202240"/>
                <a:gd name="connsiteX10" fmla="*/ 170118 w 267552"/>
                <a:gd name="connsiteY10" fmla="*/ 147238 h 202240"/>
                <a:gd name="connsiteX11" fmla="*/ 198232 w 267552"/>
                <a:gd name="connsiteY11" fmla="*/ 100805 h 202240"/>
                <a:gd name="connsiteX12" fmla="*/ 197882 w 267552"/>
                <a:gd name="connsiteY12" fmla="*/ 78546 h 202240"/>
                <a:gd name="connsiteX13" fmla="*/ 266069 w 267552"/>
                <a:gd name="connsiteY13" fmla="*/ 9085 h 202240"/>
                <a:gd name="connsiteX14" fmla="*/ 265885 w 267552"/>
                <a:gd name="connsiteY14" fmla="*/ 1484 h 202240"/>
                <a:gd name="connsiteX15" fmla="*/ 258391 w 267552"/>
                <a:gd name="connsiteY15" fmla="*/ 1558 h 202240"/>
                <a:gd name="connsiteX16" fmla="*/ 189350 w 267552"/>
                <a:gd name="connsiteY16" fmla="*/ 71884 h 202240"/>
                <a:gd name="connsiteX17" fmla="*/ 178597 w 267552"/>
                <a:gd name="connsiteY17" fmla="*/ 70868 h 202240"/>
                <a:gd name="connsiteX18" fmla="*/ 165999 w 267552"/>
                <a:gd name="connsiteY18" fmla="*/ 79508 h 202240"/>
                <a:gd name="connsiteX19" fmla="*/ 148987 w 267552"/>
                <a:gd name="connsiteY19" fmla="*/ 106655 h 202240"/>
                <a:gd name="connsiteX20" fmla="*/ 139057 w 267552"/>
                <a:gd name="connsiteY20" fmla="*/ 76610 h 202240"/>
                <a:gd name="connsiteX21" fmla="*/ 138707 w 267552"/>
                <a:gd name="connsiteY21" fmla="*/ 75782 h 202240"/>
                <a:gd name="connsiteX22" fmla="*/ 79328 w 267552"/>
                <a:gd name="connsiteY22" fmla="*/ 53937 h 202240"/>
                <a:gd name="connsiteX23" fmla="*/ 19906 w 267552"/>
                <a:gd name="connsiteY23" fmla="*/ 75836 h 202240"/>
                <a:gd name="connsiteX24" fmla="*/ 19583 w 267552"/>
                <a:gd name="connsiteY24" fmla="*/ 76594 h 202240"/>
                <a:gd name="connsiteX25" fmla="*/ 19244 w 267552"/>
                <a:gd name="connsiteY25" fmla="*/ 77723 h 202240"/>
                <a:gd name="connsiteX26" fmla="*/ 475 w 267552"/>
                <a:gd name="connsiteY26" fmla="*/ 180336 h 202240"/>
                <a:gd name="connsiteX27" fmla="*/ 13687 w 267552"/>
                <a:gd name="connsiteY27" fmla="*/ 201668 h 202240"/>
                <a:gd name="connsiteX28" fmla="*/ 14991 w 267552"/>
                <a:gd name="connsiteY28" fmla="*/ 201923 h 202240"/>
                <a:gd name="connsiteX29" fmla="*/ 16604 w 267552"/>
                <a:gd name="connsiteY29" fmla="*/ 202176 h 202240"/>
                <a:gd name="connsiteX30" fmla="*/ 17454 w 267552"/>
                <a:gd name="connsiteY30" fmla="*/ 202240 h 202240"/>
                <a:gd name="connsiteX31" fmla="*/ 22661 w 267552"/>
                <a:gd name="connsiteY31" fmla="*/ 196700 h 202240"/>
                <a:gd name="connsiteX32" fmla="*/ 18260 w 267552"/>
                <a:gd name="connsiteY32" fmla="*/ 191579 h 202240"/>
                <a:gd name="connsiteX33" fmla="*/ 16647 w 267552"/>
                <a:gd name="connsiteY33" fmla="*/ 191320 h 202240"/>
                <a:gd name="connsiteX34" fmla="*/ 11938 w 267552"/>
                <a:gd name="connsiteY34" fmla="*/ 188315 h 202240"/>
                <a:gd name="connsiteX35" fmla="*/ 10997 w 267552"/>
                <a:gd name="connsiteY35" fmla="*/ 182557 h 202240"/>
                <a:gd name="connsiteX36" fmla="*/ 29713 w 267552"/>
                <a:gd name="connsiteY36" fmla="*/ 80261 h 202240"/>
                <a:gd name="connsiteX37" fmla="*/ 29772 w 267552"/>
                <a:gd name="connsiteY37" fmla="*/ 80111 h 202240"/>
                <a:gd name="connsiteX38" fmla="*/ 79328 w 267552"/>
                <a:gd name="connsiteY38" fmla="*/ 64690 h 202240"/>
                <a:gd name="connsiteX39" fmla="*/ 128841 w 267552"/>
                <a:gd name="connsiteY39" fmla="*/ 80019 h 202240"/>
                <a:gd name="connsiteX40" fmla="*/ 142380 w 267552"/>
                <a:gd name="connsiteY40" fmla="*/ 120881 h 202240"/>
                <a:gd name="connsiteX41" fmla="*/ 146837 w 267552"/>
                <a:gd name="connsiteY41" fmla="*/ 124538 h 20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7552" h="202240">
                  <a:moveTo>
                    <a:pt x="146837" y="124538"/>
                  </a:moveTo>
                  <a:cubicBezTo>
                    <a:pt x="148905" y="124786"/>
                    <a:pt x="150931" y="123819"/>
                    <a:pt x="152036" y="122054"/>
                  </a:cubicBezTo>
                  <a:lnTo>
                    <a:pt x="175112" y="85245"/>
                  </a:lnTo>
                  <a:cubicBezTo>
                    <a:pt x="177634" y="81254"/>
                    <a:pt x="182914" y="80062"/>
                    <a:pt x="186906" y="82583"/>
                  </a:cubicBezTo>
                  <a:cubicBezTo>
                    <a:pt x="187042" y="82669"/>
                    <a:pt x="187175" y="82759"/>
                    <a:pt x="187307" y="82853"/>
                  </a:cubicBezTo>
                  <a:cubicBezTo>
                    <a:pt x="191021" y="85854"/>
                    <a:pt x="191799" y="91209"/>
                    <a:pt x="189092" y="95144"/>
                  </a:cubicBezTo>
                  <a:lnTo>
                    <a:pt x="160924" y="141667"/>
                  </a:lnTo>
                  <a:cubicBezTo>
                    <a:pt x="158055" y="146396"/>
                    <a:pt x="151993" y="148062"/>
                    <a:pt x="147111" y="145463"/>
                  </a:cubicBezTo>
                  <a:cubicBezTo>
                    <a:pt x="144489" y="144068"/>
                    <a:pt x="141232" y="145062"/>
                    <a:pt x="139836" y="147684"/>
                  </a:cubicBezTo>
                  <a:cubicBezTo>
                    <a:pt x="138441" y="150306"/>
                    <a:pt x="139435" y="153563"/>
                    <a:pt x="142057" y="154958"/>
                  </a:cubicBezTo>
                  <a:cubicBezTo>
                    <a:pt x="151977" y="160237"/>
                    <a:pt x="164294" y="156848"/>
                    <a:pt x="170118" y="147238"/>
                  </a:cubicBezTo>
                  <a:lnTo>
                    <a:pt x="198232" y="100805"/>
                  </a:lnTo>
                  <a:cubicBezTo>
                    <a:pt x="202637" y="94000"/>
                    <a:pt x="202499" y="85209"/>
                    <a:pt x="197882" y="78546"/>
                  </a:cubicBezTo>
                  <a:lnTo>
                    <a:pt x="266069" y="9085"/>
                  </a:lnTo>
                  <a:cubicBezTo>
                    <a:pt x="268117" y="6935"/>
                    <a:pt x="268035" y="3533"/>
                    <a:pt x="265885" y="1484"/>
                  </a:cubicBezTo>
                  <a:cubicBezTo>
                    <a:pt x="263778" y="-523"/>
                    <a:pt x="260457" y="-490"/>
                    <a:pt x="258391" y="1558"/>
                  </a:cubicBezTo>
                  <a:lnTo>
                    <a:pt x="189350" y="71884"/>
                  </a:lnTo>
                  <a:cubicBezTo>
                    <a:pt x="185937" y="70522"/>
                    <a:pt x="182204" y="70170"/>
                    <a:pt x="178597" y="70868"/>
                  </a:cubicBezTo>
                  <a:cubicBezTo>
                    <a:pt x="173395" y="71909"/>
                    <a:pt x="168843" y="75030"/>
                    <a:pt x="165999" y="79508"/>
                  </a:cubicBezTo>
                  <a:lnTo>
                    <a:pt x="148987" y="106655"/>
                  </a:lnTo>
                  <a:lnTo>
                    <a:pt x="139057" y="76610"/>
                  </a:lnTo>
                  <a:lnTo>
                    <a:pt x="138707" y="75782"/>
                  </a:lnTo>
                  <a:cubicBezTo>
                    <a:pt x="130707" y="57416"/>
                    <a:pt x="111647" y="53937"/>
                    <a:pt x="79328" y="53937"/>
                  </a:cubicBezTo>
                  <a:cubicBezTo>
                    <a:pt x="47009" y="53937"/>
                    <a:pt x="27971" y="57416"/>
                    <a:pt x="19906" y="75836"/>
                  </a:cubicBezTo>
                  <a:cubicBezTo>
                    <a:pt x="19906" y="75836"/>
                    <a:pt x="19691" y="76288"/>
                    <a:pt x="19583" y="76594"/>
                  </a:cubicBezTo>
                  <a:cubicBezTo>
                    <a:pt x="19442" y="76961"/>
                    <a:pt x="19329" y="77339"/>
                    <a:pt x="19244" y="77723"/>
                  </a:cubicBezTo>
                  <a:lnTo>
                    <a:pt x="475" y="180336"/>
                  </a:lnTo>
                  <a:cubicBezTo>
                    <a:pt x="-1767" y="189875"/>
                    <a:pt x="4148" y="199426"/>
                    <a:pt x="13687" y="201668"/>
                  </a:cubicBezTo>
                  <a:cubicBezTo>
                    <a:pt x="14119" y="201769"/>
                    <a:pt x="14554" y="201854"/>
                    <a:pt x="14991" y="201923"/>
                  </a:cubicBezTo>
                  <a:lnTo>
                    <a:pt x="16604" y="202176"/>
                  </a:lnTo>
                  <a:cubicBezTo>
                    <a:pt x="16885" y="202221"/>
                    <a:pt x="17170" y="202243"/>
                    <a:pt x="17454" y="202240"/>
                  </a:cubicBezTo>
                  <a:cubicBezTo>
                    <a:pt x="20422" y="202148"/>
                    <a:pt x="22753" y="199668"/>
                    <a:pt x="22661" y="196700"/>
                  </a:cubicBezTo>
                  <a:cubicBezTo>
                    <a:pt x="22583" y="194170"/>
                    <a:pt x="20750" y="192037"/>
                    <a:pt x="18260" y="191579"/>
                  </a:cubicBezTo>
                  <a:lnTo>
                    <a:pt x="16647" y="191320"/>
                  </a:lnTo>
                  <a:cubicBezTo>
                    <a:pt x="14725" y="191025"/>
                    <a:pt x="13016" y="189934"/>
                    <a:pt x="11938" y="188315"/>
                  </a:cubicBezTo>
                  <a:cubicBezTo>
                    <a:pt x="10817" y="186618"/>
                    <a:pt x="10475" y="184522"/>
                    <a:pt x="10997" y="182557"/>
                  </a:cubicBezTo>
                  <a:lnTo>
                    <a:pt x="29713" y="80261"/>
                  </a:lnTo>
                  <a:lnTo>
                    <a:pt x="29772" y="80111"/>
                  </a:lnTo>
                  <a:cubicBezTo>
                    <a:pt x="34154" y="70105"/>
                    <a:pt x="43342" y="64690"/>
                    <a:pt x="79328" y="64690"/>
                  </a:cubicBezTo>
                  <a:cubicBezTo>
                    <a:pt x="115314" y="64690"/>
                    <a:pt x="124492" y="70105"/>
                    <a:pt x="128841" y="80019"/>
                  </a:cubicBezTo>
                  <a:lnTo>
                    <a:pt x="142380" y="120881"/>
                  </a:lnTo>
                  <a:cubicBezTo>
                    <a:pt x="143031" y="122861"/>
                    <a:pt x="144768" y="124286"/>
                    <a:pt x="146837" y="124538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ED97C65-7383-4C83-8E77-29FF7623735D}"/>
                </a:ext>
              </a:extLst>
            </p:cNvPr>
            <p:cNvSpPr/>
            <p:nvPr/>
          </p:nvSpPr>
          <p:spPr>
            <a:xfrm>
              <a:off x="11461050" y="4710272"/>
              <a:ext cx="80649" cy="234312"/>
            </a:xfrm>
            <a:custGeom>
              <a:avLst/>
              <a:gdLst>
                <a:gd name="connsiteX0" fmla="*/ 75273 w 80649"/>
                <a:gd name="connsiteY0" fmla="*/ 0 h 234312"/>
                <a:gd name="connsiteX1" fmla="*/ 69896 w 80649"/>
                <a:gd name="connsiteY1" fmla="*/ 5377 h 234312"/>
                <a:gd name="connsiteX2" fmla="*/ 69896 w 80649"/>
                <a:gd name="connsiteY2" fmla="*/ 223560 h 234312"/>
                <a:gd name="connsiteX3" fmla="*/ 45701 w 80649"/>
                <a:gd name="connsiteY3" fmla="*/ 223560 h 234312"/>
                <a:gd name="connsiteX4" fmla="*/ 45701 w 80649"/>
                <a:gd name="connsiteY4" fmla="*/ 89940 h 234312"/>
                <a:gd name="connsiteX5" fmla="*/ 34948 w 80649"/>
                <a:gd name="connsiteY5" fmla="*/ 89940 h 234312"/>
                <a:gd name="connsiteX6" fmla="*/ 34948 w 80649"/>
                <a:gd name="connsiteY6" fmla="*/ 223560 h 234312"/>
                <a:gd name="connsiteX7" fmla="*/ 10753 w 80649"/>
                <a:gd name="connsiteY7" fmla="*/ 223560 h 234312"/>
                <a:gd name="connsiteX8" fmla="*/ 10753 w 80649"/>
                <a:gd name="connsiteY8" fmla="*/ 5377 h 234312"/>
                <a:gd name="connsiteX9" fmla="*/ 5377 w 80649"/>
                <a:gd name="connsiteY9" fmla="*/ 0 h 234312"/>
                <a:gd name="connsiteX10" fmla="*/ 0 w 80649"/>
                <a:gd name="connsiteY10" fmla="*/ 5377 h 234312"/>
                <a:gd name="connsiteX11" fmla="*/ 0 w 80649"/>
                <a:gd name="connsiteY11" fmla="*/ 234313 h 234312"/>
                <a:gd name="connsiteX12" fmla="*/ 80649 w 80649"/>
                <a:gd name="connsiteY12" fmla="*/ 234313 h 234312"/>
                <a:gd name="connsiteX13" fmla="*/ 80649 w 80649"/>
                <a:gd name="connsiteY13" fmla="*/ 5377 h 234312"/>
                <a:gd name="connsiteX14" fmla="*/ 75273 w 80649"/>
                <a:gd name="connsiteY14" fmla="*/ 0 h 23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649" h="234312">
                  <a:moveTo>
                    <a:pt x="75273" y="0"/>
                  </a:moveTo>
                  <a:cubicBezTo>
                    <a:pt x="72303" y="0"/>
                    <a:pt x="69896" y="2407"/>
                    <a:pt x="69896" y="5377"/>
                  </a:cubicBezTo>
                  <a:lnTo>
                    <a:pt x="69896" y="223560"/>
                  </a:lnTo>
                  <a:lnTo>
                    <a:pt x="45701" y="223560"/>
                  </a:lnTo>
                  <a:lnTo>
                    <a:pt x="45701" y="89940"/>
                  </a:lnTo>
                  <a:lnTo>
                    <a:pt x="34948" y="89940"/>
                  </a:lnTo>
                  <a:lnTo>
                    <a:pt x="34948" y="223560"/>
                  </a:lnTo>
                  <a:lnTo>
                    <a:pt x="10753" y="223560"/>
                  </a:lnTo>
                  <a:lnTo>
                    <a:pt x="10753" y="5377"/>
                  </a:lnTo>
                  <a:cubicBezTo>
                    <a:pt x="10753" y="2407"/>
                    <a:pt x="8346" y="0"/>
                    <a:pt x="5377" y="0"/>
                  </a:cubicBezTo>
                  <a:cubicBezTo>
                    <a:pt x="2407" y="0"/>
                    <a:pt x="0" y="2407"/>
                    <a:pt x="0" y="5377"/>
                  </a:cubicBezTo>
                  <a:lnTo>
                    <a:pt x="0" y="234313"/>
                  </a:lnTo>
                  <a:lnTo>
                    <a:pt x="80649" y="234313"/>
                  </a:lnTo>
                  <a:lnTo>
                    <a:pt x="80649" y="5377"/>
                  </a:lnTo>
                  <a:cubicBezTo>
                    <a:pt x="80649" y="2407"/>
                    <a:pt x="78242" y="0"/>
                    <a:pt x="75273" y="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947F271-CFF7-4722-B1C7-64247B9D2EB0}"/>
                </a:ext>
              </a:extLst>
            </p:cNvPr>
            <p:cNvSpPr/>
            <p:nvPr/>
          </p:nvSpPr>
          <p:spPr>
            <a:xfrm>
              <a:off x="11468276" y="4584352"/>
              <a:ext cx="64519" cy="64519"/>
            </a:xfrm>
            <a:custGeom>
              <a:avLst/>
              <a:gdLst>
                <a:gd name="connsiteX0" fmla="*/ 32260 w 64519"/>
                <a:gd name="connsiteY0" fmla="*/ 64519 h 64519"/>
                <a:gd name="connsiteX1" fmla="*/ 64519 w 64519"/>
                <a:gd name="connsiteY1" fmla="*/ 32260 h 64519"/>
                <a:gd name="connsiteX2" fmla="*/ 32260 w 64519"/>
                <a:gd name="connsiteY2" fmla="*/ 0 h 64519"/>
                <a:gd name="connsiteX3" fmla="*/ 0 w 64519"/>
                <a:gd name="connsiteY3" fmla="*/ 32260 h 64519"/>
                <a:gd name="connsiteX4" fmla="*/ 32260 w 64519"/>
                <a:gd name="connsiteY4" fmla="*/ 64519 h 64519"/>
                <a:gd name="connsiteX5" fmla="*/ 32260 w 64519"/>
                <a:gd name="connsiteY5" fmla="*/ 10753 h 64519"/>
                <a:gd name="connsiteX6" fmla="*/ 53766 w 64519"/>
                <a:gd name="connsiteY6" fmla="*/ 32260 h 64519"/>
                <a:gd name="connsiteX7" fmla="*/ 32260 w 64519"/>
                <a:gd name="connsiteY7" fmla="*/ 53766 h 64519"/>
                <a:gd name="connsiteX8" fmla="*/ 10753 w 64519"/>
                <a:gd name="connsiteY8" fmla="*/ 32260 h 64519"/>
                <a:gd name="connsiteX9" fmla="*/ 32260 w 64519"/>
                <a:gd name="connsiteY9" fmla="*/ 10753 h 6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19" h="64519">
                  <a:moveTo>
                    <a:pt x="32260" y="64519"/>
                  </a:moveTo>
                  <a:cubicBezTo>
                    <a:pt x="50076" y="64519"/>
                    <a:pt x="64519" y="50076"/>
                    <a:pt x="64519" y="32260"/>
                  </a:cubicBezTo>
                  <a:cubicBezTo>
                    <a:pt x="64519" y="14443"/>
                    <a:pt x="50076" y="0"/>
                    <a:pt x="32260" y="0"/>
                  </a:cubicBezTo>
                  <a:cubicBezTo>
                    <a:pt x="14443" y="0"/>
                    <a:pt x="0" y="14443"/>
                    <a:pt x="0" y="32260"/>
                  </a:cubicBezTo>
                  <a:cubicBezTo>
                    <a:pt x="21" y="50068"/>
                    <a:pt x="14452" y="64498"/>
                    <a:pt x="32260" y="64519"/>
                  </a:cubicBezTo>
                  <a:close/>
                  <a:moveTo>
                    <a:pt x="32260" y="10753"/>
                  </a:moveTo>
                  <a:cubicBezTo>
                    <a:pt x="44137" y="10753"/>
                    <a:pt x="53766" y="20382"/>
                    <a:pt x="53766" y="32260"/>
                  </a:cubicBezTo>
                  <a:cubicBezTo>
                    <a:pt x="53766" y="44137"/>
                    <a:pt x="44137" y="53766"/>
                    <a:pt x="32260" y="53766"/>
                  </a:cubicBezTo>
                  <a:cubicBezTo>
                    <a:pt x="20382" y="53766"/>
                    <a:pt x="10753" y="44137"/>
                    <a:pt x="10753" y="32260"/>
                  </a:cubicBezTo>
                  <a:cubicBezTo>
                    <a:pt x="10753" y="20382"/>
                    <a:pt x="20382" y="10753"/>
                    <a:pt x="32260" y="10753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56" name="Graphic 11" descr="Scientist male outline">
            <a:extLst>
              <a:ext uri="{FF2B5EF4-FFF2-40B4-BE49-F238E27FC236}">
                <a16:creationId xmlns:a16="http://schemas.microsoft.com/office/drawing/2014/main" id="{57FBDC59-95BB-457E-9E48-0406CC7D9255}"/>
              </a:ext>
            </a:extLst>
          </p:cNvPr>
          <p:cNvGrpSpPr/>
          <p:nvPr/>
        </p:nvGrpSpPr>
        <p:grpSpPr>
          <a:xfrm>
            <a:off x="5806380" y="4957971"/>
            <a:ext cx="474976" cy="507484"/>
            <a:chOff x="7909113" y="4062673"/>
            <a:chExt cx="695412" cy="743006"/>
          </a:xfrm>
          <a:solidFill>
            <a:schemeClr val="bg1"/>
          </a:solidFill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9BF6BBF-128C-4EA9-AEB4-CAD232788503}"/>
                </a:ext>
              </a:extLst>
            </p:cNvPr>
            <p:cNvSpPr/>
            <p:nvPr/>
          </p:nvSpPr>
          <p:spPr>
            <a:xfrm>
              <a:off x="8080651" y="4062673"/>
              <a:ext cx="523875" cy="743006"/>
            </a:xfrm>
            <a:custGeom>
              <a:avLst/>
              <a:gdLst>
                <a:gd name="connsiteX0" fmla="*/ 491833 w 523875"/>
                <a:gd name="connsiteY0" fmla="*/ 468906 h 743006"/>
                <a:gd name="connsiteX1" fmla="*/ 373037 w 523875"/>
                <a:gd name="connsiteY1" fmla="*/ 407594 h 743006"/>
                <a:gd name="connsiteX2" fmla="*/ 328755 w 523875"/>
                <a:gd name="connsiteY2" fmla="*/ 389420 h 743006"/>
                <a:gd name="connsiteX3" fmla="*/ 327346 w 523875"/>
                <a:gd name="connsiteY3" fmla="*/ 388696 h 743006"/>
                <a:gd name="connsiteX4" fmla="*/ 326393 w 523875"/>
                <a:gd name="connsiteY4" fmla="*/ 388449 h 743006"/>
                <a:gd name="connsiteX5" fmla="*/ 326212 w 523875"/>
                <a:gd name="connsiteY5" fmla="*/ 388372 h 743006"/>
                <a:gd name="connsiteX6" fmla="*/ 314401 w 523875"/>
                <a:gd name="connsiteY6" fmla="*/ 370751 h 743006"/>
                <a:gd name="connsiteX7" fmla="*/ 314401 w 523875"/>
                <a:gd name="connsiteY7" fmla="*/ 342681 h 743006"/>
                <a:gd name="connsiteX8" fmla="*/ 371570 w 523875"/>
                <a:gd name="connsiteY8" fmla="*/ 228600 h 743006"/>
                <a:gd name="connsiteX9" fmla="*/ 371570 w 523875"/>
                <a:gd name="connsiteY9" fmla="*/ 222333 h 743006"/>
                <a:gd name="connsiteX10" fmla="*/ 392430 w 523875"/>
                <a:gd name="connsiteY10" fmla="*/ 195539 h 743006"/>
                <a:gd name="connsiteX11" fmla="*/ 403012 w 523875"/>
                <a:gd name="connsiteY11" fmla="*/ 157858 h 743006"/>
                <a:gd name="connsiteX12" fmla="*/ 306314 w 523875"/>
                <a:gd name="connsiteY12" fmla="*/ 17450 h 743006"/>
                <a:gd name="connsiteX13" fmla="*/ 283912 w 523875"/>
                <a:gd name="connsiteY13" fmla="*/ 19355 h 743006"/>
                <a:gd name="connsiteX14" fmla="*/ 283912 w 523875"/>
                <a:gd name="connsiteY14" fmla="*/ 19355 h 743006"/>
                <a:gd name="connsiteX15" fmla="*/ 282731 w 523875"/>
                <a:gd name="connsiteY15" fmla="*/ 20174 h 743006"/>
                <a:gd name="connsiteX16" fmla="*/ 278473 w 523875"/>
                <a:gd name="connsiteY16" fmla="*/ 14354 h 743006"/>
                <a:gd name="connsiteX17" fmla="*/ 259804 w 523875"/>
                <a:gd name="connsiteY17" fmla="*/ 2572 h 743006"/>
                <a:gd name="connsiteX18" fmla="*/ 230648 w 523875"/>
                <a:gd name="connsiteY18" fmla="*/ 0 h 743006"/>
                <a:gd name="connsiteX19" fmla="*/ 60531 w 523875"/>
                <a:gd name="connsiteY19" fmla="*/ 141027 h 743006"/>
                <a:gd name="connsiteX20" fmla="*/ 60179 w 523875"/>
                <a:gd name="connsiteY20" fmla="*/ 142932 h 743006"/>
                <a:gd name="connsiteX21" fmla="*/ 35814 w 523875"/>
                <a:gd name="connsiteY21" fmla="*/ 202883 h 743006"/>
                <a:gd name="connsiteX22" fmla="*/ 38451 w 523875"/>
                <a:gd name="connsiteY22" fmla="*/ 216093 h 743006"/>
                <a:gd name="connsiteX23" fmla="*/ 43739 w 523875"/>
                <a:gd name="connsiteY23" fmla="*/ 217694 h 743006"/>
                <a:gd name="connsiteX24" fmla="*/ 85811 w 523875"/>
                <a:gd name="connsiteY24" fmla="*/ 217694 h 743006"/>
                <a:gd name="connsiteX25" fmla="*/ 85811 w 523875"/>
                <a:gd name="connsiteY25" fmla="*/ 228600 h 743006"/>
                <a:gd name="connsiteX26" fmla="*/ 142875 w 523875"/>
                <a:gd name="connsiteY26" fmla="*/ 342605 h 743006"/>
                <a:gd name="connsiteX27" fmla="*/ 142875 w 523875"/>
                <a:gd name="connsiteY27" fmla="*/ 370751 h 743006"/>
                <a:gd name="connsiteX28" fmla="*/ 131054 w 523875"/>
                <a:gd name="connsiteY28" fmla="*/ 388372 h 743006"/>
                <a:gd name="connsiteX29" fmla="*/ 84115 w 523875"/>
                <a:gd name="connsiteY29" fmla="*/ 407670 h 743006"/>
                <a:gd name="connsiteX30" fmla="*/ 0 w 523875"/>
                <a:gd name="connsiteY30" fmla="*/ 445113 h 743006"/>
                <a:gd name="connsiteX31" fmla="*/ 0 w 523875"/>
                <a:gd name="connsiteY31" fmla="*/ 467582 h 743006"/>
                <a:gd name="connsiteX32" fmla="*/ 83068 w 523875"/>
                <a:gd name="connsiteY32" fmla="*/ 428282 h 743006"/>
                <a:gd name="connsiteX33" fmla="*/ 63189 w 523875"/>
                <a:gd name="connsiteY33" fmla="*/ 517141 h 743006"/>
                <a:gd name="connsiteX34" fmla="*/ 70396 w 523875"/>
                <a:gd name="connsiteY34" fmla="*/ 528520 h 743006"/>
                <a:gd name="connsiteX35" fmla="*/ 72476 w 523875"/>
                <a:gd name="connsiteY35" fmla="*/ 528752 h 743006"/>
                <a:gd name="connsiteX36" fmla="*/ 114967 w 523875"/>
                <a:gd name="connsiteY36" fmla="*/ 528752 h 743006"/>
                <a:gd name="connsiteX37" fmla="*/ 93059 w 523875"/>
                <a:gd name="connsiteY37" fmla="*/ 570976 h 743006"/>
                <a:gd name="connsiteX38" fmla="*/ 95841 w 523875"/>
                <a:gd name="connsiteY38" fmla="*/ 583006 h 743006"/>
                <a:gd name="connsiteX39" fmla="*/ 219418 w 523875"/>
                <a:gd name="connsiteY39" fmla="*/ 674761 h 743006"/>
                <a:gd name="connsiteX40" fmla="*/ 219418 w 523875"/>
                <a:gd name="connsiteY40" fmla="*/ 724291 h 743006"/>
                <a:gd name="connsiteX41" fmla="*/ 62132 w 523875"/>
                <a:gd name="connsiteY41" fmla="*/ 714080 h 743006"/>
                <a:gd name="connsiteX42" fmla="*/ 51197 w 523875"/>
                <a:gd name="connsiteY42" fmla="*/ 731320 h 743006"/>
                <a:gd name="connsiteX43" fmla="*/ 231658 w 523875"/>
                <a:gd name="connsiteY43" fmla="*/ 742988 h 743006"/>
                <a:gd name="connsiteX44" fmla="*/ 520008 w 523875"/>
                <a:gd name="connsiteY44" fmla="*/ 698163 h 743006"/>
                <a:gd name="connsiteX45" fmla="*/ 523875 w 523875"/>
                <a:gd name="connsiteY45" fmla="*/ 695325 h 743006"/>
                <a:gd name="connsiteX46" fmla="*/ 523875 w 523875"/>
                <a:gd name="connsiteY46" fmla="*/ 533229 h 743006"/>
                <a:gd name="connsiteX47" fmla="*/ 491833 w 523875"/>
                <a:gd name="connsiteY47" fmla="*/ 468906 h 743006"/>
                <a:gd name="connsiteX48" fmla="*/ 325336 w 523875"/>
                <a:gd name="connsiteY48" fmla="*/ 419614 h 743006"/>
                <a:gd name="connsiteX49" fmla="*/ 327841 w 523875"/>
                <a:gd name="connsiteY49" fmla="*/ 412385 h 743006"/>
                <a:gd name="connsiteX50" fmla="*/ 328441 w 523875"/>
                <a:gd name="connsiteY50" fmla="*/ 410642 h 743006"/>
                <a:gd name="connsiteX51" fmla="*/ 354073 w 523875"/>
                <a:gd name="connsiteY51" fmla="*/ 423701 h 743006"/>
                <a:gd name="connsiteX52" fmla="*/ 373304 w 523875"/>
                <a:gd name="connsiteY52" fmla="*/ 509702 h 743006"/>
                <a:gd name="connsiteX53" fmla="*/ 327050 w 523875"/>
                <a:gd name="connsiteY53" fmla="*/ 509702 h 743006"/>
                <a:gd name="connsiteX54" fmla="*/ 317524 w 523875"/>
                <a:gd name="connsiteY54" fmla="*/ 519226 h 743006"/>
                <a:gd name="connsiteX55" fmla="*/ 318592 w 523875"/>
                <a:gd name="connsiteY55" fmla="*/ 523608 h 743006"/>
                <a:gd name="connsiteX56" fmla="*/ 343929 w 523875"/>
                <a:gd name="connsiteY56" fmla="*/ 572538 h 743006"/>
                <a:gd name="connsiteX57" fmla="*/ 247774 w 523875"/>
                <a:gd name="connsiteY57" fmla="*/ 643976 h 743006"/>
                <a:gd name="connsiteX58" fmla="*/ 311382 w 523875"/>
                <a:gd name="connsiteY58" fmla="*/ 401698 h 743006"/>
                <a:gd name="connsiteX59" fmla="*/ 309182 w 523875"/>
                <a:gd name="connsiteY59" fmla="*/ 408070 h 743006"/>
                <a:gd name="connsiteX60" fmla="*/ 228705 w 523875"/>
                <a:gd name="connsiteY60" fmla="*/ 428625 h 743006"/>
                <a:gd name="connsiteX61" fmla="*/ 148590 w 523875"/>
                <a:gd name="connsiteY61" fmla="*/ 408318 h 743006"/>
                <a:gd name="connsiteX62" fmla="*/ 146218 w 523875"/>
                <a:gd name="connsiteY62" fmla="*/ 401460 h 743006"/>
                <a:gd name="connsiteX63" fmla="*/ 161925 w 523875"/>
                <a:gd name="connsiteY63" fmla="*/ 370751 h 743006"/>
                <a:gd name="connsiteX64" fmla="*/ 161925 w 523875"/>
                <a:gd name="connsiteY64" fmla="*/ 354863 h 743006"/>
                <a:gd name="connsiteX65" fmla="*/ 295332 w 523875"/>
                <a:gd name="connsiteY65" fmla="*/ 354911 h 743006"/>
                <a:gd name="connsiteX66" fmla="*/ 295332 w 523875"/>
                <a:gd name="connsiteY66" fmla="*/ 370751 h 743006"/>
                <a:gd name="connsiteX67" fmla="*/ 311382 w 523875"/>
                <a:gd name="connsiteY67" fmla="*/ 401698 h 743006"/>
                <a:gd name="connsiteX68" fmla="*/ 60550 w 523875"/>
                <a:gd name="connsiteY68" fmla="*/ 198606 h 743006"/>
                <a:gd name="connsiteX69" fmla="*/ 78915 w 523875"/>
                <a:gd name="connsiteY69" fmla="*/ 146418 h 743006"/>
                <a:gd name="connsiteX70" fmla="*/ 79258 w 523875"/>
                <a:gd name="connsiteY70" fmla="*/ 144513 h 743006"/>
                <a:gd name="connsiteX71" fmla="*/ 256556 w 523875"/>
                <a:gd name="connsiteY71" fmla="*/ 21317 h 743006"/>
                <a:gd name="connsiteX72" fmla="*/ 263081 w 523875"/>
                <a:gd name="connsiteY72" fmla="*/ 25575 h 743006"/>
                <a:gd name="connsiteX73" fmla="*/ 272825 w 523875"/>
                <a:gd name="connsiteY73" fmla="*/ 38910 h 743006"/>
                <a:gd name="connsiteX74" fmla="*/ 285960 w 523875"/>
                <a:gd name="connsiteY74" fmla="*/ 41110 h 743006"/>
                <a:gd name="connsiteX75" fmla="*/ 294780 w 523875"/>
                <a:gd name="connsiteY75" fmla="*/ 34966 h 743006"/>
                <a:gd name="connsiteX76" fmla="*/ 297980 w 523875"/>
                <a:gd name="connsiteY76" fmla="*/ 34576 h 743006"/>
                <a:gd name="connsiteX77" fmla="*/ 384077 w 523875"/>
                <a:gd name="connsiteY77" fmla="*/ 159515 h 743006"/>
                <a:gd name="connsiteX78" fmla="*/ 377409 w 523875"/>
                <a:gd name="connsiteY78" fmla="*/ 183909 h 743006"/>
                <a:gd name="connsiteX79" fmla="*/ 370618 w 523875"/>
                <a:gd name="connsiteY79" fmla="*/ 192615 h 743006"/>
                <a:gd name="connsiteX80" fmla="*/ 353911 w 523875"/>
                <a:gd name="connsiteY80" fmla="*/ 157163 h 743006"/>
                <a:gd name="connsiteX81" fmla="*/ 321574 w 523875"/>
                <a:gd name="connsiteY81" fmla="*/ 120063 h 743006"/>
                <a:gd name="connsiteX82" fmla="*/ 312001 w 523875"/>
                <a:gd name="connsiteY82" fmla="*/ 117110 h 743006"/>
                <a:gd name="connsiteX83" fmla="*/ 271548 w 523875"/>
                <a:gd name="connsiteY83" fmla="*/ 150247 h 743006"/>
                <a:gd name="connsiteX84" fmla="*/ 181061 w 523875"/>
                <a:gd name="connsiteY84" fmla="*/ 198577 h 743006"/>
                <a:gd name="connsiteX85" fmla="*/ 104861 w 523875"/>
                <a:gd name="connsiteY85" fmla="*/ 228600 h 743006"/>
                <a:gd name="connsiteX86" fmla="*/ 104861 w 523875"/>
                <a:gd name="connsiteY86" fmla="*/ 217656 h 743006"/>
                <a:gd name="connsiteX87" fmla="*/ 181061 w 523875"/>
                <a:gd name="connsiteY87" fmla="*/ 217656 h 743006"/>
                <a:gd name="connsiteX88" fmla="*/ 286445 w 523875"/>
                <a:gd name="connsiteY88" fmla="*/ 162163 h 743006"/>
                <a:gd name="connsiteX89" fmla="*/ 311534 w 523875"/>
                <a:gd name="connsiteY89" fmla="*/ 137551 h 743006"/>
                <a:gd name="connsiteX90" fmla="*/ 339566 w 523875"/>
                <a:gd name="connsiteY90" fmla="*/ 169707 h 743006"/>
                <a:gd name="connsiteX91" fmla="*/ 352520 w 523875"/>
                <a:gd name="connsiteY91" fmla="*/ 204254 h 743006"/>
                <a:gd name="connsiteX92" fmla="*/ 352520 w 523875"/>
                <a:gd name="connsiteY92" fmla="*/ 219094 h 743006"/>
                <a:gd name="connsiteX93" fmla="*/ 352520 w 523875"/>
                <a:gd name="connsiteY93" fmla="*/ 228619 h 743006"/>
                <a:gd name="connsiteX94" fmla="*/ 228695 w 523875"/>
                <a:gd name="connsiteY94" fmla="*/ 352444 h 743006"/>
                <a:gd name="connsiteX95" fmla="*/ 228695 w 523875"/>
                <a:gd name="connsiteY95" fmla="*/ 352444 h 743006"/>
                <a:gd name="connsiteX96" fmla="*/ 104861 w 523875"/>
                <a:gd name="connsiteY96" fmla="*/ 228600 h 743006"/>
                <a:gd name="connsiteX97" fmla="*/ 113776 w 523875"/>
                <a:gd name="connsiteY97" fmla="*/ 572519 h 743006"/>
                <a:gd name="connsiteX98" fmla="*/ 139122 w 523875"/>
                <a:gd name="connsiteY98" fmla="*/ 523580 h 743006"/>
                <a:gd name="connsiteX99" fmla="*/ 135046 w 523875"/>
                <a:gd name="connsiteY99" fmla="*/ 510741 h 743006"/>
                <a:gd name="connsiteX100" fmla="*/ 130673 w 523875"/>
                <a:gd name="connsiteY100" fmla="*/ 509673 h 743006"/>
                <a:gd name="connsiteX101" fmla="*/ 84401 w 523875"/>
                <a:gd name="connsiteY101" fmla="*/ 509673 h 743006"/>
                <a:gd name="connsiteX102" fmla="*/ 103651 w 523875"/>
                <a:gd name="connsiteY102" fmla="*/ 423672 h 743006"/>
                <a:gd name="connsiteX103" fmla="*/ 129264 w 523875"/>
                <a:gd name="connsiteY103" fmla="*/ 410613 h 743006"/>
                <a:gd name="connsiteX104" fmla="*/ 129778 w 523875"/>
                <a:gd name="connsiteY104" fmla="*/ 412109 h 743006"/>
                <a:gd name="connsiteX105" fmla="*/ 132502 w 523875"/>
                <a:gd name="connsiteY105" fmla="*/ 419967 h 743006"/>
                <a:gd name="connsiteX106" fmla="*/ 209941 w 523875"/>
                <a:gd name="connsiteY106" fmla="*/ 643909 h 743006"/>
                <a:gd name="connsiteX107" fmla="*/ 228857 w 523875"/>
                <a:gd name="connsiteY107" fmla="*/ 640328 h 743006"/>
                <a:gd name="connsiteX108" fmla="*/ 157705 w 523875"/>
                <a:gd name="connsiteY108" fmla="*/ 434588 h 743006"/>
                <a:gd name="connsiteX109" fmla="*/ 300038 w 523875"/>
                <a:gd name="connsiteY109" fmla="*/ 434454 h 743006"/>
                <a:gd name="connsiteX110" fmla="*/ 504825 w 523875"/>
                <a:gd name="connsiteY110" fmla="*/ 685571 h 743006"/>
                <a:gd name="connsiteX111" fmla="*/ 238544 w 523875"/>
                <a:gd name="connsiteY111" fmla="*/ 724348 h 743006"/>
                <a:gd name="connsiteX112" fmla="*/ 238544 w 523875"/>
                <a:gd name="connsiteY112" fmla="*/ 674513 h 743006"/>
                <a:gd name="connsiteX113" fmla="*/ 361788 w 523875"/>
                <a:gd name="connsiteY113" fmla="*/ 583006 h 743006"/>
                <a:gd name="connsiteX114" fmla="*/ 364569 w 523875"/>
                <a:gd name="connsiteY114" fmla="*/ 570976 h 743006"/>
                <a:gd name="connsiteX115" fmla="*/ 342662 w 523875"/>
                <a:gd name="connsiteY115" fmla="*/ 528752 h 743006"/>
                <a:gd name="connsiteX116" fmla="*/ 385191 w 523875"/>
                <a:gd name="connsiteY116" fmla="*/ 528752 h 743006"/>
                <a:gd name="connsiteX117" fmla="*/ 394719 w 523875"/>
                <a:gd name="connsiteY117" fmla="*/ 519230 h 743006"/>
                <a:gd name="connsiteX118" fmla="*/ 394487 w 523875"/>
                <a:gd name="connsiteY118" fmla="*/ 517141 h 743006"/>
                <a:gd name="connsiteX119" fmla="*/ 374647 w 523875"/>
                <a:gd name="connsiteY119" fmla="*/ 428454 h 743006"/>
                <a:gd name="connsiteX120" fmla="*/ 479936 w 523875"/>
                <a:gd name="connsiteY120" fmla="*/ 483784 h 743006"/>
                <a:gd name="connsiteX121" fmla="*/ 504825 w 523875"/>
                <a:gd name="connsiteY121" fmla="*/ 533400 h 74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523875" h="743006">
                  <a:moveTo>
                    <a:pt x="491833" y="468906"/>
                  </a:moveTo>
                  <a:cubicBezTo>
                    <a:pt x="457276" y="440636"/>
                    <a:pt x="416223" y="423024"/>
                    <a:pt x="373037" y="407594"/>
                  </a:cubicBezTo>
                  <a:lnTo>
                    <a:pt x="328755" y="389420"/>
                  </a:lnTo>
                  <a:lnTo>
                    <a:pt x="327346" y="388696"/>
                  </a:lnTo>
                  <a:cubicBezTo>
                    <a:pt x="327034" y="388593"/>
                    <a:pt x="326715" y="388510"/>
                    <a:pt x="326393" y="388449"/>
                  </a:cubicBezTo>
                  <a:lnTo>
                    <a:pt x="326212" y="388372"/>
                  </a:lnTo>
                  <a:cubicBezTo>
                    <a:pt x="319051" y="385456"/>
                    <a:pt x="314377" y="378484"/>
                    <a:pt x="314401" y="370751"/>
                  </a:cubicBezTo>
                  <a:lnTo>
                    <a:pt x="314401" y="342681"/>
                  </a:lnTo>
                  <a:cubicBezTo>
                    <a:pt x="350356" y="315777"/>
                    <a:pt x="371539" y="273508"/>
                    <a:pt x="371570" y="228600"/>
                  </a:cubicBezTo>
                  <a:lnTo>
                    <a:pt x="371570" y="222333"/>
                  </a:lnTo>
                  <a:lnTo>
                    <a:pt x="392430" y="195539"/>
                  </a:lnTo>
                  <a:cubicBezTo>
                    <a:pt x="400731" y="184836"/>
                    <a:pt x="404528" y="171317"/>
                    <a:pt x="403012" y="157858"/>
                  </a:cubicBezTo>
                  <a:cubicBezTo>
                    <a:pt x="397514" y="97379"/>
                    <a:pt x="360857" y="44152"/>
                    <a:pt x="306314" y="17450"/>
                  </a:cubicBezTo>
                  <a:cubicBezTo>
                    <a:pt x="299053" y="13984"/>
                    <a:pt x="290484" y="14712"/>
                    <a:pt x="283912" y="19355"/>
                  </a:cubicBezTo>
                  <a:lnTo>
                    <a:pt x="283912" y="19355"/>
                  </a:lnTo>
                  <a:lnTo>
                    <a:pt x="282731" y="20174"/>
                  </a:lnTo>
                  <a:lnTo>
                    <a:pt x="278473" y="14354"/>
                  </a:lnTo>
                  <a:cubicBezTo>
                    <a:pt x="274024" y="8143"/>
                    <a:pt x="267325" y="3915"/>
                    <a:pt x="259804" y="2572"/>
                  </a:cubicBezTo>
                  <a:cubicBezTo>
                    <a:pt x="250176" y="884"/>
                    <a:pt x="240422" y="24"/>
                    <a:pt x="230648" y="0"/>
                  </a:cubicBezTo>
                  <a:cubicBezTo>
                    <a:pt x="147409" y="-11"/>
                    <a:pt x="75949" y="59228"/>
                    <a:pt x="60531" y="141027"/>
                  </a:cubicBezTo>
                  <a:lnTo>
                    <a:pt x="60179" y="142932"/>
                  </a:lnTo>
                  <a:cubicBezTo>
                    <a:pt x="56212" y="164362"/>
                    <a:pt x="47921" y="184760"/>
                    <a:pt x="35814" y="202883"/>
                  </a:cubicBezTo>
                  <a:cubicBezTo>
                    <a:pt x="32895" y="207258"/>
                    <a:pt x="34075" y="213172"/>
                    <a:pt x="38451" y="216093"/>
                  </a:cubicBezTo>
                  <a:cubicBezTo>
                    <a:pt x="40016" y="217137"/>
                    <a:pt x="41857" y="217694"/>
                    <a:pt x="43739" y="217694"/>
                  </a:cubicBezTo>
                  <a:lnTo>
                    <a:pt x="85811" y="217694"/>
                  </a:lnTo>
                  <a:lnTo>
                    <a:pt x="85811" y="228600"/>
                  </a:lnTo>
                  <a:cubicBezTo>
                    <a:pt x="85835" y="273464"/>
                    <a:pt x="106976" y="315699"/>
                    <a:pt x="142875" y="342605"/>
                  </a:cubicBezTo>
                  <a:lnTo>
                    <a:pt x="142875" y="370751"/>
                  </a:lnTo>
                  <a:cubicBezTo>
                    <a:pt x="142894" y="378485"/>
                    <a:pt x="138217" y="385457"/>
                    <a:pt x="131054" y="388372"/>
                  </a:cubicBezTo>
                  <a:lnTo>
                    <a:pt x="84115" y="407670"/>
                  </a:lnTo>
                  <a:cubicBezTo>
                    <a:pt x="54976" y="417516"/>
                    <a:pt x="26817" y="430051"/>
                    <a:pt x="0" y="445113"/>
                  </a:cubicBezTo>
                  <a:lnTo>
                    <a:pt x="0" y="467582"/>
                  </a:lnTo>
                  <a:cubicBezTo>
                    <a:pt x="26182" y="451509"/>
                    <a:pt x="54035" y="438332"/>
                    <a:pt x="83068" y="428282"/>
                  </a:cubicBezTo>
                  <a:lnTo>
                    <a:pt x="63189" y="517141"/>
                  </a:lnTo>
                  <a:cubicBezTo>
                    <a:pt x="62037" y="522274"/>
                    <a:pt x="65263" y="527369"/>
                    <a:pt x="70396" y="528520"/>
                  </a:cubicBezTo>
                  <a:cubicBezTo>
                    <a:pt x="71079" y="528674"/>
                    <a:pt x="71777" y="528751"/>
                    <a:pt x="72476" y="528752"/>
                  </a:cubicBezTo>
                  <a:lnTo>
                    <a:pt x="114967" y="528752"/>
                  </a:lnTo>
                  <a:lnTo>
                    <a:pt x="93059" y="570976"/>
                  </a:lnTo>
                  <a:cubicBezTo>
                    <a:pt x="90909" y="575125"/>
                    <a:pt x="92088" y="580221"/>
                    <a:pt x="95841" y="583006"/>
                  </a:cubicBezTo>
                  <a:lnTo>
                    <a:pt x="219418" y="674761"/>
                  </a:lnTo>
                  <a:lnTo>
                    <a:pt x="219418" y="724291"/>
                  </a:lnTo>
                  <a:cubicBezTo>
                    <a:pt x="166830" y="724090"/>
                    <a:pt x="114304" y="720680"/>
                    <a:pt x="62132" y="714080"/>
                  </a:cubicBezTo>
                  <a:cubicBezTo>
                    <a:pt x="59707" y="720515"/>
                    <a:pt x="55984" y="726383"/>
                    <a:pt x="51197" y="731320"/>
                  </a:cubicBezTo>
                  <a:cubicBezTo>
                    <a:pt x="111004" y="739412"/>
                    <a:pt x="171305" y="743311"/>
                    <a:pt x="231658" y="742988"/>
                  </a:cubicBezTo>
                  <a:cubicBezTo>
                    <a:pt x="356435" y="742988"/>
                    <a:pt x="480203" y="728034"/>
                    <a:pt x="520008" y="698163"/>
                  </a:cubicBezTo>
                  <a:lnTo>
                    <a:pt x="523875" y="695325"/>
                  </a:lnTo>
                  <a:lnTo>
                    <a:pt x="523875" y="533229"/>
                  </a:lnTo>
                  <a:cubicBezTo>
                    <a:pt x="523405" y="508062"/>
                    <a:pt x="511638" y="484442"/>
                    <a:pt x="491833" y="468906"/>
                  </a:cubicBezTo>
                  <a:close/>
                  <a:moveTo>
                    <a:pt x="325336" y="419614"/>
                  </a:moveTo>
                  <a:lnTo>
                    <a:pt x="327841" y="412385"/>
                  </a:lnTo>
                  <a:lnTo>
                    <a:pt x="328441" y="410642"/>
                  </a:lnTo>
                  <a:lnTo>
                    <a:pt x="354073" y="423701"/>
                  </a:lnTo>
                  <a:lnTo>
                    <a:pt x="373304" y="509702"/>
                  </a:lnTo>
                  <a:lnTo>
                    <a:pt x="327050" y="509702"/>
                  </a:lnTo>
                  <a:cubicBezTo>
                    <a:pt x="321790" y="509702"/>
                    <a:pt x="317525" y="513965"/>
                    <a:pt x="317524" y="519226"/>
                  </a:cubicBezTo>
                  <a:cubicBezTo>
                    <a:pt x="317524" y="520751"/>
                    <a:pt x="317890" y="522254"/>
                    <a:pt x="318592" y="523608"/>
                  </a:cubicBezTo>
                  <a:lnTo>
                    <a:pt x="343929" y="572538"/>
                  </a:lnTo>
                  <a:lnTo>
                    <a:pt x="247774" y="643976"/>
                  </a:lnTo>
                  <a:close/>
                  <a:moveTo>
                    <a:pt x="311382" y="401698"/>
                  </a:moveTo>
                  <a:lnTo>
                    <a:pt x="309182" y="408070"/>
                  </a:lnTo>
                  <a:cubicBezTo>
                    <a:pt x="284835" y="422383"/>
                    <a:pt x="256933" y="429510"/>
                    <a:pt x="228705" y="428625"/>
                  </a:cubicBezTo>
                  <a:cubicBezTo>
                    <a:pt x="200625" y="429488"/>
                    <a:pt x="172867" y="422452"/>
                    <a:pt x="148590" y="408318"/>
                  </a:cubicBezTo>
                  <a:lnTo>
                    <a:pt x="146218" y="401460"/>
                  </a:lnTo>
                  <a:cubicBezTo>
                    <a:pt x="156082" y="394340"/>
                    <a:pt x="161925" y="382915"/>
                    <a:pt x="161925" y="370751"/>
                  </a:cubicBezTo>
                  <a:lnTo>
                    <a:pt x="161925" y="354863"/>
                  </a:lnTo>
                  <a:cubicBezTo>
                    <a:pt x="203626" y="377034"/>
                    <a:pt x="253615" y="377052"/>
                    <a:pt x="295332" y="354911"/>
                  </a:cubicBezTo>
                  <a:lnTo>
                    <a:pt x="295332" y="370751"/>
                  </a:lnTo>
                  <a:cubicBezTo>
                    <a:pt x="295331" y="383063"/>
                    <a:pt x="301318" y="394606"/>
                    <a:pt x="311382" y="401698"/>
                  </a:cubicBezTo>
                  <a:close/>
                  <a:moveTo>
                    <a:pt x="60550" y="198606"/>
                  </a:moveTo>
                  <a:cubicBezTo>
                    <a:pt x="69336" y="182266"/>
                    <a:pt x="75531" y="164660"/>
                    <a:pt x="78915" y="146418"/>
                  </a:cubicBezTo>
                  <a:lnTo>
                    <a:pt x="79258" y="144513"/>
                  </a:lnTo>
                  <a:cubicBezTo>
                    <a:pt x="94691" y="61852"/>
                    <a:pt x="173703" y="6951"/>
                    <a:pt x="256556" y="21317"/>
                  </a:cubicBezTo>
                  <a:cubicBezTo>
                    <a:pt x="259194" y="21851"/>
                    <a:pt x="261529" y="23374"/>
                    <a:pt x="263081" y="25575"/>
                  </a:cubicBezTo>
                  <a:lnTo>
                    <a:pt x="272825" y="38910"/>
                  </a:lnTo>
                  <a:cubicBezTo>
                    <a:pt x="275877" y="43091"/>
                    <a:pt x="281710" y="44068"/>
                    <a:pt x="285960" y="41110"/>
                  </a:cubicBezTo>
                  <a:lnTo>
                    <a:pt x="294780" y="34966"/>
                  </a:lnTo>
                  <a:cubicBezTo>
                    <a:pt x="295706" y="34289"/>
                    <a:pt x="296918" y="34141"/>
                    <a:pt x="297980" y="34576"/>
                  </a:cubicBezTo>
                  <a:cubicBezTo>
                    <a:pt x="346527" y="58330"/>
                    <a:pt x="379165" y="105691"/>
                    <a:pt x="384077" y="159515"/>
                  </a:cubicBezTo>
                  <a:cubicBezTo>
                    <a:pt x="385183" y="168210"/>
                    <a:pt x="382784" y="176986"/>
                    <a:pt x="377409" y="183909"/>
                  </a:cubicBezTo>
                  <a:lnTo>
                    <a:pt x="370618" y="192615"/>
                  </a:lnTo>
                  <a:cubicBezTo>
                    <a:pt x="368453" y="179474"/>
                    <a:pt x="362667" y="167197"/>
                    <a:pt x="353911" y="157163"/>
                  </a:cubicBezTo>
                  <a:lnTo>
                    <a:pt x="321574" y="120063"/>
                  </a:lnTo>
                  <a:cubicBezTo>
                    <a:pt x="319200" y="117344"/>
                    <a:pt x="315494" y="116201"/>
                    <a:pt x="312001" y="117110"/>
                  </a:cubicBezTo>
                  <a:cubicBezTo>
                    <a:pt x="294361" y="121682"/>
                    <a:pt x="283283" y="135560"/>
                    <a:pt x="271548" y="150247"/>
                  </a:cubicBezTo>
                  <a:cubicBezTo>
                    <a:pt x="253451" y="172898"/>
                    <a:pt x="232943" y="198577"/>
                    <a:pt x="181061" y="198577"/>
                  </a:cubicBezTo>
                  <a:close/>
                  <a:moveTo>
                    <a:pt x="104861" y="228600"/>
                  </a:moveTo>
                  <a:lnTo>
                    <a:pt x="104861" y="217656"/>
                  </a:lnTo>
                  <a:lnTo>
                    <a:pt x="181061" y="217656"/>
                  </a:lnTo>
                  <a:cubicBezTo>
                    <a:pt x="242125" y="217656"/>
                    <a:pt x="267738" y="185585"/>
                    <a:pt x="286445" y="162163"/>
                  </a:cubicBezTo>
                  <a:cubicBezTo>
                    <a:pt x="293017" y="152312"/>
                    <a:pt x="301560" y="143931"/>
                    <a:pt x="311534" y="137551"/>
                  </a:cubicBezTo>
                  <a:lnTo>
                    <a:pt x="339566" y="169707"/>
                  </a:lnTo>
                  <a:cubicBezTo>
                    <a:pt x="347909" y="179283"/>
                    <a:pt x="352511" y="191553"/>
                    <a:pt x="352520" y="204254"/>
                  </a:cubicBezTo>
                  <a:lnTo>
                    <a:pt x="352520" y="219094"/>
                  </a:lnTo>
                  <a:lnTo>
                    <a:pt x="352520" y="228619"/>
                  </a:lnTo>
                  <a:cubicBezTo>
                    <a:pt x="352447" y="296975"/>
                    <a:pt x="297051" y="352371"/>
                    <a:pt x="228695" y="352444"/>
                  </a:cubicBezTo>
                  <a:lnTo>
                    <a:pt x="228695" y="352444"/>
                  </a:lnTo>
                  <a:cubicBezTo>
                    <a:pt x="160328" y="352375"/>
                    <a:pt x="104924" y="296968"/>
                    <a:pt x="104861" y="228600"/>
                  </a:cubicBezTo>
                  <a:close/>
                  <a:moveTo>
                    <a:pt x="113776" y="572519"/>
                  </a:moveTo>
                  <a:lnTo>
                    <a:pt x="139122" y="523580"/>
                  </a:lnTo>
                  <a:cubicBezTo>
                    <a:pt x="141542" y="518909"/>
                    <a:pt x="139717" y="513160"/>
                    <a:pt x="135046" y="510741"/>
                  </a:cubicBezTo>
                  <a:cubicBezTo>
                    <a:pt x="133695" y="510041"/>
                    <a:pt x="132196" y="509674"/>
                    <a:pt x="130673" y="509673"/>
                  </a:cubicBezTo>
                  <a:lnTo>
                    <a:pt x="84401" y="509673"/>
                  </a:lnTo>
                  <a:lnTo>
                    <a:pt x="103651" y="423672"/>
                  </a:lnTo>
                  <a:lnTo>
                    <a:pt x="129264" y="410613"/>
                  </a:lnTo>
                  <a:lnTo>
                    <a:pt x="129778" y="412109"/>
                  </a:lnTo>
                  <a:lnTo>
                    <a:pt x="132502" y="419967"/>
                  </a:lnTo>
                  <a:lnTo>
                    <a:pt x="209941" y="643909"/>
                  </a:lnTo>
                  <a:close/>
                  <a:moveTo>
                    <a:pt x="228857" y="640328"/>
                  </a:moveTo>
                  <a:lnTo>
                    <a:pt x="157705" y="434588"/>
                  </a:lnTo>
                  <a:cubicBezTo>
                    <a:pt x="203544" y="452091"/>
                    <a:pt x="254232" y="452044"/>
                    <a:pt x="300038" y="434454"/>
                  </a:cubicBezTo>
                  <a:close/>
                  <a:moveTo>
                    <a:pt x="504825" y="685571"/>
                  </a:moveTo>
                  <a:cubicBezTo>
                    <a:pt x="464820" y="711041"/>
                    <a:pt x="352882" y="723900"/>
                    <a:pt x="238544" y="724348"/>
                  </a:cubicBezTo>
                  <a:lnTo>
                    <a:pt x="238544" y="674513"/>
                  </a:lnTo>
                  <a:lnTo>
                    <a:pt x="361788" y="583006"/>
                  </a:lnTo>
                  <a:cubicBezTo>
                    <a:pt x="365541" y="580221"/>
                    <a:pt x="366719" y="575125"/>
                    <a:pt x="364569" y="570976"/>
                  </a:cubicBezTo>
                  <a:lnTo>
                    <a:pt x="342662" y="528752"/>
                  </a:lnTo>
                  <a:lnTo>
                    <a:pt x="385191" y="528752"/>
                  </a:lnTo>
                  <a:cubicBezTo>
                    <a:pt x="390452" y="528754"/>
                    <a:pt x="394717" y="524490"/>
                    <a:pt x="394719" y="519230"/>
                  </a:cubicBezTo>
                  <a:cubicBezTo>
                    <a:pt x="394719" y="518527"/>
                    <a:pt x="394642" y="517827"/>
                    <a:pt x="394487" y="517141"/>
                  </a:cubicBezTo>
                  <a:lnTo>
                    <a:pt x="374647" y="428454"/>
                  </a:lnTo>
                  <a:cubicBezTo>
                    <a:pt x="412583" y="440897"/>
                    <a:pt x="448170" y="459598"/>
                    <a:pt x="479936" y="483784"/>
                  </a:cubicBezTo>
                  <a:cubicBezTo>
                    <a:pt x="495258" y="495750"/>
                    <a:pt x="504395" y="513964"/>
                    <a:pt x="504825" y="53340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DD2B4E0-CCA7-4D64-B21B-8FC2F6510CAE}"/>
                </a:ext>
              </a:extLst>
            </p:cNvPr>
            <p:cNvSpPr/>
            <p:nvPr/>
          </p:nvSpPr>
          <p:spPr>
            <a:xfrm>
              <a:off x="7909113" y="4457770"/>
              <a:ext cx="218213" cy="332616"/>
            </a:xfrm>
            <a:custGeom>
              <a:avLst/>
              <a:gdLst>
                <a:gd name="connsiteX0" fmla="*/ 152487 w 218213"/>
                <a:gd name="connsiteY0" fmla="*/ 144970 h 332616"/>
                <a:gd name="connsiteX1" fmla="*/ 152487 w 218213"/>
                <a:gd name="connsiteY1" fmla="*/ 48768 h 332616"/>
                <a:gd name="connsiteX2" fmla="*/ 168680 w 218213"/>
                <a:gd name="connsiteY2" fmla="*/ 20193 h 332616"/>
                <a:gd name="connsiteX3" fmla="*/ 173781 w 218213"/>
                <a:gd name="connsiteY3" fmla="*/ 6583 h 332616"/>
                <a:gd name="connsiteX4" fmla="*/ 173442 w 218213"/>
                <a:gd name="connsiteY4" fmla="*/ 5905 h 332616"/>
                <a:gd name="connsiteX5" fmla="*/ 164794 w 218213"/>
                <a:gd name="connsiteY5" fmla="*/ 0 h 332616"/>
                <a:gd name="connsiteX6" fmla="*/ 162965 w 218213"/>
                <a:gd name="connsiteY6" fmla="*/ 191 h 332616"/>
                <a:gd name="connsiteX7" fmla="*/ 54380 w 218213"/>
                <a:gd name="connsiteY7" fmla="*/ 191 h 332616"/>
                <a:gd name="connsiteX8" fmla="*/ 42967 w 218213"/>
                <a:gd name="connsiteY8" fmla="*/ 10282 h 332616"/>
                <a:gd name="connsiteX9" fmla="*/ 42950 w 218213"/>
                <a:gd name="connsiteY9" fmla="*/ 10668 h 332616"/>
                <a:gd name="connsiteX10" fmla="*/ 48665 w 218213"/>
                <a:gd name="connsiteY10" fmla="*/ 21146 h 332616"/>
                <a:gd name="connsiteX11" fmla="*/ 64857 w 218213"/>
                <a:gd name="connsiteY11" fmla="*/ 49721 h 332616"/>
                <a:gd name="connsiteX12" fmla="*/ 64857 w 218213"/>
                <a:gd name="connsiteY12" fmla="*/ 145923 h 332616"/>
                <a:gd name="connsiteX13" fmla="*/ 2945 w 218213"/>
                <a:gd name="connsiteY13" fmla="*/ 286893 h 332616"/>
                <a:gd name="connsiteX14" fmla="*/ 18418 w 218213"/>
                <a:gd name="connsiteY14" fmla="*/ 329039 h 332616"/>
                <a:gd name="connsiteX15" fmla="*/ 20090 w 218213"/>
                <a:gd name="connsiteY15" fmla="*/ 329756 h 332616"/>
                <a:gd name="connsiteX16" fmla="*/ 33425 w 218213"/>
                <a:gd name="connsiteY16" fmla="*/ 332613 h 332616"/>
                <a:gd name="connsiteX17" fmla="*/ 185825 w 218213"/>
                <a:gd name="connsiteY17" fmla="*/ 332613 h 332616"/>
                <a:gd name="connsiteX18" fmla="*/ 218210 w 218213"/>
                <a:gd name="connsiteY18" fmla="*/ 300763 h 332616"/>
                <a:gd name="connsiteX19" fmla="*/ 218210 w 218213"/>
                <a:gd name="connsiteY19" fmla="*/ 300228 h 332616"/>
                <a:gd name="connsiteX20" fmla="*/ 215352 w 218213"/>
                <a:gd name="connsiteY20" fmla="*/ 286893 h 332616"/>
                <a:gd name="connsiteX21" fmla="*/ 142762 w 218213"/>
                <a:gd name="connsiteY21" fmla="*/ 19241 h 332616"/>
                <a:gd name="connsiteX22" fmla="*/ 133437 w 218213"/>
                <a:gd name="connsiteY22" fmla="*/ 48768 h 332616"/>
                <a:gd name="connsiteX23" fmla="*/ 133437 w 218213"/>
                <a:gd name="connsiteY23" fmla="*/ 81153 h 332616"/>
                <a:gd name="connsiteX24" fmla="*/ 83907 w 218213"/>
                <a:gd name="connsiteY24" fmla="*/ 81153 h 332616"/>
                <a:gd name="connsiteX25" fmla="*/ 83907 w 218213"/>
                <a:gd name="connsiteY25" fmla="*/ 49721 h 332616"/>
                <a:gd name="connsiteX26" fmla="*/ 74382 w 218213"/>
                <a:gd name="connsiteY26" fmla="*/ 19241 h 332616"/>
                <a:gd name="connsiteX27" fmla="*/ 185825 w 218213"/>
                <a:gd name="connsiteY27" fmla="*/ 313563 h 332616"/>
                <a:gd name="connsiteX28" fmla="*/ 33425 w 218213"/>
                <a:gd name="connsiteY28" fmla="*/ 313563 h 332616"/>
                <a:gd name="connsiteX29" fmla="*/ 28662 w 218213"/>
                <a:gd name="connsiteY29" fmla="*/ 312715 h 332616"/>
                <a:gd name="connsiteX30" fmla="*/ 27872 w 218213"/>
                <a:gd name="connsiteY30" fmla="*/ 312325 h 332616"/>
                <a:gd name="connsiteX31" fmla="*/ 27052 w 218213"/>
                <a:gd name="connsiteY31" fmla="*/ 312001 h 332616"/>
                <a:gd name="connsiteX32" fmla="*/ 20033 w 218213"/>
                <a:gd name="connsiteY32" fmla="*/ 304971 h 332616"/>
                <a:gd name="connsiteX33" fmla="*/ 20233 w 218213"/>
                <a:gd name="connsiteY33" fmla="*/ 295008 h 332616"/>
                <a:gd name="connsiteX34" fmla="*/ 20337 w 218213"/>
                <a:gd name="connsiteY34" fmla="*/ 294780 h 332616"/>
                <a:gd name="connsiteX35" fmla="*/ 20442 w 218213"/>
                <a:gd name="connsiteY35" fmla="*/ 294551 h 332616"/>
                <a:gd name="connsiteX36" fmla="*/ 82355 w 218213"/>
                <a:gd name="connsiteY36" fmla="*/ 153581 h 332616"/>
                <a:gd name="connsiteX37" fmla="*/ 83964 w 218213"/>
                <a:gd name="connsiteY37" fmla="*/ 149924 h 332616"/>
                <a:gd name="connsiteX38" fmla="*/ 83964 w 218213"/>
                <a:gd name="connsiteY38" fmla="*/ 100203 h 332616"/>
                <a:gd name="connsiteX39" fmla="*/ 133437 w 218213"/>
                <a:gd name="connsiteY39" fmla="*/ 100203 h 332616"/>
                <a:gd name="connsiteX40" fmla="*/ 133437 w 218213"/>
                <a:gd name="connsiteY40" fmla="*/ 148990 h 332616"/>
                <a:gd name="connsiteX41" fmla="*/ 135066 w 218213"/>
                <a:gd name="connsiteY41" fmla="*/ 152676 h 332616"/>
                <a:gd name="connsiteX42" fmla="*/ 197931 w 218213"/>
                <a:gd name="connsiteY42" fmla="*/ 294599 h 332616"/>
                <a:gd name="connsiteX43" fmla="*/ 198112 w 218213"/>
                <a:gd name="connsiteY43" fmla="*/ 295008 h 332616"/>
                <a:gd name="connsiteX44" fmla="*/ 198312 w 218213"/>
                <a:gd name="connsiteY44" fmla="*/ 295408 h 332616"/>
                <a:gd name="connsiteX45" fmla="*/ 199160 w 218213"/>
                <a:gd name="connsiteY45" fmla="*/ 300171 h 332616"/>
                <a:gd name="connsiteX46" fmla="*/ 186481 w 218213"/>
                <a:gd name="connsiteY46" fmla="*/ 313562 h 332616"/>
                <a:gd name="connsiteX47" fmla="*/ 185825 w 218213"/>
                <a:gd name="connsiteY47" fmla="*/ 313563 h 33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8213" h="332616">
                  <a:moveTo>
                    <a:pt x="152487" y="144970"/>
                  </a:moveTo>
                  <a:lnTo>
                    <a:pt x="152487" y="48768"/>
                  </a:lnTo>
                  <a:cubicBezTo>
                    <a:pt x="152706" y="37118"/>
                    <a:pt x="158798" y="26368"/>
                    <a:pt x="168680" y="20193"/>
                  </a:cubicBezTo>
                  <a:cubicBezTo>
                    <a:pt x="173847" y="17843"/>
                    <a:pt x="176130" y="11750"/>
                    <a:pt x="173781" y="6583"/>
                  </a:cubicBezTo>
                  <a:cubicBezTo>
                    <a:pt x="173677" y="6353"/>
                    <a:pt x="173563" y="6127"/>
                    <a:pt x="173442" y="5905"/>
                  </a:cubicBezTo>
                  <a:cubicBezTo>
                    <a:pt x="171922" y="2448"/>
                    <a:pt x="168567" y="157"/>
                    <a:pt x="164794" y="0"/>
                  </a:cubicBezTo>
                  <a:cubicBezTo>
                    <a:pt x="164179" y="4"/>
                    <a:pt x="163567" y="68"/>
                    <a:pt x="162965" y="191"/>
                  </a:cubicBezTo>
                  <a:lnTo>
                    <a:pt x="54380" y="191"/>
                  </a:lnTo>
                  <a:cubicBezTo>
                    <a:pt x="48441" y="-174"/>
                    <a:pt x="43332" y="4343"/>
                    <a:pt x="42967" y="10282"/>
                  </a:cubicBezTo>
                  <a:cubicBezTo>
                    <a:pt x="42958" y="10411"/>
                    <a:pt x="42953" y="10539"/>
                    <a:pt x="42950" y="10668"/>
                  </a:cubicBezTo>
                  <a:cubicBezTo>
                    <a:pt x="42615" y="14984"/>
                    <a:pt x="44856" y="19090"/>
                    <a:pt x="48665" y="21146"/>
                  </a:cubicBezTo>
                  <a:cubicBezTo>
                    <a:pt x="58850" y="27024"/>
                    <a:pt x="65049" y="37962"/>
                    <a:pt x="64857" y="49721"/>
                  </a:cubicBezTo>
                  <a:lnTo>
                    <a:pt x="64857" y="145923"/>
                  </a:lnTo>
                  <a:lnTo>
                    <a:pt x="2945" y="286893"/>
                  </a:lnTo>
                  <a:cubicBezTo>
                    <a:pt x="-4421" y="302805"/>
                    <a:pt x="2507" y="321674"/>
                    <a:pt x="18418" y="329039"/>
                  </a:cubicBezTo>
                  <a:cubicBezTo>
                    <a:pt x="18968" y="329294"/>
                    <a:pt x="19526" y="329533"/>
                    <a:pt x="20090" y="329756"/>
                  </a:cubicBezTo>
                  <a:cubicBezTo>
                    <a:pt x="24261" y="331705"/>
                    <a:pt x="28821" y="332682"/>
                    <a:pt x="33425" y="332613"/>
                  </a:cubicBezTo>
                  <a:lnTo>
                    <a:pt x="185825" y="332613"/>
                  </a:lnTo>
                  <a:cubicBezTo>
                    <a:pt x="203562" y="332761"/>
                    <a:pt x="218062" y="318502"/>
                    <a:pt x="218210" y="300763"/>
                  </a:cubicBezTo>
                  <a:cubicBezTo>
                    <a:pt x="218212" y="300585"/>
                    <a:pt x="218212" y="300406"/>
                    <a:pt x="218210" y="300228"/>
                  </a:cubicBezTo>
                  <a:cubicBezTo>
                    <a:pt x="218278" y="295624"/>
                    <a:pt x="217302" y="291064"/>
                    <a:pt x="215352" y="286893"/>
                  </a:cubicBezTo>
                  <a:close/>
                  <a:moveTo>
                    <a:pt x="142762" y="19241"/>
                  </a:moveTo>
                  <a:cubicBezTo>
                    <a:pt x="136777" y="27932"/>
                    <a:pt x="133530" y="38215"/>
                    <a:pt x="133437" y="48768"/>
                  </a:cubicBezTo>
                  <a:lnTo>
                    <a:pt x="133437" y="81153"/>
                  </a:lnTo>
                  <a:lnTo>
                    <a:pt x="83907" y="81153"/>
                  </a:lnTo>
                  <a:lnTo>
                    <a:pt x="83907" y="49721"/>
                  </a:lnTo>
                  <a:cubicBezTo>
                    <a:pt x="83955" y="38821"/>
                    <a:pt x="80628" y="28173"/>
                    <a:pt x="74382" y="19241"/>
                  </a:cubicBezTo>
                  <a:close/>
                  <a:moveTo>
                    <a:pt x="185825" y="313563"/>
                  </a:moveTo>
                  <a:lnTo>
                    <a:pt x="33425" y="313563"/>
                  </a:lnTo>
                  <a:cubicBezTo>
                    <a:pt x="31796" y="313609"/>
                    <a:pt x="30175" y="313320"/>
                    <a:pt x="28662" y="312715"/>
                  </a:cubicBezTo>
                  <a:lnTo>
                    <a:pt x="27872" y="312325"/>
                  </a:lnTo>
                  <a:lnTo>
                    <a:pt x="27052" y="312001"/>
                  </a:lnTo>
                  <a:cubicBezTo>
                    <a:pt x="23834" y="310741"/>
                    <a:pt x="21289" y="308192"/>
                    <a:pt x="20033" y="304971"/>
                  </a:cubicBezTo>
                  <a:cubicBezTo>
                    <a:pt x="18723" y="301764"/>
                    <a:pt x="18795" y="298160"/>
                    <a:pt x="20233" y="295008"/>
                  </a:cubicBezTo>
                  <a:lnTo>
                    <a:pt x="20337" y="294780"/>
                  </a:lnTo>
                  <a:lnTo>
                    <a:pt x="20442" y="294551"/>
                  </a:lnTo>
                  <a:lnTo>
                    <a:pt x="82355" y="153581"/>
                  </a:lnTo>
                  <a:lnTo>
                    <a:pt x="83964" y="149924"/>
                  </a:lnTo>
                  <a:lnTo>
                    <a:pt x="83964" y="100203"/>
                  </a:lnTo>
                  <a:lnTo>
                    <a:pt x="133437" y="100203"/>
                  </a:lnTo>
                  <a:lnTo>
                    <a:pt x="133437" y="148990"/>
                  </a:lnTo>
                  <a:lnTo>
                    <a:pt x="135066" y="152676"/>
                  </a:lnTo>
                  <a:lnTo>
                    <a:pt x="197931" y="294599"/>
                  </a:lnTo>
                  <a:lnTo>
                    <a:pt x="198112" y="295008"/>
                  </a:lnTo>
                  <a:lnTo>
                    <a:pt x="198312" y="295408"/>
                  </a:lnTo>
                  <a:cubicBezTo>
                    <a:pt x="198919" y="296921"/>
                    <a:pt x="199207" y="298542"/>
                    <a:pt x="199160" y="300171"/>
                  </a:cubicBezTo>
                  <a:cubicBezTo>
                    <a:pt x="199356" y="307370"/>
                    <a:pt x="193680" y="313365"/>
                    <a:pt x="186481" y="313562"/>
                  </a:cubicBezTo>
                  <a:cubicBezTo>
                    <a:pt x="186262" y="313568"/>
                    <a:pt x="186044" y="313568"/>
                    <a:pt x="185825" y="31356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BED591B-8088-436A-A910-BFE1A08E9946}"/>
                </a:ext>
              </a:extLst>
            </p:cNvPr>
            <p:cNvSpPr/>
            <p:nvPr/>
          </p:nvSpPr>
          <p:spPr>
            <a:xfrm>
              <a:off x="8013061" y="4310324"/>
              <a:ext cx="32384" cy="32385"/>
            </a:xfrm>
            <a:custGeom>
              <a:avLst/>
              <a:gdLst>
                <a:gd name="connsiteX0" fmla="*/ 32385 w 32384"/>
                <a:gd name="connsiteY0" fmla="*/ 16193 h 32385"/>
                <a:gd name="connsiteX1" fmla="*/ 16193 w 32384"/>
                <a:gd name="connsiteY1" fmla="*/ 32385 h 32385"/>
                <a:gd name="connsiteX2" fmla="*/ 0 w 32384"/>
                <a:gd name="connsiteY2" fmla="*/ 16193 h 32385"/>
                <a:gd name="connsiteX3" fmla="*/ 16193 w 32384"/>
                <a:gd name="connsiteY3" fmla="*/ 0 h 32385"/>
                <a:gd name="connsiteX4" fmla="*/ 32385 w 32384"/>
                <a:gd name="connsiteY4" fmla="*/ 16193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32385" y="16193"/>
                  </a:moveTo>
                  <a:cubicBezTo>
                    <a:pt x="32385" y="25135"/>
                    <a:pt x="25135" y="32385"/>
                    <a:pt x="16193" y="32385"/>
                  </a:cubicBezTo>
                  <a:cubicBezTo>
                    <a:pt x="7250" y="32385"/>
                    <a:pt x="0" y="25135"/>
                    <a:pt x="0" y="16193"/>
                  </a:cubicBezTo>
                  <a:cubicBezTo>
                    <a:pt x="0" y="7250"/>
                    <a:pt x="7250" y="0"/>
                    <a:pt x="16193" y="0"/>
                  </a:cubicBezTo>
                  <a:cubicBezTo>
                    <a:pt x="25135" y="0"/>
                    <a:pt x="32385" y="7250"/>
                    <a:pt x="32385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E0697E6-B375-4BF9-AAD4-C17C9B5D2145}"/>
                </a:ext>
              </a:extLst>
            </p:cNvPr>
            <p:cNvSpPr/>
            <p:nvPr/>
          </p:nvSpPr>
          <p:spPr>
            <a:xfrm>
              <a:off x="8040645" y="4359854"/>
              <a:ext cx="32385" cy="32384"/>
            </a:xfrm>
            <a:custGeom>
              <a:avLst/>
              <a:gdLst>
                <a:gd name="connsiteX0" fmla="*/ 0 w 32385"/>
                <a:gd name="connsiteY0" fmla="*/ 16193 h 32384"/>
                <a:gd name="connsiteX1" fmla="*/ 16193 w 32385"/>
                <a:gd name="connsiteY1" fmla="*/ 32385 h 32384"/>
                <a:gd name="connsiteX2" fmla="*/ 32385 w 32385"/>
                <a:gd name="connsiteY2" fmla="*/ 16193 h 32384"/>
                <a:gd name="connsiteX3" fmla="*/ 16193 w 32385"/>
                <a:gd name="connsiteY3" fmla="*/ 0 h 32384"/>
                <a:gd name="connsiteX4" fmla="*/ 0 w 32385"/>
                <a:gd name="connsiteY4" fmla="*/ 16193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" h="32384">
                  <a:moveTo>
                    <a:pt x="0" y="16193"/>
                  </a:moveTo>
                  <a:cubicBezTo>
                    <a:pt x="0" y="25136"/>
                    <a:pt x="7249" y="32385"/>
                    <a:pt x="16193" y="32385"/>
                  </a:cubicBez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3" y="0"/>
                  </a:cubicBezTo>
                  <a:cubicBezTo>
                    <a:pt x="7249" y="0"/>
                    <a:pt x="0" y="7249"/>
                    <a:pt x="0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79506D7-D778-4681-BEF6-2C5B39D8AE39}"/>
                </a:ext>
              </a:extLst>
            </p:cNvPr>
            <p:cNvSpPr/>
            <p:nvPr/>
          </p:nvSpPr>
          <p:spPr>
            <a:xfrm>
              <a:off x="7980638" y="4348424"/>
              <a:ext cx="32384" cy="32385"/>
            </a:xfrm>
            <a:custGeom>
              <a:avLst/>
              <a:gdLst>
                <a:gd name="connsiteX0" fmla="*/ 16192 w 32384"/>
                <a:gd name="connsiteY0" fmla="*/ 32385 h 32385"/>
                <a:gd name="connsiteX1" fmla="*/ 32385 w 32384"/>
                <a:gd name="connsiteY1" fmla="*/ 16193 h 32385"/>
                <a:gd name="connsiteX2" fmla="*/ 16192 w 32384"/>
                <a:gd name="connsiteY2" fmla="*/ 0 h 32385"/>
                <a:gd name="connsiteX3" fmla="*/ 0 w 32384"/>
                <a:gd name="connsiteY3" fmla="*/ 16193 h 32385"/>
                <a:gd name="connsiteX4" fmla="*/ 16192 w 32384"/>
                <a:gd name="connsiteY4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16192" y="32385"/>
                  </a:move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2" y="0"/>
                  </a:cubicBezTo>
                  <a:cubicBezTo>
                    <a:pt x="7249" y="0"/>
                    <a:pt x="0" y="7249"/>
                    <a:pt x="0" y="16193"/>
                  </a:cubicBezTo>
                  <a:cubicBezTo>
                    <a:pt x="0" y="25136"/>
                    <a:pt x="7249" y="32385"/>
                    <a:pt x="16192" y="32385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C06477A-C7AF-4D62-8472-1DDFFEAD96ED}"/>
                </a:ext>
              </a:extLst>
            </p:cNvPr>
            <p:cNvSpPr/>
            <p:nvPr/>
          </p:nvSpPr>
          <p:spPr>
            <a:xfrm>
              <a:off x="7985401" y="4402716"/>
              <a:ext cx="43815" cy="43814"/>
            </a:xfrm>
            <a:custGeom>
              <a:avLst/>
              <a:gdLst>
                <a:gd name="connsiteX0" fmla="*/ 0 w 43815"/>
                <a:gd name="connsiteY0" fmla="*/ 21907 h 43814"/>
                <a:gd name="connsiteX1" fmla="*/ 21907 w 43815"/>
                <a:gd name="connsiteY1" fmla="*/ 43815 h 43814"/>
                <a:gd name="connsiteX2" fmla="*/ 43815 w 43815"/>
                <a:gd name="connsiteY2" fmla="*/ 21907 h 43814"/>
                <a:gd name="connsiteX3" fmla="*/ 21907 w 43815"/>
                <a:gd name="connsiteY3" fmla="*/ 0 h 43814"/>
                <a:gd name="connsiteX4" fmla="*/ 0 w 43815"/>
                <a:gd name="connsiteY4" fmla="*/ 21907 h 4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" h="43814">
                  <a:moveTo>
                    <a:pt x="0" y="21907"/>
                  </a:moveTo>
                  <a:cubicBezTo>
                    <a:pt x="0" y="34007"/>
                    <a:pt x="9808" y="43815"/>
                    <a:pt x="21907" y="43815"/>
                  </a:cubicBezTo>
                  <a:cubicBezTo>
                    <a:pt x="34007" y="43815"/>
                    <a:pt x="43815" y="34007"/>
                    <a:pt x="43815" y="21907"/>
                  </a:cubicBezTo>
                  <a:cubicBezTo>
                    <a:pt x="43815" y="9808"/>
                    <a:pt x="34007" y="0"/>
                    <a:pt x="21907" y="0"/>
                  </a:cubicBezTo>
                  <a:cubicBezTo>
                    <a:pt x="9808" y="0"/>
                    <a:pt x="0" y="9808"/>
                    <a:pt x="0" y="21907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63" name="Graphic 13" descr="Server outline">
            <a:extLst>
              <a:ext uri="{FF2B5EF4-FFF2-40B4-BE49-F238E27FC236}">
                <a16:creationId xmlns:a16="http://schemas.microsoft.com/office/drawing/2014/main" id="{01793831-0EBB-4CE0-8648-2D876EE3FDCE}"/>
              </a:ext>
            </a:extLst>
          </p:cNvPr>
          <p:cNvGrpSpPr/>
          <p:nvPr/>
        </p:nvGrpSpPr>
        <p:grpSpPr>
          <a:xfrm>
            <a:off x="3718148" y="4979549"/>
            <a:ext cx="515252" cy="493783"/>
            <a:chOff x="5218075" y="4268105"/>
            <a:chExt cx="685800" cy="657225"/>
          </a:xfrm>
          <a:solidFill>
            <a:schemeClr val="bg1"/>
          </a:solidFill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F7DF543-236B-4FB1-9335-B53D3B465EDB}"/>
                </a:ext>
              </a:extLst>
            </p:cNvPr>
            <p:cNvSpPr/>
            <p:nvPr/>
          </p:nvSpPr>
          <p:spPr>
            <a:xfrm>
              <a:off x="5218075" y="4268105"/>
              <a:ext cx="685800" cy="657225"/>
            </a:xfrm>
            <a:custGeom>
              <a:avLst/>
              <a:gdLst>
                <a:gd name="connsiteX0" fmla="*/ 685800 w 685800"/>
                <a:gd name="connsiteY0" fmla="*/ 600075 h 657225"/>
                <a:gd name="connsiteX1" fmla="*/ 419100 w 685800"/>
                <a:gd name="connsiteY1" fmla="*/ 600075 h 657225"/>
                <a:gd name="connsiteX2" fmla="*/ 419100 w 685800"/>
                <a:gd name="connsiteY2" fmla="*/ 561975 h 657225"/>
                <a:gd name="connsiteX3" fmla="*/ 352425 w 685800"/>
                <a:gd name="connsiteY3" fmla="*/ 561975 h 657225"/>
                <a:gd name="connsiteX4" fmla="*/ 352425 w 685800"/>
                <a:gd name="connsiteY4" fmla="*/ 476250 h 657225"/>
                <a:gd name="connsiteX5" fmla="*/ 609600 w 685800"/>
                <a:gd name="connsiteY5" fmla="*/ 476250 h 657225"/>
                <a:gd name="connsiteX6" fmla="*/ 647700 w 685800"/>
                <a:gd name="connsiteY6" fmla="*/ 438150 h 657225"/>
                <a:gd name="connsiteX7" fmla="*/ 647700 w 685800"/>
                <a:gd name="connsiteY7" fmla="*/ 342900 h 657225"/>
                <a:gd name="connsiteX8" fmla="*/ 634536 w 685800"/>
                <a:gd name="connsiteY8" fmla="*/ 314325 h 657225"/>
                <a:gd name="connsiteX9" fmla="*/ 647700 w 685800"/>
                <a:gd name="connsiteY9" fmla="*/ 285750 h 657225"/>
                <a:gd name="connsiteX10" fmla="*/ 647700 w 685800"/>
                <a:gd name="connsiteY10" fmla="*/ 190500 h 657225"/>
                <a:gd name="connsiteX11" fmla="*/ 634536 w 685800"/>
                <a:gd name="connsiteY11" fmla="*/ 161925 h 657225"/>
                <a:gd name="connsiteX12" fmla="*/ 647700 w 685800"/>
                <a:gd name="connsiteY12" fmla="*/ 133350 h 657225"/>
                <a:gd name="connsiteX13" fmla="*/ 647700 w 685800"/>
                <a:gd name="connsiteY13" fmla="*/ 38100 h 657225"/>
                <a:gd name="connsiteX14" fmla="*/ 609600 w 685800"/>
                <a:gd name="connsiteY14" fmla="*/ 0 h 657225"/>
                <a:gd name="connsiteX15" fmla="*/ 76200 w 685800"/>
                <a:gd name="connsiteY15" fmla="*/ 0 h 657225"/>
                <a:gd name="connsiteX16" fmla="*/ 38100 w 685800"/>
                <a:gd name="connsiteY16" fmla="*/ 38100 h 657225"/>
                <a:gd name="connsiteX17" fmla="*/ 38100 w 685800"/>
                <a:gd name="connsiteY17" fmla="*/ 133350 h 657225"/>
                <a:gd name="connsiteX18" fmla="*/ 51264 w 685800"/>
                <a:gd name="connsiteY18" fmla="*/ 161925 h 657225"/>
                <a:gd name="connsiteX19" fmla="*/ 38100 w 685800"/>
                <a:gd name="connsiteY19" fmla="*/ 190500 h 657225"/>
                <a:gd name="connsiteX20" fmla="*/ 38100 w 685800"/>
                <a:gd name="connsiteY20" fmla="*/ 285750 h 657225"/>
                <a:gd name="connsiteX21" fmla="*/ 51264 w 685800"/>
                <a:gd name="connsiteY21" fmla="*/ 314325 h 657225"/>
                <a:gd name="connsiteX22" fmla="*/ 38100 w 685800"/>
                <a:gd name="connsiteY22" fmla="*/ 342900 h 657225"/>
                <a:gd name="connsiteX23" fmla="*/ 38100 w 685800"/>
                <a:gd name="connsiteY23" fmla="*/ 438150 h 657225"/>
                <a:gd name="connsiteX24" fmla="*/ 76200 w 685800"/>
                <a:gd name="connsiteY24" fmla="*/ 476250 h 657225"/>
                <a:gd name="connsiteX25" fmla="*/ 333375 w 685800"/>
                <a:gd name="connsiteY25" fmla="*/ 476250 h 657225"/>
                <a:gd name="connsiteX26" fmla="*/ 333375 w 685800"/>
                <a:gd name="connsiteY26" fmla="*/ 561975 h 657225"/>
                <a:gd name="connsiteX27" fmla="*/ 266700 w 685800"/>
                <a:gd name="connsiteY27" fmla="*/ 561975 h 657225"/>
                <a:gd name="connsiteX28" fmla="*/ 266700 w 685800"/>
                <a:gd name="connsiteY28" fmla="*/ 600075 h 657225"/>
                <a:gd name="connsiteX29" fmla="*/ 0 w 685800"/>
                <a:gd name="connsiteY29" fmla="*/ 600075 h 657225"/>
                <a:gd name="connsiteX30" fmla="*/ 0 w 685800"/>
                <a:gd name="connsiteY30" fmla="*/ 619125 h 657225"/>
                <a:gd name="connsiteX31" fmla="*/ 266700 w 685800"/>
                <a:gd name="connsiteY31" fmla="*/ 619125 h 657225"/>
                <a:gd name="connsiteX32" fmla="*/ 266700 w 685800"/>
                <a:gd name="connsiteY32" fmla="*/ 657225 h 657225"/>
                <a:gd name="connsiteX33" fmla="*/ 419100 w 685800"/>
                <a:gd name="connsiteY33" fmla="*/ 657225 h 657225"/>
                <a:gd name="connsiteX34" fmla="*/ 419100 w 685800"/>
                <a:gd name="connsiteY34" fmla="*/ 619125 h 657225"/>
                <a:gd name="connsiteX35" fmla="*/ 685800 w 685800"/>
                <a:gd name="connsiteY35" fmla="*/ 619125 h 657225"/>
                <a:gd name="connsiteX36" fmla="*/ 57150 w 685800"/>
                <a:gd name="connsiteY36" fmla="*/ 133350 h 657225"/>
                <a:gd name="connsiteX37" fmla="*/ 57150 w 685800"/>
                <a:gd name="connsiteY37" fmla="*/ 38100 h 657225"/>
                <a:gd name="connsiteX38" fmla="*/ 76200 w 685800"/>
                <a:gd name="connsiteY38" fmla="*/ 19050 h 657225"/>
                <a:gd name="connsiteX39" fmla="*/ 609600 w 685800"/>
                <a:gd name="connsiteY39" fmla="*/ 19050 h 657225"/>
                <a:gd name="connsiteX40" fmla="*/ 628650 w 685800"/>
                <a:gd name="connsiteY40" fmla="*/ 38100 h 657225"/>
                <a:gd name="connsiteX41" fmla="*/ 628650 w 685800"/>
                <a:gd name="connsiteY41" fmla="*/ 133350 h 657225"/>
                <a:gd name="connsiteX42" fmla="*/ 609600 w 685800"/>
                <a:gd name="connsiteY42" fmla="*/ 152400 h 657225"/>
                <a:gd name="connsiteX43" fmla="*/ 76200 w 685800"/>
                <a:gd name="connsiteY43" fmla="*/ 152400 h 657225"/>
                <a:gd name="connsiteX44" fmla="*/ 57150 w 685800"/>
                <a:gd name="connsiteY44" fmla="*/ 133350 h 657225"/>
                <a:gd name="connsiteX45" fmla="*/ 57150 w 685800"/>
                <a:gd name="connsiteY45" fmla="*/ 285750 h 657225"/>
                <a:gd name="connsiteX46" fmla="*/ 57150 w 685800"/>
                <a:gd name="connsiteY46" fmla="*/ 190500 h 657225"/>
                <a:gd name="connsiteX47" fmla="*/ 76200 w 685800"/>
                <a:gd name="connsiteY47" fmla="*/ 171450 h 657225"/>
                <a:gd name="connsiteX48" fmla="*/ 609600 w 685800"/>
                <a:gd name="connsiteY48" fmla="*/ 171450 h 657225"/>
                <a:gd name="connsiteX49" fmla="*/ 628650 w 685800"/>
                <a:gd name="connsiteY49" fmla="*/ 190500 h 657225"/>
                <a:gd name="connsiteX50" fmla="*/ 628650 w 685800"/>
                <a:gd name="connsiteY50" fmla="*/ 285750 h 657225"/>
                <a:gd name="connsiteX51" fmla="*/ 609600 w 685800"/>
                <a:gd name="connsiteY51" fmla="*/ 304800 h 657225"/>
                <a:gd name="connsiteX52" fmla="*/ 76200 w 685800"/>
                <a:gd name="connsiteY52" fmla="*/ 304800 h 657225"/>
                <a:gd name="connsiteX53" fmla="*/ 57150 w 685800"/>
                <a:gd name="connsiteY53" fmla="*/ 285750 h 657225"/>
                <a:gd name="connsiteX54" fmla="*/ 57150 w 685800"/>
                <a:gd name="connsiteY54" fmla="*/ 438150 h 657225"/>
                <a:gd name="connsiteX55" fmla="*/ 57150 w 685800"/>
                <a:gd name="connsiteY55" fmla="*/ 342900 h 657225"/>
                <a:gd name="connsiteX56" fmla="*/ 76200 w 685800"/>
                <a:gd name="connsiteY56" fmla="*/ 323850 h 657225"/>
                <a:gd name="connsiteX57" fmla="*/ 609600 w 685800"/>
                <a:gd name="connsiteY57" fmla="*/ 323850 h 657225"/>
                <a:gd name="connsiteX58" fmla="*/ 628650 w 685800"/>
                <a:gd name="connsiteY58" fmla="*/ 342900 h 657225"/>
                <a:gd name="connsiteX59" fmla="*/ 628650 w 685800"/>
                <a:gd name="connsiteY59" fmla="*/ 438150 h 657225"/>
                <a:gd name="connsiteX60" fmla="*/ 609600 w 685800"/>
                <a:gd name="connsiteY60" fmla="*/ 457200 h 657225"/>
                <a:gd name="connsiteX61" fmla="*/ 76200 w 685800"/>
                <a:gd name="connsiteY61" fmla="*/ 457200 h 657225"/>
                <a:gd name="connsiteX62" fmla="*/ 57150 w 685800"/>
                <a:gd name="connsiteY62" fmla="*/ 438150 h 657225"/>
                <a:gd name="connsiteX63" fmla="*/ 400050 w 685800"/>
                <a:gd name="connsiteY63" fmla="*/ 638175 h 657225"/>
                <a:gd name="connsiteX64" fmla="*/ 285750 w 685800"/>
                <a:gd name="connsiteY64" fmla="*/ 638175 h 657225"/>
                <a:gd name="connsiteX65" fmla="*/ 285750 w 685800"/>
                <a:gd name="connsiteY65" fmla="*/ 581025 h 657225"/>
                <a:gd name="connsiteX66" fmla="*/ 400050 w 685800"/>
                <a:gd name="connsiteY66" fmla="*/ 5810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85800" h="657225">
                  <a:moveTo>
                    <a:pt x="685800" y="600075"/>
                  </a:moveTo>
                  <a:lnTo>
                    <a:pt x="419100" y="600075"/>
                  </a:lnTo>
                  <a:lnTo>
                    <a:pt x="419100" y="561975"/>
                  </a:lnTo>
                  <a:lnTo>
                    <a:pt x="352425" y="561975"/>
                  </a:lnTo>
                  <a:lnTo>
                    <a:pt x="352425" y="476250"/>
                  </a:lnTo>
                  <a:lnTo>
                    <a:pt x="609600" y="476250"/>
                  </a:lnTo>
                  <a:cubicBezTo>
                    <a:pt x="630642" y="476250"/>
                    <a:pt x="647700" y="459192"/>
                    <a:pt x="647700" y="438150"/>
                  </a:cubicBezTo>
                  <a:lnTo>
                    <a:pt x="647700" y="342900"/>
                  </a:lnTo>
                  <a:cubicBezTo>
                    <a:pt x="647665" y="331917"/>
                    <a:pt x="642861" y="321490"/>
                    <a:pt x="634536" y="314325"/>
                  </a:cubicBezTo>
                  <a:cubicBezTo>
                    <a:pt x="642861" y="307160"/>
                    <a:pt x="647665" y="296733"/>
                    <a:pt x="647700" y="285750"/>
                  </a:cubicBezTo>
                  <a:lnTo>
                    <a:pt x="647700" y="190500"/>
                  </a:lnTo>
                  <a:cubicBezTo>
                    <a:pt x="647665" y="179517"/>
                    <a:pt x="642861" y="169090"/>
                    <a:pt x="634536" y="161925"/>
                  </a:cubicBezTo>
                  <a:cubicBezTo>
                    <a:pt x="642861" y="154760"/>
                    <a:pt x="647665" y="144333"/>
                    <a:pt x="647700" y="133350"/>
                  </a:cubicBezTo>
                  <a:lnTo>
                    <a:pt x="647700" y="38100"/>
                  </a:lnTo>
                  <a:cubicBezTo>
                    <a:pt x="647700" y="17058"/>
                    <a:pt x="630642" y="0"/>
                    <a:pt x="609600" y="0"/>
                  </a:cubicBezTo>
                  <a:lnTo>
                    <a:pt x="76200" y="0"/>
                  </a:lnTo>
                  <a:cubicBezTo>
                    <a:pt x="55158" y="0"/>
                    <a:pt x="38100" y="17058"/>
                    <a:pt x="38100" y="38100"/>
                  </a:cubicBezTo>
                  <a:lnTo>
                    <a:pt x="38100" y="133350"/>
                  </a:lnTo>
                  <a:cubicBezTo>
                    <a:pt x="38135" y="144333"/>
                    <a:pt x="42939" y="154760"/>
                    <a:pt x="51264" y="161925"/>
                  </a:cubicBezTo>
                  <a:cubicBezTo>
                    <a:pt x="42939" y="169090"/>
                    <a:pt x="38135" y="179517"/>
                    <a:pt x="38100" y="190500"/>
                  </a:cubicBezTo>
                  <a:lnTo>
                    <a:pt x="38100" y="285750"/>
                  </a:lnTo>
                  <a:cubicBezTo>
                    <a:pt x="38135" y="296733"/>
                    <a:pt x="42939" y="307160"/>
                    <a:pt x="51264" y="314325"/>
                  </a:cubicBezTo>
                  <a:cubicBezTo>
                    <a:pt x="42939" y="321490"/>
                    <a:pt x="38135" y="331917"/>
                    <a:pt x="38100" y="342900"/>
                  </a:cubicBezTo>
                  <a:lnTo>
                    <a:pt x="38100" y="438150"/>
                  </a:lnTo>
                  <a:cubicBezTo>
                    <a:pt x="38100" y="459192"/>
                    <a:pt x="55158" y="476250"/>
                    <a:pt x="76200" y="476250"/>
                  </a:cubicBezTo>
                  <a:lnTo>
                    <a:pt x="333375" y="476250"/>
                  </a:lnTo>
                  <a:lnTo>
                    <a:pt x="333375" y="561975"/>
                  </a:lnTo>
                  <a:lnTo>
                    <a:pt x="266700" y="561975"/>
                  </a:lnTo>
                  <a:lnTo>
                    <a:pt x="266700" y="600075"/>
                  </a:lnTo>
                  <a:lnTo>
                    <a:pt x="0" y="600075"/>
                  </a:lnTo>
                  <a:lnTo>
                    <a:pt x="0" y="619125"/>
                  </a:lnTo>
                  <a:lnTo>
                    <a:pt x="266700" y="619125"/>
                  </a:lnTo>
                  <a:lnTo>
                    <a:pt x="266700" y="657225"/>
                  </a:lnTo>
                  <a:lnTo>
                    <a:pt x="419100" y="657225"/>
                  </a:lnTo>
                  <a:lnTo>
                    <a:pt x="419100" y="619125"/>
                  </a:lnTo>
                  <a:lnTo>
                    <a:pt x="685800" y="619125"/>
                  </a:lnTo>
                  <a:close/>
                  <a:moveTo>
                    <a:pt x="57150" y="133350"/>
                  </a:moveTo>
                  <a:lnTo>
                    <a:pt x="57150" y="38100"/>
                  </a:lnTo>
                  <a:cubicBezTo>
                    <a:pt x="57150" y="27579"/>
                    <a:pt x="65679" y="19050"/>
                    <a:pt x="76200" y="19050"/>
                  </a:cubicBezTo>
                  <a:lnTo>
                    <a:pt x="609600" y="19050"/>
                  </a:lnTo>
                  <a:cubicBezTo>
                    <a:pt x="620121" y="19050"/>
                    <a:pt x="628650" y="27579"/>
                    <a:pt x="628650" y="38100"/>
                  </a:cubicBezTo>
                  <a:lnTo>
                    <a:pt x="628650" y="133350"/>
                  </a:lnTo>
                  <a:cubicBezTo>
                    <a:pt x="628650" y="143871"/>
                    <a:pt x="620121" y="152400"/>
                    <a:pt x="609600" y="152400"/>
                  </a:cubicBezTo>
                  <a:lnTo>
                    <a:pt x="76200" y="152400"/>
                  </a:lnTo>
                  <a:cubicBezTo>
                    <a:pt x="65679" y="152400"/>
                    <a:pt x="57150" y="143871"/>
                    <a:pt x="57150" y="133350"/>
                  </a:cubicBezTo>
                  <a:close/>
                  <a:moveTo>
                    <a:pt x="57150" y="285750"/>
                  </a:moveTo>
                  <a:lnTo>
                    <a:pt x="57150" y="190500"/>
                  </a:lnTo>
                  <a:cubicBezTo>
                    <a:pt x="57150" y="179979"/>
                    <a:pt x="65679" y="171450"/>
                    <a:pt x="76200" y="171450"/>
                  </a:cubicBezTo>
                  <a:lnTo>
                    <a:pt x="609600" y="171450"/>
                  </a:lnTo>
                  <a:cubicBezTo>
                    <a:pt x="620121" y="171450"/>
                    <a:pt x="628650" y="179979"/>
                    <a:pt x="628650" y="190500"/>
                  </a:cubicBezTo>
                  <a:lnTo>
                    <a:pt x="628650" y="285750"/>
                  </a:lnTo>
                  <a:cubicBezTo>
                    <a:pt x="628650" y="296271"/>
                    <a:pt x="620121" y="304800"/>
                    <a:pt x="609600" y="304800"/>
                  </a:cubicBezTo>
                  <a:lnTo>
                    <a:pt x="76200" y="304800"/>
                  </a:lnTo>
                  <a:cubicBezTo>
                    <a:pt x="65679" y="304800"/>
                    <a:pt x="57150" y="296271"/>
                    <a:pt x="57150" y="285750"/>
                  </a:cubicBezTo>
                  <a:close/>
                  <a:moveTo>
                    <a:pt x="57150" y="438150"/>
                  </a:moveTo>
                  <a:lnTo>
                    <a:pt x="57150" y="342900"/>
                  </a:lnTo>
                  <a:cubicBezTo>
                    <a:pt x="57150" y="332379"/>
                    <a:pt x="65679" y="323850"/>
                    <a:pt x="76200" y="323850"/>
                  </a:cubicBezTo>
                  <a:lnTo>
                    <a:pt x="609600" y="323850"/>
                  </a:lnTo>
                  <a:cubicBezTo>
                    <a:pt x="620121" y="323850"/>
                    <a:pt x="628650" y="332379"/>
                    <a:pt x="628650" y="342900"/>
                  </a:cubicBezTo>
                  <a:lnTo>
                    <a:pt x="628650" y="438150"/>
                  </a:lnTo>
                  <a:cubicBezTo>
                    <a:pt x="628650" y="448671"/>
                    <a:pt x="620121" y="457200"/>
                    <a:pt x="609600" y="457200"/>
                  </a:cubicBezTo>
                  <a:lnTo>
                    <a:pt x="76200" y="457200"/>
                  </a:lnTo>
                  <a:cubicBezTo>
                    <a:pt x="65679" y="457200"/>
                    <a:pt x="57150" y="448671"/>
                    <a:pt x="57150" y="438150"/>
                  </a:cubicBezTo>
                  <a:close/>
                  <a:moveTo>
                    <a:pt x="400050" y="638175"/>
                  </a:moveTo>
                  <a:lnTo>
                    <a:pt x="285750" y="638175"/>
                  </a:lnTo>
                  <a:lnTo>
                    <a:pt x="285750" y="581025"/>
                  </a:lnTo>
                  <a:lnTo>
                    <a:pt x="400050" y="581025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19923C8-6CC1-47AF-B3F3-B68251B2D52D}"/>
                </a:ext>
              </a:extLst>
            </p:cNvPr>
            <p:cNvSpPr/>
            <p:nvPr/>
          </p:nvSpPr>
          <p:spPr>
            <a:xfrm>
              <a:off x="53323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8C02E0C-1771-4AB8-BB10-7975AD0D01B2}"/>
                </a:ext>
              </a:extLst>
            </p:cNvPr>
            <p:cNvSpPr/>
            <p:nvPr/>
          </p:nvSpPr>
          <p:spPr>
            <a:xfrm>
              <a:off x="542762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9BCEFED-BD9D-43C6-939A-44414C29E881}"/>
                </a:ext>
              </a:extLst>
            </p:cNvPr>
            <p:cNvSpPr/>
            <p:nvPr/>
          </p:nvSpPr>
          <p:spPr>
            <a:xfrm>
              <a:off x="55228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27B291A-7F23-4C72-8281-BCCC97EFE374}"/>
                </a:ext>
              </a:extLst>
            </p:cNvPr>
            <p:cNvSpPr/>
            <p:nvPr/>
          </p:nvSpPr>
          <p:spPr>
            <a:xfrm>
              <a:off x="53323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C367B43-B274-4C10-835C-72B9E3515487}"/>
                </a:ext>
              </a:extLst>
            </p:cNvPr>
            <p:cNvSpPr/>
            <p:nvPr/>
          </p:nvSpPr>
          <p:spPr>
            <a:xfrm>
              <a:off x="542762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32F4132-DC89-471D-B67A-3D690BF2A93B}"/>
                </a:ext>
              </a:extLst>
            </p:cNvPr>
            <p:cNvSpPr/>
            <p:nvPr/>
          </p:nvSpPr>
          <p:spPr>
            <a:xfrm>
              <a:off x="55228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DF0480-66F2-406B-BCFE-B938056BFA2C}"/>
                </a:ext>
              </a:extLst>
            </p:cNvPr>
            <p:cNvSpPr/>
            <p:nvPr/>
          </p:nvSpPr>
          <p:spPr>
            <a:xfrm>
              <a:off x="53323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FE45BC3-7791-4894-A1AD-BA6B83FB01FB}"/>
                </a:ext>
              </a:extLst>
            </p:cNvPr>
            <p:cNvSpPr/>
            <p:nvPr/>
          </p:nvSpPr>
          <p:spPr>
            <a:xfrm>
              <a:off x="542762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24506A6-E062-4D2D-A90D-76BF36139FF2}"/>
                </a:ext>
              </a:extLst>
            </p:cNvPr>
            <p:cNvSpPr/>
            <p:nvPr/>
          </p:nvSpPr>
          <p:spPr>
            <a:xfrm>
              <a:off x="55228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74" name="Graphic 15" descr="Internet Of Things outline">
            <a:extLst>
              <a:ext uri="{FF2B5EF4-FFF2-40B4-BE49-F238E27FC236}">
                <a16:creationId xmlns:a16="http://schemas.microsoft.com/office/drawing/2014/main" id="{9D3CD37A-86C2-4998-99B5-472A98F356FC}"/>
              </a:ext>
            </a:extLst>
          </p:cNvPr>
          <p:cNvGrpSpPr/>
          <p:nvPr/>
        </p:nvGrpSpPr>
        <p:grpSpPr>
          <a:xfrm>
            <a:off x="1617489" y="4970898"/>
            <a:ext cx="585512" cy="527170"/>
            <a:chOff x="-372168" y="5372835"/>
            <a:chExt cx="585512" cy="527170"/>
          </a:xfrm>
          <a:solidFill>
            <a:schemeClr val="bg1"/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3F9B97F-F84C-4AF9-9B94-7C1B5D667634}"/>
                </a:ext>
              </a:extLst>
            </p:cNvPr>
            <p:cNvSpPr/>
            <p:nvPr/>
          </p:nvSpPr>
          <p:spPr>
            <a:xfrm>
              <a:off x="-320122" y="5451092"/>
              <a:ext cx="117108" cy="126399"/>
            </a:xfrm>
            <a:custGeom>
              <a:avLst/>
              <a:gdLst>
                <a:gd name="connsiteX0" fmla="*/ 26029 w 117108"/>
                <a:gd name="connsiteY0" fmla="*/ 51961 h 126399"/>
                <a:gd name="connsiteX1" fmla="*/ 51128 w 117108"/>
                <a:gd name="connsiteY1" fmla="*/ 32444 h 126399"/>
                <a:gd name="connsiteX2" fmla="*/ 84580 w 117108"/>
                <a:gd name="connsiteY2" fmla="*/ 32444 h 126399"/>
                <a:gd name="connsiteX3" fmla="*/ 104097 w 117108"/>
                <a:gd name="connsiteY3" fmla="*/ 51961 h 126399"/>
                <a:gd name="connsiteX4" fmla="*/ 104097 w 117108"/>
                <a:gd name="connsiteY4" fmla="*/ 126399 h 126399"/>
                <a:gd name="connsiteX5" fmla="*/ 112893 w 117108"/>
                <a:gd name="connsiteY5" fmla="*/ 124142 h 126399"/>
                <a:gd name="connsiteX6" fmla="*/ 117109 w 117108"/>
                <a:gd name="connsiteY6" fmla="*/ 113153 h 126399"/>
                <a:gd name="connsiteX7" fmla="*/ 117109 w 117108"/>
                <a:gd name="connsiteY7" fmla="*/ 51961 h 126399"/>
                <a:gd name="connsiteX8" fmla="*/ 84580 w 117108"/>
                <a:gd name="connsiteY8" fmla="*/ 19432 h 126399"/>
                <a:gd name="connsiteX9" fmla="*/ 51121 w 117108"/>
                <a:gd name="connsiteY9" fmla="*/ 19432 h 126399"/>
                <a:gd name="connsiteX10" fmla="*/ 19433 w 117108"/>
                <a:gd name="connsiteY10" fmla="*/ 846 h 126399"/>
                <a:gd name="connsiteX11" fmla="*/ 846 w 117108"/>
                <a:gd name="connsiteY11" fmla="*/ 32535 h 126399"/>
                <a:gd name="connsiteX12" fmla="*/ 26029 w 117108"/>
                <a:gd name="connsiteY12" fmla="*/ 51961 h 12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8" h="126399">
                  <a:moveTo>
                    <a:pt x="26029" y="51961"/>
                  </a:moveTo>
                  <a:cubicBezTo>
                    <a:pt x="37859" y="51917"/>
                    <a:pt x="48170" y="43898"/>
                    <a:pt x="51128" y="32444"/>
                  </a:cubicBezTo>
                  <a:lnTo>
                    <a:pt x="84580" y="32444"/>
                  </a:lnTo>
                  <a:cubicBezTo>
                    <a:pt x="95359" y="32444"/>
                    <a:pt x="104097" y="41181"/>
                    <a:pt x="104097" y="51961"/>
                  </a:cubicBezTo>
                  <a:lnTo>
                    <a:pt x="104097" y="126399"/>
                  </a:lnTo>
                  <a:cubicBezTo>
                    <a:pt x="106986" y="125514"/>
                    <a:pt x="109913" y="124747"/>
                    <a:pt x="112893" y="124142"/>
                  </a:cubicBezTo>
                  <a:cubicBezTo>
                    <a:pt x="114089" y="120402"/>
                    <a:pt x="115497" y="116734"/>
                    <a:pt x="117109" y="113153"/>
                  </a:cubicBezTo>
                  <a:lnTo>
                    <a:pt x="117109" y="51961"/>
                  </a:lnTo>
                  <a:cubicBezTo>
                    <a:pt x="117087" y="34004"/>
                    <a:pt x="102537" y="19454"/>
                    <a:pt x="84580" y="19432"/>
                  </a:cubicBezTo>
                  <a:lnTo>
                    <a:pt x="51121" y="19432"/>
                  </a:lnTo>
                  <a:cubicBezTo>
                    <a:pt x="47503" y="5549"/>
                    <a:pt x="33316" y="-2772"/>
                    <a:pt x="19433" y="846"/>
                  </a:cubicBezTo>
                  <a:cubicBezTo>
                    <a:pt x="5549" y="4464"/>
                    <a:pt x="-2772" y="18652"/>
                    <a:pt x="846" y="32535"/>
                  </a:cubicBezTo>
                  <a:cubicBezTo>
                    <a:pt x="3832" y="43993"/>
                    <a:pt x="14188" y="51982"/>
                    <a:pt x="26029" y="5196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DD96D68-A08D-459B-9A14-C60C2CAB43C2}"/>
                </a:ext>
              </a:extLst>
            </p:cNvPr>
            <p:cNvSpPr/>
            <p:nvPr/>
          </p:nvSpPr>
          <p:spPr>
            <a:xfrm>
              <a:off x="-372168" y="5594029"/>
              <a:ext cx="107747" cy="123712"/>
            </a:xfrm>
            <a:custGeom>
              <a:avLst/>
              <a:gdLst>
                <a:gd name="connsiteX0" fmla="*/ 99993 w 107747"/>
                <a:gd name="connsiteY0" fmla="*/ 110701 h 123712"/>
                <a:gd name="connsiteX1" fmla="*/ 52052 w 107747"/>
                <a:gd name="connsiteY1" fmla="*/ 110701 h 123712"/>
                <a:gd name="connsiteX2" fmla="*/ 32535 w 107747"/>
                <a:gd name="connsiteY2" fmla="*/ 91184 h 123712"/>
                <a:gd name="connsiteX3" fmla="*/ 32535 w 107747"/>
                <a:gd name="connsiteY3" fmla="*/ 51226 h 123712"/>
                <a:gd name="connsiteX4" fmla="*/ 51226 w 107747"/>
                <a:gd name="connsiteY4" fmla="*/ 19523 h 123712"/>
                <a:gd name="connsiteX5" fmla="*/ 19523 w 107747"/>
                <a:gd name="connsiteY5" fmla="*/ 832 h 123712"/>
                <a:gd name="connsiteX6" fmla="*/ 833 w 107747"/>
                <a:gd name="connsiteY6" fmla="*/ 32535 h 123712"/>
                <a:gd name="connsiteX7" fmla="*/ 19523 w 107747"/>
                <a:gd name="connsiteY7" fmla="*/ 51226 h 123712"/>
                <a:gd name="connsiteX8" fmla="*/ 19523 w 107747"/>
                <a:gd name="connsiteY8" fmla="*/ 91184 h 123712"/>
                <a:gd name="connsiteX9" fmla="*/ 52052 w 107747"/>
                <a:gd name="connsiteY9" fmla="*/ 123712 h 123712"/>
                <a:gd name="connsiteX10" fmla="*/ 107747 w 107747"/>
                <a:gd name="connsiteY10" fmla="*/ 123712 h 123712"/>
                <a:gd name="connsiteX11" fmla="*/ 99993 w 107747"/>
                <a:gd name="connsiteY11" fmla="*/ 110701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747" h="123712">
                  <a:moveTo>
                    <a:pt x="99993" y="110701"/>
                  </a:moveTo>
                  <a:lnTo>
                    <a:pt x="52052" y="110701"/>
                  </a:lnTo>
                  <a:cubicBezTo>
                    <a:pt x="41273" y="110701"/>
                    <a:pt x="32535" y="101963"/>
                    <a:pt x="32535" y="91184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3" y="832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3" y="51226"/>
                  </a:cubicBezTo>
                  <a:lnTo>
                    <a:pt x="19523" y="91184"/>
                  </a:lnTo>
                  <a:cubicBezTo>
                    <a:pt x="19545" y="109140"/>
                    <a:pt x="34096" y="123691"/>
                    <a:pt x="52052" y="123712"/>
                  </a:cubicBezTo>
                  <a:lnTo>
                    <a:pt x="107747" y="123712"/>
                  </a:lnTo>
                  <a:cubicBezTo>
                    <a:pt x="104807" y="119597"/>
                    <a:pt x="102213" y="115245"/>
                    <a:pt x="99993" y="11070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3AA6D4C-070B-4EE8-8175-6D0B4F3F9B28}"/>
                </a:ext>
              </a:extLst>
            </p:cNvPr>
            <p:cNvSpPr/>
            <p:nvPr/>
          </p:nvSpPr>
          <p:spPr>
            <a:xfrm>
              <a:off x="-118445" y="5372835"/>
              <a:ext cx="52058" cy="132468"/>
            </a:xfrm>
            <a:custGeom>
              <a:avLst/>
              <a:gdLst>
                <a:gd name="connsiteX0" fmla="*/ 19524 w 52058"/>
                <a:gd name="connsiteY0" fmla="*/ 51226 h 132468"/>
                <a:gd name="connsiteX1" fmla="*/ 19524 w 52058"/>
                <a:gd name="connsiteY1" fmla="*/ 130680 h 132468"/>
                <a:gd name="connsiteX2" fmla="*/ 32535 w 52058"/>
                <a:gd name="connsiteY2" fmla="*/ 132469 h 132468"/>
                <a:gd name="connsiteX3" fmla="*/ 32535 w 52058"/>
                <a:gd name="connsiteY3" fmla="*/ 51226 h 132468"/>
                <a:gd name="connsiteX4" fmla="*/ 51226 w 52058"/>
                <a:gd name="connsiteY4" fmla="*/ 19523 h 132468"/>
                <a:gd name="connsiteX5" fmla="*/ 19524 w 52058"/>
                <a:gd name="connsiteY5" fmla="*/ 833 h 132468"/>
                <a:gd name="connsiteX6" fmla="*/ 833 w 52058"/>
                <a:gd name="connsiteY6" fmla="*/ 32535 h 132468"/>
                <a:gd name="connsiteX7" fmla="*/ 19524 w 52058"/>
                <a:gd name="connsiteY7" fmla="*/ 51226 h 13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32468">
                  <a:moveTo>
                    <a:pt x="19524" y="51226"/>
                  </a:moveTo>
                  <a:lnTo>
                    <a:pt x="19524" y="130680"/>
                  </a:lnTo>
                  <a:cubicBezTo>
                    <a:pt x="23894" y="131004"/>
                    <a:pt x="28239" y="131601"/>
                    <a:pt x="32535" y="132469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4" y="833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4" y="5122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E639927-53A8-4268-85F9-E173A84A5252}"/>
                </a:ext>
              </a:extLst>
            </p:cNvPr>
            <p:cNvSpPr/>
            <p:nvPr/>
          </p:nvSpPr>
          <p:spPr>
            <a:xfrm>
              <a:off x="11674" y="5424880"/>
              <a:ext cx="123614" cy="126965"/>
            </a:xfrm>
            <a:custGeom>
              <a:avLst/>
              <a:gdLst>
                <a:gd name="connsiteX0" fmla="*/ 13011 w 123614"/>
                <a:gd name="connsiteY0" fmla="*/ 117207 h 126965"/>
                <a:gd name="connsiteX1" fmla="*/ 32529 w 123614"/>
                <a:gd name="connsiteY1" fmla="*/ 97690 h 126965"/>
                <a:gd name="connsiteX2" fmla="*/ 71563 w 123614"/>
                <a:gd name="connsiteY2" fmla="*/ 97690 h 126965"/>
                <a:gd name="connsiteX3" fmla="*/ 104091 w 123614"/>
                <a:gd name="connsiteY3" fmla="*/ 65161 h 126965"/>
                <a:gd name="connsiteX4" fmla="*/ 104091 w 123614"/>
                <a:gd name="connsiteY4" fmla="*/ 51226 h 126965"/>
                <a:gd name="connsiteX5" fmla="*/ 122782 w 123614"/>
                <a:gd name="connsiteY5" fmla="*/ 19524 h 126965"/>
                <a:gd name="connsiteX6" fmla="*/ 91080 w 123614"/>
                <a:gd name="connsiteY6" fmla="*/ 833 h 126965"/>
                <a:gd name="connsiteX7" fmla="*/ 72389 w 123614"/>
                <a:gd name="connsiteY7" fmla="*/ 32535 h 126965"/>
                <a:gd name="connsiteX8" fmla="*/ 91080 w 123614"/>
                <a:gd name="connsiteY8" fmla="*/ 51226 h 126965"/>
                <a:gd name="connsiteX9" fmla="*/ 91080 w 123614"/>
                <a:gd name="connsiteY9" fmla="*/ 65161 h 126965"/>
                <a:gd name="connsiteX10" fmla="*/ 71563 w 123614"/>
                <a:gd name="connsiteY10" fmla="*/ 84678 h 126965"/>
                <a:gd name="connsiteX11" fmla="*/ 32529 w 123614"/>
                <a:gd name="connsiteY11" fmla="*/ 84678 h 126965"/>
                <a:gd name="connsiteX12" fmla="*/ 0 w 123614"/>
                <a:gd name="connsiteY12" fmla="*/ 117207 h 126965"/>
                <a:gd name="connsiteX13" fmla="*/ 0 w 123614"/>
                <a:gd name="connsiteY13" fmla="*/ 120317 h 126965"/>
                <a:gd name="connsiteX14" fmla="*/ 13011 w 123614"/>
                <a:gd name="connsiteY14" fmla="*/ 126965 h 12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6965">
                  <a:moveTo>
                    <a:pt x="13011" y="117207"/>
                  </a:moveTo>
                  <a:cubicBezTo>
                    <a:pt x="13011" y="106427"/>
                    <a:pt x="21749" y="97690"/>
                    <a:pt x="32529" y="97690"/>
                  </a:cubicBezTo>
                  <a:lnTo>
                    <a:pt x="71563" y="97690"/>
                  </a:lnTo>
                  <a:cubicBezTo>
                    <a:pt x="89519" y="97668"/>
                    <a:pt x="104070" y="83118"/>
                    <a:pt x="104091" y="65161"/>
                  </a:cubicBezTo>
                  <a:lnTo>
                    <a:pt x="104091" y="51226"/>
                  </a:lnTo>
                  <a:cubicBezTo>
                    <a:pt x="118007" y="47633"/>
                    <a:pt x="126375" y="33439"/>
                    <a:pt x="122782" y="19524"/>
                  </a:cubicBezTo>
                  <a:cubicBezTo>
                    <a:pt x="119189" y="5608"/>
                    <a:pt x="104996" y="-2760"/>
                    <a:pt x="91080" y="833"/>
                  </a:cubicBezTo>
                  <a:cubicBezTo>
                    <a:pt x="77164" y="4426"/>
                    <a:pt x="68796" y="18619"/>
                    <a:pt x="72389" y="32535"/>
                  </a:cubicBezTo>
                  <a:cubicBezTo>
                    <a:pt x="74756" y="41702"/>
                    <a:pt x="81913" y="48859"/>
                    <a:pt x="91080" y="51226"/>
                  </a:cubicBezTo>
                  <a:lnTo>
                    <a:pt x="91080" y="65161"/>
                  </a:lnTo>
                  <a:cubicBezTo>
                    <a:pt x="91080" y="75940"/>
                    <a:pt x="82342" y="84678"/>
                    <a:pt x="71563" y="84678"/>
                  </a:cubicBezTo>
                  <a:lnTo>
                    <a:pt x="32529" y="84678"/>
                  </a:lnTo>
                  <a:cubicBezTo>
                    <a:pt x="14572" y="84700"/>
                    <a:pt x="21" y="99250"/>
                    <a:pt x="0" y="117207"/>
                  </a:cubicBezTo>
                  <a:lnTo>
                    <a:pt x="0" y="120317"/>
                  </a:lnTo>
                  <a:cubicBezTo>
                    <a:pt x="4505" y="122189"/>
                    <a:pt x="8855" y="124413"/>
                    <a:pt x="13011" y="12696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398A3C7-1FAE-46FC-90E5-49BE0F6B18BD}"/>
                </a:ext>
              </a:extLst>
            </p:cNvPr>
            <p:cNvSpPr/>
            <p:nvPr/>
          </p:nvSpPr>
          <p:spPr>
            <a:xfrm>
              <a:off x="-85917" y="5756775"/>
              <a:ext cx="52058" cy="143229"/>
            </a:xfrm>
            <a:custGeom>
              <a:avLst/>
              <a:gdLst>
                <a:gd name="connsiteX0" fmla="*/ 32535 w 52058"/>
                <a:gd name="connsiteY0" fmla="*/ 92004 h 143229"/>
                <a:gd name="connsiteX1" fmla="*/ 32535 w 52058"/>
                <a:gd name="connsiteY1" fmla="*/ 0 h 143229"/>
                <a:gd name="connsiteX2" fmla="*/ 19524 w 52058"/>
                <a:gd name="connsiteY2" fmla="*/ 0 h 143229"/>
                <a:gd name="connsiteX3" fmla="*/ 19524 w 52058"/>
                <a:gd name="connsiteY3" fmla="*/ 92004 h 143229"/>
                <a:gd name="connsiteX4" fmla="*/ 833 w 52058"/>
                <a:gd name="connsiteY4" fmla="*/ 123706 h 143229"/>
                <a:gd name="connsiteX5" fmla="*/ 32535 w 52058"/>
                <a:gd name="connsiteY5" fmla="*/ 142397 h 143229"/>
                <a:gd name="connsiteX6" fmla="*/ 51226 w 52058"/>
                <a:gd name="connsiteY6" fmla="*/ 110695 h 143229"/>
                <a:gd name="connsiteX7" fmla="*/ 32535 w 52058"/>
                <a:gd name="connsiteY7" fmla="*/ 92004 h 14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43229">
                  <a:moveTo>
                    <a:pt x="32535" y="92004"/>
                  </a:moveTo>
                  <a:lnTo>
                    <a:pt x="32535" y="0"/>
                  </a:lnTo>
                  <a:lnTo>
                    <a:pt x="19524" y="0"/>
                  </a:lnTo>
                  <a:lnTo>
                    <a:pt x="19524" y="92004"/>
                  </a:lnTo>
                  <a:cubicBezTo>
                    <a:pt x="5608" y="95597"/>
                    <a:pt x="-2760" y="109790"/>
                    <a:pt x="833" y="123706"/>
                  </a:cubicBezTo>
                  <a:cubicBezTo>
                    <a:pt x="4426" y="137622"/>
                    <a:pt x="18619" y="145990"/>
                    <a:pt x="32535" y="142397"/>
                  </a:cubicBezTo>
                  <a:cubicBezTo>
                    <a:pt x="46451" y="138804"/>
                    <a:pt x="54819" y="124610"/>
                    <a:pt x="51226" y="110695"/>
                  </a:cubicBezTo>
                  <a:cubicBezTo>
                    <a:pt x="48859" y="101528"/>
                    <a:pt x="41702" y="94370"/>
                    <a:pt x="32535" y="92004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C984DC8-304F-4885-ABA1-67A609FE2BD0}"/>
                </a:ext>
              </a:extLst>
            </p:cNvPr>
            <p:cNvSpPr/>
            <p:nvPr/>
          </p:nvSpPr>
          <p:spPr>
            <a:xfrm>
              <a:off x="-274582" y="5756775"/>
              <a:ext cx="123614" cy="123712"/>
            </a:xfrm>
            <a:custGeom>
              <a:avLst/>
              <a:gdLst>
                <a:gd name="connsiteX0" fmla="*/ 110603 w 123614"/>
                <a:gd name="connsiteY0" fmla="*/ 6506 h 123712"/>
                <a:gd name="connsiteX1" fmla="*/ 91086 w 123614"/>
                <a:gd name="connsiteY1" fmla="*/ 26023 h 123712"/>
                <a:gd name="connsiteX2" fmla="*/ 52052 w 123614"/>
                <a:gd name="connsiteY2" fmla="*/ 26023 h 123712"/>
                <a:gd name="connsiteX3" fmla="*/ 19524 w 123614"/>
                <a:gd name="connsiteY3" fmla="*/ 58551 h 123712"/>
                <a:gd name="connsiteX4" fmla="*/ 19524 w 123614"/>
                <a:gd name="connsiteY4" fmla="*/ 72487 h 123712"/>
                <a:gd name="connsiteX5" fmla="*/ 833 w 123614"/>
                <a:gd name="connsiteY5" fmla="*/ 104189 h 123712"/>
                <a:gd name="connsiteX6" fmla="*/ 32535 w 123614"/>
                <a:gd name="connsiteY6" fmla="*/ 122880 h 123712"/>
                <a:gd name="connsiteX7" fmla="*/ 51226 w 123614"/>
                <a:gd name="connsiteY7" fmla="*/ 91178 h 123712"/>
                <a:gd name="connsiteX8" fmla="*/ 32535 w 123614"/>
                <a:gd name="connsiteY8" fmla="*/ 72487 h 123712"/>
                <a:gd name="connsiteX9" fmla="*/ 32535 w 123614"/>
                <a:gd name="connsiteY9" fmla="*/ 58551 h 123712"/>
                <a:gd name="connsiteX10" fmla="*/ 52052 w 123614"/>
                <a:gd name="connsiteY10" fmla="*/ 39034 h 123712"/>
                <a:gd name="connsiteX11" fmla="*/ 91086 w 123614"/>
                <a:gd name="connsiteY11" fmla="*/ 39034 h 123712"/>
                <a:gd name="connsiteX12" fmla="*/ 123615 w 123614"/>
                <a:gd name="connsiteY12" fmla="*/ 6506 h 123712"/>
                <a:gd name="connsiteX13" fmla="*/ 123615 w 123614"/>
                <a:gd name="connsiteY13" fmla="*/ 0 h 123712"/>
                <a:gd name="connsiteX14" fmla="*/ 110603 w 123614"/>
                <a:gd name="connsiteY14" fmla="*/ 0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3712">
                  <a:moveTo>
                    <a:pt x="110603" y="6506"/>
                  </a:moveTo>
                  <a:cubicBezTo>
                    <a:pt x="110603" y="17285"/>
                    <a:pt x="101866" y="26023"/>
                    <a:pt x="91086" y="26023"/>
                  </a:cubicBezTo>
                  <a:lnTo>
                    <a:pt x="52052" y="26023"/>
                  </a:lnTo>
                  <a:cubicBezTo>
                    <a:pt x="34096" y="26044"/>
                    <a:pt x="19545" y="40595"/>
                    <a:pt x="19524" y="58551"/>
                  </a:cubicBezTo>
                  <a:lnTo>
                    <a:pt x="19524" y="72487"/>
                  </a:lnTo>
                  <a:cubicBezTo>
                    <a:pt x="5608" y="76080"/>
                    <a:pt x="-2760" y="90273"/>
                    <a:pt x="833" y="104189"/>
                  </a:cubicBezTo>
                  <a:cubicBezTo>
                    <a:pt x="4426" y="118105"/>
                    <a:pt x="18619" y="126473"/>
                    <a:pt x="32535" y="122880"/>
                  </a:cubicBezTo>
                  <a:cubicBezTo>
                    <a:pt x="46451" y="119287"/>
                    <a:pt x="54819" y="105093"/>
                    <a:pt x="51226" y="91178"/>
                  </a:cubicBezTo>
                  <a:cubicBezTo>
                    <a:pt x="48859" y="82011"/>
                    <a:pt x="41702" y="74853"/>
                    <a:pt x="32535" y="72487"/>
                  </a:cubicBezTo>
                  <a:lnTo>
                    <a:pt x="32535" y="58551"/>
                  </a:lnTo>
                  <a:cubicBezTo>
                    <a:pt x="32535" y="47772"/>
                    <a:pt x="41273" y="39034"/>
                    <a:pt x="52052" y="39034"/>
                  </a:cubicBezTo>
                  <a:lnTo>
                    <a:pt x="91086" y="39034"/>
                  </a:lnTo>
                  <a:cubicBezTo>
                    <a:pt x="109043" y="39013"/>
                    <a:pt x="123593" y="24462"/>
                    <a:pt x="123615" y="6506"/>
                  </a:cubicBezTo>
                  <a:lnTo>
                    <a:pt x="123615" y="0"/>
                  </a:lnTo>
                  <a:lnTo>
                    <a:pt x="110603" y="0"/>
                  </a:ln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37C729-38C4-4790-B8EA-38EABAB0E731}"/>
                </a:ext>
              </a:extLst>
            </p:cNvPr>
            <p:cNvSpPr/>
            <p:nvPr/>
          </p:nvSpPr>
          <p:spPr>
            <a:xfrm>
              <a:off x="106983" y="5613650"/>
              <a:ext cx="106361" cy="51960"/>
            </a:xfrm>
            <a:custGeom>
              <a:avLst/>
              <a:gdLst>
                <a:gd name="connsiteX0" fmla="*/ 80345 w 106361"/>
                <a:gd name="connsiteY0" fmla="*/ 0 h 51960"/>
                <a:gd name="connsiteX1" fmla="*/ 55246 w 106361"/>
                <a:gd name="connsiteY1" fmla="*/ 19517 h 51960"/>
                <a:gd name="connsiteX2" fmla="*/ 0 w 106361"/>
                <a:gd name="connsiteY2" fmla="*/ 19517 h 51960"/>
                <a:gd name="connsiteX3" fmla="*/ 7046 w 106361"/>
                <a:gd name="connsiteY3" fmla="*/ 32529 h 51960"/>
                <a:gd name="connsiteX4" fmla="*/ 55240 w 106361"/>
                <a:gd name="connsiteY4" fmla="*/ 32529 h 51960"/>
                <a:gd name="connsiteX5" fmla="*/ 86929 w 106361"/>
                <a:gd name="connsiteY5" fmla="*/ 51115 h 51960"/>
                <a:gd name="connsiteX6" fmla="*/ 105515 w 106361"/>
                <a:gd name="connsiteY6" fmla="*/ 19426 h 51960"/>
                <a:gd name="connsiteX7" fmla="*/ 80345 w 106361"/>
                <a:gd name="connsiteY7" fmla="*/ 0 h 5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61" h="51960">
                  <a:moveTo>
                    <a:pt x="80345" y="0"/>
                  </a:moveTo>
                  <a:cubicBezTo>
                    <a:pt x="68516" y="44"/>
                    <a:pt x="58204" y="8063"/>
                    <a:pt x="55246" y="19517"/>
                  </a:cubicBezTo>
                  <a:lnTo>
                    <a:pt x="0" y="19517"/>
                  </a:lnTo>
                  <a:cubicBezTo>
                    <a:pt x="2745" y="23628"/>
                    <a:pt x="5103" y="27984"/>
                    <a:pt x="7046" y="32529"/>
                  </a:cubicBezTo>
                  <a:lnTo>
                    <a:pt x="55240" y="32529"/>
                  </a:lnTo>
                  <a:cubicBezTo>
                    <a:pt x="58858" y="46412"/>
                    <a:pt x="73045" y="54733"/>
                    <a:pt x="86929" y="51115"/>
                  </a:cubicBezTo>
                  <a:cubicBezTo>
                    <a:pt x="100812" y="47497"/>
                    <a:pt x="109133" y="33309"/>
                    <a:pt x="105515" y="19426"/>
                  </a:cubicBezTo>
                  <a:cubicBezTo>
                    <a:pt x="102531" y="7973"/>
                    <a:pt x="92181" y="-14"/>
                    <a:pt x="80345" y="0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154E0FA-B377-4447-B40E-D269CC0B2919}"/>
                </a:ext>
              </a:extLst>
            </p:cNvPr>
            <p:cNvSpPr/>
            <p:nvPr/>
          </p:nvSpPr>
          <p:spPr>
            <a:xfrm>
              <a:off x="37697" y="5755969"/>
              <a:ext cx="117102" cy="85296"/>
            </a:xfrm>
            <a:custGeom>
              <a:avLst/>
              <a:gdLst>
                <a:gd name="connsiteX0" fmla="*/ 91080 w 117102"/>
                <a:gd name="connsiteY0" fmla="*/ 33335 h 85296"/>
                <a:gd name="connsiteX1" fmla="*/ 65981 w 117102"/>
                <a:gd name="connsiteY1" fmla="*/ 52852 h 85296"/>
                <a:gd name="connsiteX2" fmla="*/ 32529 w 117102"/>
                <a:gd name="connsiteY2" fmla="*/ 52852 h 85296"/>
                <a:gd name="connsiteX3" fmla="*/ 13011 w 117102"/>
                <a:gd name="connsiteY3" fmla="*/ 33335 h 85296"/>
                <a:gd name="connsiteX4" fmla="*/ 13011 w 117102"/>
                <a:gd name="connsiteY4" fmla="*/ 0 h 85296"/>
                <a:gd name="connsiteX5" fmla="*/ 2212 w 117102"/>
                <a:gd name="connsiteY5" fmla="*/ 807 h 85296"/>
                <a:gd name="connsiteX6" fmla="*/ 0 w 117102"/>
                <a:gd name="connsiteY6" fmla="*/ 807 h 85296"/>
                <a:gd name="connsiteX7" fmla="*/ 0 w 117102"/>
                <a:gd name="connsiteY7" fmla="*/ 33335 h 85296"/>
                <a:gd name="connsiteX8" fmla="*/ 32529 w 117102"/>
                <a:gd name="connsiteY8" fmla="*/ 65864 h 85296"/>
                <a:gd name="connsiteX9" fmla="*/ 65981 w 117102"/>
                <a:gd name="connsiteY9" fmla="*/ 65864 h 85296"/>
                <a:gd name="connsiteX10" fmla="*/ 97670 w 117102"/>
                <a:gd name="connsiteY10" fmla="*/ 84450 h 85296"/>
                <a:gd name="connsiteX11" fmla="*/ 116256 w 117102"/>
                <a:gd name="connsiteY11" fmla="*/ 52761 h 85296"/>
                <a:gd name="connsiteX12" fmla="*/ 91080 w 117102"/>
                <a:gd name="connsiteY12" fmla="*/ 33335 h 8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2" h="85296">
                  <a:moveTo>
                    <a:pt x="91080" y="33335"/>
                  </a:moveTo>
                  <a:cubicBezTo>
                    <a:pt x="79250" y="33379"/>
                    <a:pt x="68938" y="41398"/>
                    <a:pt x="65981" y="52852"/>
                  </a:cubicBezTo>
                  <a:lnTo>
                    <a:pt x="32529" y="52852"/>
                  </a:lnTo>
                  <a:cubicBezTo>
                    <a:pt x="21749" y="52852"/>
                    <a:pt x="13011" y="44115"/>
                    <a:pt x="13011" y="33335"/>
                  </a:cubicBezTo>
                  <a:lnTo>
                    <a:pt x="13011" y="0"/>
                  </a:lnTo>
                  <a:cubicBezTo>
                    <a:pt x="9434" y="509"/>
                    <a:pt x="5826" y="779"/>
                    <a:pt x="2212" y="807"/>
                  </a:cubicBezTo>
                  <a:lnTo>
                    <a:pt x="0" y="807"/>
                  </a:lnTo>
                  <a:lnTo>
                    <a:pt x="0" y="33335"/>
                  </a:lnTo>
                  <a:cubicBezTo>
                    <a:pt x="21" y="51292"/>
                    <a:pt x="14572" y="65842"/>
                    <a:pt x="32529" y="65864"/>
                  </a:cubicBezTo>
                  <a:lnTo>
                    <a:pt x="65981" y="65864"/>
                  </a:lnTo>
                  <a:cubicBezTo>
                    <a:pt x="69599" y="79747"/>
                    <a:pt x="83786" y="88068"/>
                    <a:pt x="97670" y="84450"/>
                  </a:cubicBezTo>
                  <a:cubicBezTo>
                    <a:pt x="111553" y="80832"/>
                    <a:pt x="119874" y="66645"/>
                    <a:pt x="116256" y="52761"/>
                  </a:cubicBezTo>
                  <a:cubicBezTo>
                    <a:pt x="113271" y="41306"/>
                    <a:pt x="102918" y="33318"/>
                    <a:pt x="91080" y="3333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3CAD75A-E646-40E6-A4DD-C0E39E9F842B}"/>
                </a:ext>
              </a:extLst>
            </p:cNvPr>
            <p:cNvSpPr/>
            <p:nvPr/>
          </p:nvSpPr>
          <p:spPr>
            <a:xfrm>
              <a:off x="-261829" y="5522569"/>
              <a:ext cx="362612" cy="214679"/>
            </a:xfrm>
            <a:custGeom>
              <a:avLst/>
              <a:gdLst>
                <a:gd name="connsiteX0" fmla="*/ 14629 w 362612"/>
                <a:gd name="connsiteY0" fmla="*/ 99154 h 214679"/>
                <a:gd name="connsiteX1" fmla="*/ 7076 w 362612"/>
                <a:gd name="connsiteY1" fmla="*/ 173371 h 214679"/>
                <a:gd name="connsiteX2" fmla="*/ 69772 w 362612"/>
                <a:gd name="connsiteY2" fmla="*/ 214481 h 214679"/>
                <a:gd name="connsiteX3" fmla="*/ 70188 w 362612"/>
                <a:gd name="connsiteY3" fmla="*/ 214481 h 214679"/>
                <a:gd name="connsiteX4" fmla="*/ 89321 w 362612"/>
                <a:gd name="connsiteY4" fmla="*/ 214676 h 214679"/>
                <a:gd name="connsiteX5" fmla="*/ 301733 w 362612"/>
                <a:gd name="connsiteY5" fmla="*/ 214676 h 214679"/>
                <a:gd name="connsiteX6" fmla="*/ 362609 w 362612"/>
                <a:gd name="connsiteY6" fmla="*/ 155061 h 214679"/>
                <a:gd name="connsiteX7" fmla="*/ 309624 w 362612"/>
                <a:gd name="connsiteY7" fmla="*/ 94620 h 214679"/>
                <a:gd name="connsiteX8" fmla="*/ 279893 w 362612"/>
                <a:gd name="connsiteY8" fmla="*/ 48221 h 214679"/>
                <a:gd name="connsiteX9" fmla="*/ 237892 w 362612"/>
                <a:gd name="connsiteY9" fmla="*/ 35040 h 214679"/>
                <a:gd name="connsiteX10" fmla="*/ 224016 w 362612"/>
                <a:gd name="connsiteY10" fmla="*/ 36342 h 214679"/>
                <a:gd name="connsiteX11" fmla="*/ 154125 w 362612"/>
                <a:gd name="connsiteY11" fmla="*/ 1 h 214679"/>
                <a:gd name="connsiteX12" fmla="*/ 134393 w 362612"/>
                <a:gd name="connsiteY12" fmla="*/ 2304 h 214679"/>
                <a:gd name="connsiteX13" fmla="*/ 70377 w 362612"/>
                <a:gd name="connsiteY13" fmla="*/ 70392 h 214679"/>
                <a:gd name="connsiteX14" fmla="*/ 14629 w 362612"/>
                <a:gd name="connsiteY14" fmla="*/ 99154 h 214679"/>
                <a:gd name="connsiteX15" fmla="*/ 72881 w 362612"/>
                <a:gd name="connsiteY15" fmla="*/ 83358 h 214679"/>
                <a:gd name="connsiteX16" fmla="*/ 82217 w 362612"/>
                <a:gd name="connsiteY16" fmla="*/ 84087 h 214679"/>
                <a:gd name="connsiteX17" fmla="*/ 82287 w 362612"/>
                <a:gd name="connsiteY17" fmla="*/ 84043 h 214679"/>
                <a:gd name="connsiteX18" fmla="*/ 82289 w 362612"/>
                <a:gd name="connsiteY18" fmla="*/ 84028 h 214679"/>
                <a:gd name="connsiteX19" fmla="*/ 82289 w 362612"/>
                <a:gd name="connsiteY19" fmla="*/ 81986 h 214679"/>
                <a:gd name="connsiteX20" fmla="*/ 137360 w 362612"/>
                <a:gd name="connsiteY20" fmla="*/ 14977 h 214679"/>
                <a:gd name="connsiteX21" fmla="*/ 217894 w 362612"/>
                <a:gd name="connsiteY21" fmla="*/ 51409 h 214679"/>
                <a:gd name="connsiteX22" fmla="*/ 217972 w 362612"/>
                <a:gd name="connsiteY22" fmla="*/ 51409 h 214679"/>
                <a:gd name="connsiteX23" fmla="*/ 272418 w 362612"/>
                <a:gd name="connsiteY23" fmla="*/ 58890 h 214679"/>
                <a:gd name="connsiteX24" fmla="*/ 297732 w 362612"/>
                <a:gd name="connsiteY24" fmla="*/ 106044 h 214679"/>
                <a:gd name="connsiteX25" fmla="*/ 297732 w 362612"/>
                <a:gd name="connsiteY25" fmla="*/ 107267 h 214679"/>
                <a:gd name="connsiteX26" fmla="*/ 297803 w 362612"/>
                <a:gd name="connsiteY26" fmla="*/ 107319 h 214679"/>
                <a:gd name="connsiteX27" fmla="*/ 301707 w 362612"/>
                <a:gd name="connsiteY27" fmla="*/ 107137 h 214679"/>
                <a:gd name="connsiteX28" fmla="*/ 349528 w 362612"/>
                <a:gd name="connsiteY28" fmla="*/ 153850 h 214679"/>
                <a:gd name="connsiteX29" fmla="*/ 302816 w 362612"/>
                <a:gd name="connsiteY29" fmla="*/ 201671 h 214679"/>
                <a:gd name="connsiteX30" fmla="*/ 301707 w 362612"/>
                <a:gd name="connsiteY30" fmla="*/ 201671 h 214679"/>
                <a:gd name="connsiteX31" fmla="*/ 89452 w 362612"/>
                <a:gd name="connsiteY31" fmla="*/ 201671 h 214679"/>
                <a:gd name="connsiteX32" fmla="*/ 70325 w 362612"/>
                <a:gd name="connsiteY32" fmla="*/ 201476 h 214679"/>
                <a:gd name="connsiteX33" fmla="*/ 18806 w 362612"/>
                <a:gd name="connsiteY33" fmla="*/ 167737 h 214679"/>
                <a:gd name="connsiteX34" fmla="*/ 24986 w 362612"/>
                <a:gd name="connsiteY34" fmla="*/ 107020 h 214679"/>
                <a:gd name="connsiteX35" fmla="*/ 72881 w 362612"/>
                <a:gd name="connsiteY35" fmla="*/ 83358 h 21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62612" h="214679">
                  <a:moveTo>
                    <a:pt x="14629" y="99154"/>
                  </a:moveTo>
                  <a:cubicBezTo>
                    <a:pt x="-1669" y="120495"/>
                    <a:pt x="-4588" y="149185"/>
                    <a:pt x="7076" y="173371"/>
                  </a:cubicBezTo>
                  <a:cubicBezTo>
                    <a:pt x="18757" y="197621"/>
                    <a:pt x="42876" y="213437"/>
                    <a:pt x="69772" y="214481"/>
                  </a:cubicBezTo>
                  <a:lnTo>
                    <a:pt x="70188" y="214481"/>
                  </a:lnTo>
                  <a:lnTo>
                    <a:pt x="89321" y="214676"/>
                  </a:lnTo>
                  <a:lnTo>
                    <a:pt x="301733" y="214676"/>
                  </a:lnTo>
                  <a:cubicBezTo>
                    <a:pt x="335006" y="215025"/>
                    <a:pt x="362261" y="188334"/>
                    <a:pt x="362609" y="155061"/>
                  </a:cubicBezTo>
                  <a:cubicBezTo>
                    <a:pt x="362931" y="124355"/>
                    <a:pt x="340108" y="98320"/>
                    <a:pt x="309624" y="94620"/>
                  </a:cubicBezTo>
                  <a:cubicBezTo>
                    <a:pt x="306252" y="75825"/>
                    <a:pt x="295559" y="59138"/>
                    <a:pt x="279893" y="48221"/>
                  </a:cubicBezTo>
                  <a:cubicBezTo>
                    <a:pt x="267582" y="39611"/>
                    <a:pt x="252915" y="35008"/>
                    <a:pt x="237892" y="35040"/>
                  </a:cubicBezTo>
                  <a:cubicBezTo>
                    <a:pt x="233236" y="35036"/>
                    <a:pt x="228590" y="35471"/>
                    <a:pt x="224016" y="36342"/>
                  </a:cubicBezTo>
                  <a:cubicBezTo>
                    <a:pt x="208108" y="13477"/>
                    <a:pt x="181979" y="-110"/>
                    <a:pt x="154125" y="1"/>
                  </a:cubicBezTo>
                  <a:cubicBezTo>
                    <a:pt x="147480" y="3"/>
                    <a:pt x="140859" y="776"/>
                    <a:pt x="134393" y="2304"/>
                  </a:cubicBezTo>
                  <a:cubicBezTo>
                    <a:pt x="101242" y="9955"/>
                    <a:pt x="75972" y="36833"/>
                    <a:pt x="70377" y="70392"/>
                  </a:cubicBezTo>
                  <a:cubicBezTo>
                    <a:pt x="48431" y="71172"/>
                    <a:pt x="27984" y="81722"/>
                    <a:pt x="14629" y="99154"/>
                  </a:cubicBezTo>
                  <a:close/>
                  <a:moveTo>
                    <a:pt x="72881" y="83358"/>
                  </a:moveTo>
                  <a:cubicBezTo>
                    <a:pt x="76007" y="83359"/>
                    <a:pt x="79129" y="83603"/>
                    <a:pt x="82217" y="84087"/>
                  </a:cubicBezTo>
                  <a:cubicBezTo>
                    <a:pt x="82248" y="84094"/>
                    <a:pt x="82280" y="84075"/>
                    <a:pt x="82287" y="84043"/>
                  </a:cubicBezTo>
                  <a:cubicBezTo>
                    <a:pt x="82288" y="84038"/>
                    <a:pt x="82289" y="84033"/>
                    <a:pt x="82289" y="84028"/>
                  </a:cubicBezTo>
                  <a:cubicBezTo>
                    <a:pt x="82289" y="83677"/>
                    <a:pt x="82289" y="82448"/>
                    <a:pt x="82289" y="81986"/>
                  </a:cubicBezTo>
                  <a:cubicBezTo>
                    <a:pt x="83325" y="49745"/>
                    <a:pt x="105930" y="22240"/>
                    <a:pt x="137360" y="14977"/>
                  </a:cubicBezTo>
                  <a:cubicBezTo>
                    <a:pt x="169368" y="7371"/>
                    <a:pt x="202473" y="22347"/>
                    <a:pt x="217894" y="51409"/>
                  </a:cubicBezTo>
                  <a:cubicBezTo>
                    <a:pt x="217917" y="51426"/>
                    <a:pt x="217948" y="51426"/>
                    <a:pt x="217972" y="51409"/>
                  </a:cubicBezTo>
                  <a:cubicBezTo>
                    <a:pt x="236272" y="45047"/>
                    <a:pt x="256512" y="47828"/>
                    <a:pt x="272418" y="58890"/>
                  </a:cubicBezTo>
                  <a:cubicBezTo>
                    <a:pt x="287925" y="69644"/>
                    <a:pt x="297338" y="87178"/>
                    <a:pt x="297732" y="106044"/>
                  </a:cubicBezTo>
                  <a:cubicBezTo>
                    <a:pt x="297732" y="106258"/>
                    <a:pt x="297732" y="107033"/>
                    <a:pt x="297732" y="107267"/>
                  </a:cubicBezTo>
                  <a:cubicBezTo>
                    <a:pt x="297732" y="107306"/>
                    <a:pt x="297732" y="107325"/>
                    <a:pt x="297803" y="107319"/>
                  </a:cubicBezTo>
                  <a:cubicBezTo>
                    <a:pt x="299099" y="107167"/>
                    <a:pt x="300403" y="107106"/>
                    <a:pt x="301707" y="107137"/>
                  </a:cubicBezTo>
                  <a:cubicBezTo>
                    <a:pt x="327812" y="106830"/>
                    <a:pt x="349223" y="127744"/>
                    <a:pt x="349528" y="153850"/>
                  </a:cubicBezTo>
                  <a:cubicBezTo>
                    <a:pt x="349835" y="179954"/>
                    <a:pt x="328921" y="201365"/>
                    <a:pt x="302816" y="201671"/>
                  </a:cubicBezTo>
                  <a:cubicBezTo>
                    <a:pt x="302446" y="201676"/>
                    <a:pt x="302076" y="201676"/>
                    <a:pt x="301707" y="201671"/>
                  </a:cubicBezTo>
                  <a:lnTo>
                    <a:pt x="89452" y="201671"/>
                  </a:lnTo>
                  <a:lnTo>
                    <a:pt x="70325" y="201476"/>
                  </a:lnTo>
                  <a:cubicBezTo>
                    <a:pt x="48240" y="200605"/>
                    <a:pt x="28432" y="187633"/>
                    <a:pt x="18806" y="167737"/>
                  </a:cubicBezTo>
                  <a:cubicBezTo>
                    <a:pt x="9298" y="147944"/>
                    <a:pt x="11686" y="124491"/>
                    <a:pt x="24986" y="107020"/>
                  </a:cubicBezTo>
                  <a:cubicBezTo>
                    <a:pt x="36377" y="92082"/>
                    <a:pt x="54096" y="83328"/>
                    <a:pt x="72881" y="83358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B5A94E-76E9-4CC1-AC0A-14D470E6A048}"/>
              </a:ext>
            </a:extLst>
          </p:cNvPr>
          <p:cNvGrpSpPr/>
          <p:nvPr/>
        </p:nvGrpSpPr>
        <p:grpSpPr>
          <a:xfrm>
            <a:off x="10014723" y="5022904"/>
            <a:ext cx="601126" cy="444223"/>
            <a:chOff x="5694362" y="3142545"/>
            <a:chExt cx="800099" cy="59126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5D4E40-0119-4B2D-B5D2-0DBAF201AFA5}"/>
                </a:ext>
              </a:extLst>
            </p:cNvPr>
            <p:cNvSpPr/>
            <p:nvPr/>
          </p:nvSpPr>
          <p:spPr>
            <a:xfrm>
              <a:off x="5874622" y="3142545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6763E8F-31F5-42ED-8EEC-C9ED2B098776}"/>
                </a:ext>
              </a:extLst>
            </p:cNvPr>
            <p:cNvSpPr/>
            <p:nvPr/>
          </p:nvSpPr>
          <p:spPr>
            <a:xfrm>
              <a:off x="5999162" y="3228975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A027A1-4A61-4BED-8F8F-C014A703BC80}"/>
                </a:ext>
              </a:extLst>
            </p:cNvPr>
            <p:cNvSpPr/>
            <p:nvPr/>
          </p:nvSpPr>
          <p:spPr>
            <a:xfrm>
              <a:off x="5952489" y="3438525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ED681D-9F8A-4446-90BC-64DE805D11A2}"/>
                </a:ext>
              </a:extLst>
            </p:cNvPr>
            <p:cNvSpPr/>
            <p:nvPr/>
          </p:nvSpPr>
          <p:spPr>
            <a:xfrm>
              <a:off x="6272529" y="3174073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81D0DD-F46F-463F-9872-4F72DB912A4D}"/>
                </a:ext>
              </a:extLst>
            </p:cNvPr>
            <p:cNvSpPr/>
            <p:nvPr/>
          </p:nvSpPr>
          <p:spPr>
            <a:xfrm>
              <a:off x="6339547" y="3372583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DA6472-91F5-49C7-B15F-08BD3BAE2ED9}"/>
                </a:ext>
              </a:extLst>
            </p:cNvPr>
            <p:cNvSpPr/>
            <p:nvPr/>
          </p:nvSpPr>
          <p:spPr>
            <a:xfrm>
              <a:off x="5780100" y="3174338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C9AB58B-2D44-4DF4-87AB-86E4F204EE5B}"/>
                </a:ext>
              </a:extLst>
            </p:cNvPr>
            <p:cNvSpPr/>
            <p:nvPr/>
          </p:nvSpPr>
          <p:spPr>
            <a:xfrm>
              <a:off x="5694362" y="3372821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B3CFAD-EB0F-4D18-96F0-3EC11B89B6C4}"/>
                </a:ext>
              </a:extLst>
            </p:cNvPr>
            <p:cNvSpPr/>
            <p:nvPr/>
          </p:nvSpPr>
          <p:spPr>
            <a:xfrm>
              <a:off x="5922962" y="3555653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0EAF819-01D1-45A1-A03B-9679645E8368}"/>
              </a:ext>
            </a:extLst>
          </p:cNvPr>
          <p:cNvSpPr txBox="1"/>
          <p:nvPr/>
        </p:nvSpPr>
        <p:spPr>
          <a:xfrm>
            <a:off x="1158035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Set Business Goals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8FE4B90-7F7D-4970-8F41-99BABD3D2450}"/>
              </a:ext>
            </a:extLst>
          </p:cNvPr>
          <p:cNvSpPr txBox="1"/>
          <p:nvPr/>
        </p:nvSpPr>
        <p:spPr>
          <a:xfrm>
            <a:off x="3203714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Identify Stakeholders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79E679A-8C73-4BDA-9DA5-2CD58EB2EB8D}"/>
              </a:ext>
            </a:extLst>
          </p:cNvPr>
          <p:cNvSpPr txBox="1"/>
          <p:nvPr/>
        </p:nvSpPr>
        <p:spPr>
          <a:xfrm>
            <a:off x="5302324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Time &amp; Budget Estimation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654540A-E0C2-4C26-B1E4-66D1F65FCA75}"/>
              </a:ext>
            </a:extLst>
          </p:cNvPr>
          <p:cNvSpPr txBox="1"/>
          <p:nvPr/>
        </p:nvSpPr>
        <p:spPr>
          <a:xfrm>
            <a:off x="9550796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Migrate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779954-B56B-4728-9E66-C6040B56F31B}"/>
              </a:ext>
            </a:extLst>
          </p:cNvPr>
          <p:cNvSpPr txBox="1"/>
          <p:nvPr/>
        </p:nvSpPr>
        <p:spPr>
          <a:xfrm>
            <a:off x="7404056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Clean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56A5006-5350-4286-A767-CB5BDE3C6519}"/>
              </a:ext>
            </a:extLst>
          </p:cNvPr>
          <p:cNvSpPr txBox="1"/>
          <p:nvPr/>
        </p:nvSpPr>
        <p:spPr>
          <a:xfrm>
            <a:off x="1000674" y="5858508"/>
            <a:ext cx="1813389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Integrate Systems &amp; Services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DBFC5E6-D48E-4966-9B83-EC180E909676}"/>
              </a:ext>
            </a:extLst>
          </p:cNvPr>
          <p:cNvSpPr txBox="1"/>
          <p:nvPr/>
        </p:nvSpPr>
        <p:spPr>
          <a:xfrm>
            <a:off x="5302324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Test Solution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3A9EE7-B9FB-44D2-B754-07871B29B18D}"/>
              </a:ext>
            </a:extLst>
          </p:cNvPr>
          <p:cNvSpPr txBox="1"/>
          <p:nvPr/>
        </p:nvSpPr>
        <p:spPr>
          <a:xfrm>
            <a:off x="7404056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Train People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EF9F7B5-3A87-4F21-87B2-35A4AEE71AD0}"/>
              </a:ext>
            </a:extLst>
          </p:cNvPr>
          <p:cNvSpPr txBox="1"/>
          <p:nvPr/>
        </p:nvSpPr>
        <p:spPr>
          <a:xfrm>
            <a:off x="3203714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600" b="1" kern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Deploy Solution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E298C16-0701-40AA-A3AD-B98815C01B61}"/>
              </a:ext>
            </a:extLst>
          </p:cNvPr>
          <p:cNvSpPr txBox="1"/>
          <p:nvPr/>
        </p:nvSpPr>
        <p:spPr>
          <a:xfrm>
            <a:off x="9550796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User Adoption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3ED159-4C5C-47FF-9773-903806C1A12A}"/>
              </a:ext>
            </a:extLst>
          </p:cNvPr>
          <p:cNvCxnSpPr>
            <a:cxnSpLocks/>
          </p:cNvCxnSpPr>
          <p:nvPr/>
        </p:nvCxnSpPr>
        <p:spPr>
          <a:xfrm flipH="1">
            <a:off x="1343614" y="5233628"/>
            <a:ext cx="8370787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E340D6C-5BB9-4DCB-BC16-C5FA57C1286F}"/>
              </a:ext>
            </a:extLst>
          </p:cNvPr>
          <p:cNvSpPr/>
          <p:nvPr/>
        </p:nvSpPr>
        <p:spPr>
          <a:xfrm>
            <a:off x="1041495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D53DF3E-8D65-4A86-B1AD-5A469DC0FE28}"/>
              </a:ext>
            </a:extLst>
          </p:cNvPr>
          <p:cNvSpPr/>
          <p:nvPr/>
        </p:nvSpPr>
        <p:spPr>
          <a:xfrm>
            <a:off x="3122171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28DE41D-544E-42F8-89A4-7926F9DCAC2F}"/>
              </a:ext>
            </a:extLst>
          </p:cNvPr>
          <p:cNvSpPr/>
          <p:nvPr/>
        </p:nvSpPr>
        <p:spPr>
          <a:xfrm>
            <a:off x="5205502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B6E7BF0-D76C-4C33-866F-90689AEFE4D9}"/>
              </a:ext>
            </a:extLst>
          </p:cNvPr>
          <p:cNvSpPr/>
          <p:nvPr/>
        </p:nvSpPr>
        <p:spPr>
          <a:xfrm>
            <a:off x="7297553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D1BCEDE-C653-401B-A804-6AC2F46EB4FA}"/>
              </a:ext>
            </a:extLst>
          </p:cNvPr>
          <p:cNvSpPr/>
          <p:nvPr/>
        </p:nvSpPr>
        <p:spPr>
          <a:xfrm>
            <a:off x="9441840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640C8A8-BE7F-4A32-A63F-976CF0B5C6D8}"/>
              </a:ext>
            </a:extLst>
          </p:cNvPr>
          <p:cNvSpPr/>
          <p:nvPr/>
        </p:nvSpPr>
        <p:spPr>
          <a:xfrm>
            <a:off x="1041495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AA2C39C-291E-4D3B-B256-D333039658EF}"/>
              </a:ext>
            </a:extLst>
          </p:cNvPr>
          <p:cNvSpPr/>
          <p:nvPr/>
        </p:nvSpPr>
        <p:spPr>
          <a:xfrm>
            <a:off x="3122171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B3EB803-289E-48E3-880A-4893076A2ED2}"/>
              </a:ext>
            </a:extLst>
          </p:cNvPr>
          <p:cNvSpPr/>
          <p:nvPr/>
        </p:nvSpPr>
        <p:spPr>
          <a:xfrm>
            <a:off x="5205502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611634CF-5E2A-47C9-9829-89EC4C40FD73}"/>
              </a:ext>
            </a:extLst>
          </p:cNvPr>
          <p:cNvSpPr/>
          <p:nvPr/>
        </p:nvSpPr>
        <p:spPr>
          <a:xfrm>
            <a:off x="7297553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8841C39-A52C-43E9-80DA-C788BD3B88A0}"/>
              </a:ext>
            </a:extLst>
          </p:cNvPr>
          <p:cNvSpPr/>
          <p:nvPr/>
        </p:nvSpPr>
        <p:spPr>
          <a:xfrm>
            <a:off x="9441840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10-Step Implementation Process Plan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B144E8-C1FA-4729-BBAD-C5F9F6F76615}"/>
              </a:ext>
            </a:extLst>
          </p:cNvPr>
          <p:cNvSpPr/>
          <p:nvPr/>
        </p:nvSpPr>
        <p:spPr>
          <a:xfrm>
            <a:off x="10850433" y="2337058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69A2F-4D7D-4A24-9760-9E25BFBD8E4D}"/>
              </a:ext>
            </a:extLst>
          </p:cNvPr>
          <p:cNvCxnSpPr>
            <a:cxnSpLocks/>
          </p:cNvCxnSpPr>
          <p:nvPr/>
        </p:nvCxnSpPr>
        <p:spPr>
          <a:xfrm flipH="1">
            <a:off x="2198335" y="2337058"/>
            <a:ext cx="8652098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4FEAE7-F451-4A4A-BEBE-52E6AAAAE53B}"/>
              </a:ext>
            </a:extLst>
          </p:cNvPr>
          <p:cNvSpPr/>
          <p:nvPr/>
        </p:nvSpPr>
        <p:spPr>
          <a:xfrm>
            <a:off x="1476199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C5F66F4-32FF-4D82-87FF-287DC1AD1B82}"/>
              </a:ext>
            </a:extLst>
          </p:cNvPr>
          <p:cNvSpPr/>
          <p:nvPr/>
        </p:nvSpPr>
        <p:spPr>
          <a:xfrm>
            <a:off x="3556875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A87E826-63F0-4474-AE63-F2879B9B4EB7}"/>
              </a:ext>
            </a:extLst>
          </p:cNvPr>
          <p:cNvSpPr/>
          <p:nvPr/>
        </p:nvSpPr>
        <p:spPr>
          <a:xfrm>
            <a:off x="5640206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92CBB5E-385B-49D5-ADCE-A2599ED8A652}"/>
              </a:ext>
            </a:extLst>
          </p:cNvPr>
          <p:cNvSpPr/>
          <p:nvPr/>
        </p:nvSpPr>
        <p:spPr>
          <a:xfrm>
            <a:off x="7732257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15C91F3-A072-4D32-B791-BFB828626AD2}"/>
              </a:ext>
            </a:extLst>
          </p:cNvPr>
          <p:cNvSpPr/>
          <p:nvPr/>
        </p:nvSpPr>
        <p:spPr>
          <a:xfrm>
            <a:off x="9883682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307AB1C-2842-4E63-ABBB-48B887587679}"/>
              </a:ext>
            </a:extLst>
          </p:cNvPr>
          <p:cNvCxnSpPr>
            <a:cxnSpLocks/>
          </p:cNvCxnSpPr>
          <p:nvPr/>
        </p:nvCxnSpPr>
        <p:spPr>
          <a:xfrm flipH="1">
            <a:off x="1343614" y="3783238"/>
            <a:ext cx="9506819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5">
            <a:extLst>
              <a:ext uri="{FF2B5EF4-FFF2-40B4-BE49-F238E27FC236}">
                <a16:creationId xmlns:a16="http://schemas.microsoft.com/office/drawing/2014/main" id="{7FCEF5AF-400A-4734-B68B-D400C8BD8143}"/>
              </a:ext>
            </a:extLst>
          </p:cNvPr>
          <p:cNvSpPr/>
          <p:nvPr/>
        </p:nvSpPr>
        <p:spPr>
          <a:xfrm flipH="1">
            <a:off x="620729" y="3784856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37DC6CD-7D14-4CF6-BD6D-C9D69FD1DD7A}"/>
              </a:ext>
            </a:extLst>
          </p:cNvPr>
          <p:cNvSpPr/>
          <p:nvPr/>
        </p:nvSpPr>
        <p:spPr>
          <a:xfrm>
            <a:off x="1476199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AE21696-1F28-4449-8C59-11808E713074}"/>
              </a:ext>
            </a:extLst>
          </p:cNvPr>
          <p:cNvSpPr/>
          <p:nvPr/>
        </p:nvSpPr>
        <p:spPr>
          <a:xfrm>
            <a:off x="3556875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C066E17-157E-4C1B-BF68-DF7FCE9C4DE2}"/>
              </a:ext>
            </a:extLst>
          </p:cNvPr>
          <p:cNvSpPr/>
          <p:nvPr/>
        </p:nvSpPr>
        <p:spPr>
          <a:xfrm>
            <a:off x="5640206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F4C61C1-545B-422B-946C-D00D1665606B}"/>
              </a:ext>
            </a:extLst>
          </p:cNvPr>
          <p:cNvSpPr/>
          <p:nvPr/>
        </p:nvSpPr>
        <p:spPr>
          <a:xfrm>
            <a:off x="7732257" y="4802459"/>
            <a:ext cx="862340" cy="86233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CCA4A29-6CAB-43D0-9528-1539B336367B}"/>
              </a:ext>
            </a:extLst>
          </p:cNvPr>
          <p:cNvSpPr/>
          <p:nvPr/>
        </p:nvSpPr>
        <p:spPr>
          <a:xfrm>
            <a:off x="9883682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2" name="Graphic 61" descr="Bullseye outline">
            <a:extLst>
              <a:ext uri="{FF2B5EF4-FFF2-40B4-BE49-F238E27FC236}">
                <a16:creationId xmlns:a16="http://schemas.microsoft.com/office/drawing/2014/main" id="{3595A5FD-1182-4CF2-B0A3-A13D6368E322}"/>
              </a:ext>
            </a:extLst>
          </p:cNvPr>
          <p:cNvGrpSpPr/>
          <p:nvPr/>
        </p:nvGrpSpPr>
        <p:grpSpPr>
          <a:xfrm>
            <a:off x="1672264" y="2050800"/>
            <a:ext cx="508042" cy="508040"/>
            <a:chOff x="1672264" y="2050800"/>
            <a:chExt cx="508042" cy="508040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B4D082-C51E-42E6-9AF0-CFBE9E8284A2}"/>
                </a:ext>
              </a:extLst>
            </p:cNvPr>
            <p:cNvSpPr/>
            <p:nvPr/>
          </p:nvSpPr>
          <p:spPr>
            <a:xfrm>
              <a:off x="1672264" y="2083288"/>
              <a:ext cx="475514" cy="475551"/>
            </a:xfrm>
            <a:custGeom>
              <a:avLst/>
              <a:gdLst>
                <a:gd name="connsiteX0" fmla="*/ 427371 w 475514"/>
                <a:gd name="connsiteY0" fmla="*/ 117141 h 475551"/>
                <a:gd name="connsiteX1" fmla="*/ 358411 w 475514"/>
                <a:gd name="connsiteY1" fmla="*/ 427446 h 475551"/>
                <a:gd name="connsiteX2" fmla="*/ 48105 w 475514"/>
                <a:gd name="connsiteY2" fmla="*/ 358486 h 475551"/>
                <a:gd name="connsiteX3" fmla="*/ 117066 w 475514"/>
                <a:gd name="connsiteY3" fmla="*/ 48181 h 475551"/>
                <a:gd name="connsiteX4" fmla="*/ 358411 w 475514"/>
                <a:gd name="connsiteY4" fmla="*/ 48181 h 475551"/>
                <a:gd name="connsiteX5" fmla="*/ 358411 w 475514"/>
                <a:gd name="connsiteY5" fmla="*/ 32918 h 475551"/>
                <a:gd name="connsiteX6" fmla="*/ 32918 w 475514"/>
                <a:gd name="connsiteY6" fmla="*/ 117141 h 475551"/>
                <a:gd name="connsiteX7" fmla="*/ 117141 w 475514"/>
                <a:gd name="connsiteY7" fmla="*/ 442633 h 475551"/>
                <a:gd name="connsiteX8" fmla="*/ 442634 w 475514"/>
                <a:gd name="connsiteY8" fmla="*/ 358410 h 475551"/>
                <a:gd name="connsiteX9" fmla="*/ 442634 w 475514"/>
                <a:gd name="connsiteY9" fmla="*/ 117141 h 47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514" h="475551">
                  <a:moveTo>
                    <a:pt x="427371" y="117141"/>
                  </a:moveTo>
                  <a:cubicBezTo>
                    <a:pt x="494017" y="221873"/>
                    <a:pt x="463142" y="360801"/>
                    <a:pt x="358411" y="427446"/>
                  </a:cubicBezTo>
                  <a:cubicBezTo>
                    <a:pt x="253679" y="494092"/>
                    <a:pt x="114750" y="463217"/>
                    <a:pt x="48105" y="358486"/>
                  </a:cubicBezTo>
                  <a:cubicBezTo>
                    <a:pt x="-18541" y="253754"/>
                    <a:pt x="12334" y="114826"/>
                    <a:pt x="117066" y="48181"/>
                  </a:cubicBezTo>
                  <a:cubicBezTo>
                    <a:pt x="190692" y="1328"/>
                    <a:pt x="284784" y="1328"/>
                    <a:pt x="358411" y="48181"/>
                  </a:cubicBezTo>
                  <a:lnTo>
                    <a:pt x="358411" y="32918"/>
                  </a:lnTo>
                  <a:cubicBezTo>
                    <a:pt x="245271" y="-33707"/>
                    <a:pt x="99543" y="4002"/>
                    <a:pt x="32918" y="117141"/>
                  </a:cubicBezTo>
                  <a:cubicBezTo>
                    <a:pt x="-33706" y="230281"/>
                    <a:pt x="4001" y="376009"/>
                    <a:pt x="117141" y="442633"/>
                  </a:cubicBezTo>
                  <a:cubicBezTo>
                    <a:pt x="230281" y="509258"/>
                    <a:pt x="376009" y="471551"/>
                    <a:pt x="442634" y="358410"/>
                  </a:cubicBezTo>
                  <a:cubicBezTo>
                    <a:pt x="486474" y="283962"/>
                    <a:pt x="486474" y="191590"/>
                    <a:pt x="442634" y="117141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F62B17-3FEB-49E6-99E7-C058A51DA832}"/>
                </a:ext>
              </a:extLst>
            </p:cNvPr>
            <p:cNvSpPr/>
            <p:nvPr/>
          </p:nvSpPr>
          <p:spPr>
            <a:xfrm>
              <a:off x="1756941" y="2167888"/>
              <a:ext cx="306262" cy="306274"/>
            </a:xfrm>
            <a:custGeom>
              <a:avLst/>
              <a:gdLst>
                <a:gd name="connsiteX0" fmla="*/ 241433 w 306262"/>
                <a:gd name="connsiteY0" fmla="*/ 28033 h 306274"/>
                <a:gd name="connsiteX1" fmla="*/ 28033 w 306262"/>
                <a:gd name="connsiteY1" fmla="*/ 64842 h 306274"/>
                <a:gd name="connsiteX2" fmla="*/ 64842 w 306262"/>
                <a:gd name="connsiteY2" fmla="*/ 278242 h 306274"/>
                <a:gd name="connsiteX3" fmla="*/ 278242 w 306262"/>
                <a:gd name="connsiteY3" fmla="*/ 241432 h 306274"/>
                <a:gd name="connsiteX4" fmla="*/ 278242 w 306262"/>
                <a:gd name="connsiteY4" fmla="*/ 64842 h 306274"/>
                <a:gd name="connsiteX5" fmla="*/ 268900 w 306262"/>
                <a:gd name="connsiteY5" fmla="*/ 74178 h 306274"/>
                <a:gd name="connsiteX6" fmla="*/ 232097 w 306262"/>
                <a:gd name="connsiteY6" fmla="*/ 268834 h 306274"/>
                <a:gd name="connsiteX7" fmla="*/ 37441 w 306262"/>
                <a:gd name="connsiteY7" fmla="*/ 232031 h 306274"/>
                <a:gd name="connsiteX8" fmla="*/ 74244 w 306262"/>
                <a:gd name="connsiteY8" fmla="*/ 37375 h 306274"/>
                <a:gd name="connsiteX9" fmla="*/ 232097 w 306262"/>
                <a:gd name="connsiteY9" fmla="*/ 37375 h 30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262" h="306274">
                  <a:moveTo>
                    <a:pt x="241433" y="28033"/>
                  </a:moveTo>
                  <a:cubicBezTo>
                    <a:pt x="172339" y="-20731"/>
                    <a:pt x="76797" y="-4251"/>
                    <a:pt x="28033" y="64842"/>
                  </a:cubicBezTo>
                  <a:cubicBezTo>
                    <a:pt x="-20731" y="133935"/>
                    <a:pt x="-4252" y="229478"/>
                    <a:pt x="64842" y="278242"/>
                  </a:cubicBezTo>
                  <a:cubicBezTo>
                    <a:pt x="133936" y="327006"/>
                    <a:pt x="229478" y="310526"/>
                    <a:pt x="278242" y="241432"/>
                  </a:cubicBezTo>
                  <a:cubicBezTo>
                    <a:pt x="315602" y="188497"/>
                    <a:pt x="315602" y="117778"/>
                    <a:pt x="278242" y="64842"/>
                  </a:cubicBezTo>
                  <a:lnTo>
                    <a:pt x="268900" y="74178"/>
                  </a:lnTo>
                  <a:cubicBezTo>
                    <a:pt x="312490" y="138093"/>
                    <a:pt x="296012" y="225244"/>
                    <a:pt x="232097" y="268834"/>
                  </a:cubicBezTo>
                  <a:cubicBezTo>
                    <a:pt x="168182" y="312423"/>
                    <a:pt x="81031" y="295946"/>
                    <a:pt x="37441" y="232031"/>
                  </a:cubicBezTo>
                  <a:cubicBezTo>
                    <a:pt x="-6149" y="168115"/>
                    <a:pt x="10328" y="80965"/>
                    <a:pt x="74244" y="37375"/>
                  </a:cubicBezTo>
                  <a:cubicBezTo>
                    <a:pt x="121853" y="4906"/>
                    <a:pt x="184488" y="4906"/>
                    <a:pt x="232097" y="37375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49D2E3-08F1-4CE7-80E3-35C36B95D679}"/>
                </a:ext>
              </a:extLst>
            </p:cNvPr>
            <p:cNvSpPr/>
            <p:nvPr/>
          </p:nvSpPr>
          <p:spPr>
            <a:xfrm>
              <a:off x="1841862" y="2252456"/>
              <a:ext cx="136767" cy="136785"/>
            </a:xfrm>
            <a:custGeom>
              <a:avLst/>
              <a:gdLst>
                <a:gd name="connsiteX0" fmla="*/ 68457 w 136767"/>
                <a:gd name="connsiteY0" fmla="*/ 13030 h 136785"/>
                <a:gd name="connsiteX1" fmla="*/ 84546 w 136767"/>
                <a:gd name="connsiteY1" fmla="*/ 15431 h 136785"/>
                <a:gd name="connsiteX2" fmla="*/ 94701 w 136767"/>
                <a:gd name="connsiteY2" fmla="*/ 5282 h 136785"/>
                <a:gd name="connsiteX3" fmla="*/ 5281 w 136767"/>
                <a:gd name="connsiteY3" fmla="*/ 42085 h 136785"/>
                <a:gd name="connsiteX4" fmla="*/ 42084 w 136767"/>
                <a:gd name="connsiteY4" fmla="*/ 131504 h 136785"/>
                <a:gd name="connsiteX5" fmla="*/ 131504 w 136767"/>
                <a:gd name="connsiteY5" fmla="*/ 94701 h 136785"/>
                <a:gd name="connsiteX6" fmla="*/ 131504 w 136767"/>
                <a:gd name="connsiteY6" fmla="*/ 42085 h 136785"/>
                <a:gd name="connsiteX7" fmla="*/ 121355 w 136767"/>
                <a:gd name="connsiteY7" fmla="*/ 52240 h 136785"/>
                <a:gd name="connsiteX8" fmla="*/ 84537 w 136767"/>
                <a:gd name="connsiteY8" fmla="*/ 121235 h 136785"/>
                <a:gd name="connsiteX9" fmla="*/ 15542 w 136767"/>
                <a:gd name="connsiteY9" fmla="*/ 84417 h 136785"/>
                <a:gd name="connsiteX10" fmla="*/ 52360 w 136767"/>
                <a:gd name="connsiteY10" fmla="*/ 15422 h 136785"/>
                <a:gd name="connsiteX11" fmla="*/ 68457 w 136767"/>
                <a:gd name="connsiteY11" fmla="*/ 13030 h 13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767" h="136785">
                  <a:moveTo>
                    <a:pt x="68457" y="13030"/>
                  </a:moveTo>
                  <a:cubicBezTo>
                    <a:pt x="73909" y="13032"/>
                    <a:pt x="79331" y="13841"/>
                    <a:pt x="84546" y="15431"/>
                  </a:cubicBezTo>
                  <a:lnTo>
                    <a:pt x="94701" y="5282"/>
                  </a:lnTo>
                  <a:cubicBezTo>
                    <a:pt x="59845" y="-9248"/>
                    <a:pt x="19811" y="7229"/>
                    <a:pt x="5281" y="42085"/>
                  </a:cubicBezTo>
                  <a:cubicBezTo>
                    <a:pt x="-9248" y="76940"/>
                    <a:pt x="7229" y="116974"/>
                    <a:pt x="42084" y="131504"/>
                  </a:cubicBezTo>
                  <a:cubicBezTo>
                    <a:pt x="76940" y="146033"/>
                    <a:pt x="116974" y="129556"/>
                    <a:pt x="131504" y="94701"/>
                  </a:cubicBezTo>
                  <a:cubicBezTo>
                    <a:pt x="138522" y="77865"/>
                    <a:pt x="138522" y="58921"/>
                    <a:pt x="131504" y="42085"/>
                  </a:cubicBezTo>
                  <a:lnTo>
                    <a:pt x="121355" y="52240"/>
                  </a:lnTo>
                  <a:cubicBezTo>
                    <a:pt x="130241" y="81459"/>
                    <a:pt x="113756" y="112350"/>
                    <a:pt x="84537" y="121235"/>
                  </a:cubicBezTo>
                  <a:cubicBezTo>
                    <a:pt x="55318" y="130121"/>
                    <a:pt x="24428" y="113636"/>
                    <a:pt x="15542" y="84417"/>
                  </a:cubicBezTo>
                  <a:cubicBezTo>
                    <a:pt x="6657" y="55198"/>
                    <a:pt x="23141" y="24308"/>
                    <a:pt x="52360" y="15422"/>
                  </a:cubicBezTo>
                  <a:cubicBezTo>
                    <a:pt x="57578" y="13836"/>
                    <a:pt x="63003" y="13029"/>
                    <a:pt x="68457" y="13030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DEF7554-C70B-498B-A69A-BB7E7B262879}"/>
                </a:ext>
              </a:extLst>
            </p:cNvPr>
            <p:cNvSpPr/>
            <p:nvPr/>
          </p:nvSpPr>
          <p:spPr>
            <a:xfrm>
              <a:off x="1903733" y="2050800"/>
              <a:ext cx="276573" cy="276571"/>
            </a:xfrm>
            <a:custGeom>
              <a:avLst/>
              <a:gdLst>
                <a:gd name="connsiteX0" fmla="*/ 276078 w 276573"/>
                <a:gd name="connsiteY0" fmla="*/ 62564 h 276571"/>
                <a:gd name="connsiteX1" fmla="*/ 270067 w 276573"/>
                <a:gd name="connsiteY1" fmla="*/ 58550 h 276571"/>
                <a:gd name="connsiteX2" fmla="*/ 218021 w 276573"/>
                <a:gd name="connsiteY2" fmla="*/ 58550 h 276571"/>
                <a:gd name="connsiteX3" fmla="*/ 218021 w 276573"/>
                <a:gd name="connsiteY3" fmla="*/ 6504 h 276571"/>
                <a:gd name="connsiteX4" fmla="*/ 211514 w 276573"/>
                <a:gd name="connsiteY4" fmla="*/ 0 h 276571"/>
                <a:gd name="connsiteX5" fmla="*/ 206916 w 276573"/>
                <a:gd name="connsiteY5" fmla="*/ 1905 h 276571"/>
                <a:gd name="connsiteX6" fmla="*/ 148365 w 276573"/>
                <a:gd name="connsiteY6" fmla="*/ 60456 h 276571"/>
                <a:gd name="connsiteX7" fmla="*/ 146459 w 276573"/>
                <a:gd name="connsiteY7" fmla="*/ 65056 h 276571"/>
                <a:gd name="connsiteX8" fmla="*/ 146459 w 276573"/>
                <a:gd name="connsiteY8" fmla="*/ 120914 h 276571"/>
                <a:gd name="connsiteX9" fmla="*/ 1986 w 276573"/>
                <a:gd name="connsiteY9" fmla="*/ 265386 h 276571"/>
                <a:gd name="connsiteX10" fmla="*/ 1826 w 276573"/>
                <a:gd name="connsiteY10" fmla="*/ 274585 h 276571"/>
                <a:gd name="connsiteX11" fmla="*/ 11025 w 276573"/>
                <a:gd name="connsiteY11" fmla="*/ 274745 h 276571"/>
                <a:gd name="connsiteX12" fmla="*/ 11185 w 276573"/>
                <a:gd name="connsiteY12" fmla="*/ 274585 h 276571"/>
                <a:gd name="connsiteX13" fmla="*/ 155658 w 276573"/>
                <a:gd name="connsiteY13" fmla="*/ 130113 h 276571"/>
                <a:gd name="connsiteX14" fmla="*/ 211516 w 276573"/>
                <a:gd name="connsiteY14" fmla="*/ 130113 h 276571"/>
                <a:gd name="connsiteX15" fmla="*/ 216115 w 276573"/>
                <a:gd name="connsiteY15" fmla="*/ 128207 h 276571"/>
                <a:gd name="connsiteX16" fmla="*/ 274667 w 276573"/>
                <a:gd name="connsiteY16" fmla="*/ 69655 h 276571"/>
                <a:gd name="connsiteX17" fmla="*/ 276078 w 276573"/>
                <a:gd name="connsiteY17" fmla="*/ 62564 h 276571"/>
                <a:gd name="connsiteX18" fmla="*/ 159470 w 276573"/>
                <a:gd name="connsiteY18" fmla="*/ 67749 h 276571"/>
                <a:gd name="connsiteX19" fmla="*/ 204899 w 276573"/>
                <a:gd name="connsiteY19" fmla="*/ 22320 h 276571"/>
                <a:gd name="connsiteX20" fmla="*/ 205010 w 276573"/>
                <a:gd name="connsiteY20" fmla="*/ 22365 h 276571"/>
                <a:gd name="connsiteX21" fmla="*/ 205010 w 276573"/>
                <a:gd name="connsiteY21" fmla="*/ 62362 h 276571"/>
                <a:gd name="connsiteX22" fmla="*/ 159470 w 276573"/>
                <a:gd name="connsiteY22" fmla="*/ 107902 h 276571"/>
                <a:gd name="connsiteX23" fmla="*/ 208822 w 276573"/>
                <a:gd name="connsiteY23" fmla="*/ 117101 h 276571"/>
                <a:gd name="connsiteX24" fmla="*/ 168669 w 276573"/>
                <a:gd name="connsiteY24" fmla="*/ 117101 h 276571"/>
                <a:gd name="connsiteX25" fmla="*/ 214209 w 276573"/>
                <a:gd name="connsiteY25" fmla="*/ 71561 h 276571"/>
                <a:gd name="connsiteX26" fmla="*/ 254206 w 276573"/>
                <a:gd name="connsiteY26" fmla="*/ 71561 h 276571"/>
                <a:gd name="connsiteX27" fmla="*/ 254252 w 276573"/>
                <a:gd name="connsiteY27" fmla="*/ 71672 h 27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573" h="276571">
                  <a:moveTo>
                    <a:pt x="276078" y="62564"/>
                  </a:moveTo>
                  <a:cubicBezTo>
                    <a:pt x="275071" y="60134"/>
                    <a:pt x="272698" y="58549"/>
                    <a:pt x="270067" y="58550"/>
                  </a:cubicBezTo>
                  <a:lnTo>
                    <a:pt x="218021" y="58550"/>
                  </a:lnTo>
                  <a:lnTo>
                    <a:pt x="218021" y="6504"/>
                  </a:lnTo>
                  <a:cubicBezTo>
                    <a:pt x="218021" y="2911"/>
                    <a:pt x="215108" y="-1"/>
                    <a:pt x="211514" y="0"/>
                  </a:cubicBezTo>
                  <a:cubicBezTo>
                    <a:pt x="209790" y="0"/>
                    <a:pt x="208136" y="686"/>
                    <a:pt x="206916" y="1905"/>
                  </a:cubicBezTo>
                  <a:lnTo>
                    <a:pt x="148365" y="60456"/>
                  </a:lnTo>
                  <a:cubicBezTo>
                    <a:pt x="147145" y="61676"/>
                    <a:pt x="146459" y="63330"/>
                    <a:pt x="146459" y="65056"/>
                  </a:cubicBezTo>
                  <a:lnTo>
                    <a:pt x="146459" y="120914"/>
                  </a:lnTo>
                  <a:lnTo>
                    <a:pt x="1986" y="265386"/>
                  </a:lnTo>
                  <a:cubicBezTo>
                    <a:pt x="-598" y="267882"/>
                    <a:pt x="-670" y="272000"/>
                    <a:pt x="1826" y="274585"/>
                  </a:cubicBezTo>
                  <a:cubicBezTo>
                    <a:pt x="4323" y="277170"/>
                    <a:pt x="8441" y="277241"/>
                    <a:pt x="11025" y="274745"/>
                  </a:cubicBezTo>
                  <a:cubicBezTo>
                    <a:pt x="11080" y="274692"/>
                    <a:pt x="11133" y="274639"/>
                    <a:pt x="11185" y="274585"/>
                  </a:cubicBezTo>
                  <a:lnTo>
                    <a:pt x="155658" y="130113"/>
                  </a:lnTo>
                  <a:lnTo>
                    <a:pt x="211516" y="130113"/>
                  </a:lnTo>
                  <a:cubicBezTo>
                    <a:pt x="213241" y="130112"/>
                    <a:pt x="214895" y="129427"/>
                    <a:pt x="216115" y="128207"/>
                  </a:cubicBezTo>
                  <a:lnTo>
                    <a:pt x="274667" y="69655"/>
                  </a:lnTo>
                  <a:cubicBezTo>
                    <a:pt x="276529" y="67795"/>
                    <a:pt x="277085" y="64996"/>
                    <a:pt x="276078" y="62564"/>
                  </a:cubicBezTo>
                  <a:close/>
                  <a:moveTo>
                    <a:pt x="159470" y="67749"/>
                  </a:moveTo>
                  <a:lnTo>
                    <a:pt x="204899" y="22320"/>
                  </a:lnTo>
                  <a:cubicBezTo>
                    <a:pt x="204958" y="22261"/>
                    <a:pt x="205010" y="22281"/>
                    <a:pt x="205010" y="22365"/>
                  </a:cubicBezTo>
                  <a:lnTo>
                    <a:pt x="205010" y="62362"/>
                  </a:lnTo>
                  <a:lnTo>
                    <a:pt x="159470" y="107902"/>
                  </a:lnTo>
                  <a:close/>
                  <a:moveTo>
                    <a:pt x="208822" y="117101"/>
                  </a:moveTo>
                  <a:lnTo>
                    <a:pt x="168669" y="117101"/>
                  </a:lnTo>
                  <a:lnTo>
                    <a:pt x="214209" y="71561"/>
                  </a:lnTo>
                  <a:lnTo>
                    <a:pt x="254206" y="71561"/>
                  </a:lnTo>
                  <a:cubicBezTo>
                    <a:pt x="254291" y="71561"/>
                    <a:pt x="254310" y="71613"/>
                    <a:pt x="254252" y="71672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57" name="Graphic 22" descr="Handshake outline">
            <a:extLst>
              <a:ext uri="{FF2B5EF4-FFF2-40B4-BE49-F238E27FC236}">
                <a16:creationId xmlns:a16="http://schemas.microsoft.com/office/drawing/2014/main" id="{BFF26817-2852-44CD-BA81-05A0B1DD3DC4}"/>
              </a:ext>
            </a:extLst>
          </p:cNvPr>
          <p:cNvSpPr/>
          <p:nvPr/>
        </p:nvSpPr>
        <p:spPr>
          <a:xfrm>
            <a:off x="3675324" y="2183846"/>
            <a:ext cx="599175" cy="368873"/>
          </a:xfrm>
          <a:custGeom>
            <a:avLst/>
            <a:gdLst>
              <a:gd name="connsiteX0" fmla="*/ 593321 w 599175"/>
              <a:gd name="connsiteY0" fmla="*/ 133367 h 368873"/>
              <a:gd name="connsiteX1" fmla="*/ 519806 w 599175"/>
              <a:gd name="connsiteY1" fmla="*/ 11060 h 368873"/>
              <a:gd name="connsiteX2" fmla="*/ 513300 w 599175"/>
              <a:gd name="connsiteY2" fmla="*/ 0 h 368873"/>
              <a:gd name="connsiteX3" fmla="*/ 502241 w 599175"/>
              <a:gd name="connsiteY3" fmla="*/ 7156 h 368873"/>
              <a:gd name="connsiteX4" fmla="*/ 452797 w 599175"/>
              <a:gd name="connsiteY4" fmla="*/ 37733 h 368873"/>
              <a:gd name="connsiteX5" fmla="*/ 440436 w 599175"/>
              <a:gd name="connsiteY5" fmla="*/ 53347 h 368873"/>
              <a:gd name="connsiteX6" fmla="*/ 441087 w 599175"/>
              <a:gd name="connsiteY6" fmla="*/ 67659 h 368873"/>
              <a:gd name="connsiteX7" fmla="*/ 399451 w 599175"/>
              <a:gd name="connsiteY7" fmla="*/ 74816 h 368873"/>
              <a:gd name="connsiteX8" fmla="*/ 341550 w 599175"/>
              <a:gd name="connsiteY8" fmla="*/ 65057 h 368873"/>
              <a:gd name="connsiteX9" fmla="*/ 312925 w 599175"/>
              <a:gd name="connsiteY9" fmla="*/ 58551 h 368873"/>
              <a:gd name="connsiteX10" fmla="*/ 311623 w 599175"/>
              <a:gd name="connsiteY10" fmla="*/ 58551 h 368873"/>
              <a:gd name="connsiteX11" fmla="*/ 311623 w 599175"/>
              <a:gd name="connsiteY11" fmla="*/ 58551 h 368873"/>
              <a:gd name="connsiteX12" fmla="*/ 310322 w 599175"/>
              <a:gd name="connsiteY12" fmla="*/ 58551 h 368873"/>
              <a:gd name="connsiteX13" fmla="*/ 309021 w 599175"/>
              <a:gd name="connsiteY13" fmla="*/ 58551 h 368873"/>
              <a:gd name="connsiteX14" fmla="*/ 307720 w 599175"/>
              <a:gd name="connsiteY14" fmla="*/ 58551 h 368873"/>
              <a:gd name="connsiteX15" fmla="*/ 304467 w 599175"/>
              <a:gd name="connsiteY15" fmla="*/ 58551 h 368873"/>
              <a:gd name="connsiteX16" fmla="*/ 304467 w 599175"/>
              <a:gd name="connsiteY16" fmla="*/ 58551 h 368873"/>
              <a:gd name="connsiteX17" fmla="*/ 275191 w 599175"/>
              <a:gd name="connsiteY17" fmla="*/ 71563 h 368873"/>
              <a:gd name="connsiteX18" fmla="*/ 269987 w 599175"/>
              <a:gd name="connsiteY18" fmla="*/ 77418 h 368873"/>
              <a:gd name="connsiteX19" fmla="*/ 243313 w 599175"/>
              <a:gd name="connsiteY19" fmla="*/ 72213 h 368873"/>
              <a:gd name="connsiteX20" fmla="*/ 238109 w 599175"/>
              <a:gd name="connsiteY20" fmla="*/ 72213 h 368873"/>
              <a:gd name="connsiteX21" fmla="*/ 227049 w 599175"/>
              <a:gd name="connsiteY21" fmla="*/ 72864 h 368873"/>
              <a:gd name="connsiteX22" fmla="*/ 201677 w 599175"/>
              <a:gd name="connsiteY22" fmla="*/ 74165 h 368873"/>
              <a:gd name="connsiteX23" fmla="*/ 160040 w 599175"/>
              <a:gd name="connsiteY23" fmla="*/ 65708 h 368873"/>
              <a:gd name="connsiteX24" fmla="*/ 160040 w 599175"/>
              <a:gd name="connsiteY24" fmla="*/ 53347 h 368873"/>
              <a:gd name="connsiteX25" fmla="*/ 147680 w 599175"/>
              <a:gd name="connsiteY25" fmla="*/ 37733 h 368873"/>
              <a:gd name="connsiteX26" fmla="*/ 98887 w 599175"/>
              <a:gd name="connsiteY26" fmla="*/ 7156 h 368873"/>
              <a:gd name="connsiteX27" fmla="*/ 87827 w 599175"/>
              <a:gd name="connsiteY27" fmla="*/ 0 h 368873"/>
              <a:gd name="connsiteX28" fmla="*/ 81321 w 599175"/>
              <a:gd name="connsiteY28" fmla="*/ 11060 h 368873"/>
              <a:gd name="connsiteX29" fmla="*/ 6506 w 599175"/>
              <a:gd name="connsiteY29" fmla="*/ 133367 h 368873"/>
              <a:gd name="connsiteX30" fmla="*/ 0 w 599175"/>
              <a:gd name="connsiteY30" fmla="*/ 144427 h 368873"/>
              <a:gd name="connsiteX31" fmla="*/ 11060 w 599175"/>
              <a:gd name="connsiteY31" fmla="*/ 150932 h 368873"/>
              <a:gd name="connsiteX32" fmla="*/ 61154 w 599175"/>
              <a:gd name="connsiteY32" fmla="*/ 181509 h 368873"/>
              <a:gd name="connsiteX33" fmla="*/ 89779 w 599175"/>
              <a:gd name="connsiteY33" fmla="*/ 180208 h 368873"/>
              <a:gd name="connsiteX34" fmla="*/ 132066 w 599175"/>
              <a:gd name="connsiteY34" fmla="*/ 229652 h 368873"/>
              <a:gd name="connsiteX35" fmla="*/ 132716 w 599175"/>
              <a:gd name="connsiteY35" fmla="*/ 230953 h 368873"/>
              <a:gd name="connsiteX36" fmla="*/ 134018 w 599175"/>
              <a:gd name="connsiteY36" fmla="*/ 231603 h 368873"/>
              <a:gd name="connsiteX37" fmla="*/ 134018 w 599175"/>
              <a:gd name="connsiteY37" fmla="*/ 231603 h 368873"/>
              <a:gd name="connsiteX38" fmla="*/ 124910 w 599175"/>
              <a:gd name="connsiteY38" fmla="*/ 242012 h 368873"/>
              <a:gd name="connsiteX39" fmla="*/ 127512 w 599175"/>
              <a:gd name="connsiteY39" fmla="*/ 287552 h 368873"/>
              <a:gd name="connsiteX40" fmla="*/ 127512 w 599175"/>
              <a:gd name="connsiteY40" fmla="*/ 287552 h 368873"/>
              <a:gd name="connsiteX41" fmla="*/ 127512 w 599175"/>
              <a:gd name="connsiteY41" fmla="*/ 287552 h 368873"/>
              <a:gd name="connsiteX42" fmla="*/ 148330 w 599175"/>
              <a:gd name="connsiteY42" fmla="*/ 295359 h 368873"/>
              <a:gd name="connsiteX43" fmla="*/ 152234 w 599175"/>
              <a:gd name="connsiteY43" fmla="*/ 295359 h 368873"/>
              <a:gd name="connsiteX44" fmla="*/ 164594 w 599175"/>
              <a:gd name="connsiteY44" fmla="*/ 290805 h 368873"/>
              <a:gd name="connsiteX45" fmla="*/ 175004 w 599175"/>
              <a:gd name="connsiteY45" fmla="*/ 311623 h 368873"/>
              <a:gd name="connsiteX46" fmla="*/ 175004 w 599175"/>
              <a:gd name="connsiteY46" fmla="*/ 311623 h 368873"/>
              <a:gd name="connsiteX47" fmla="*/ 175004 w 599175"/>
              <a:gd name="connsiteY47" fmla="*/ 311623 h 368873"/>
              <a:gd name="connsiteX48" fmla="*/ 195822 w 599175"/>
              <a:gd name="connsiteY48" fmla="*/ 319430 h 368873"/>
              <a:gd name="connsiteX49" fmla="*/ 198424 w 599175"/>
              <a:gd name="connsiteY49" fmla="*/ 319430 h 368873"/>
              <a:gd name="connsiteX50" fmla="*/ 208183 w 599175"/>
              <a:gd name="connsiteY50" fmla="*/ 317479 h 368873"/>
              <a:gd name="connsiteX51" fmla="*/ 217941 w 599175"/>
              <a:gd name="connsiteY51" fmla="*/ 336345 h 368873"/>
              <a:gd name="connsiteX52" fmla="*/ 217941 w 599175"/>
              <a:gd name="connsiteY52" fmla="*/ 336345 h 368873"/>
              <a:gd name="connsiteX53" fmla="*/ 217941 w 599175"/>
              <a:gd name="connsiteY53" fmla="*/ 336345 h 368873"/>
              <a:gd name="connsiteX54" fmla="*/ 236157 w 599175"/>
              <a:gd name="connsiteY54" fmla="*/ 343501 h 368873"/>
              <a:gd name="connsiteX55" fmla="*/ 239410 w 599175"/>
              <a:gd name="connsiteY55" fmla="*/ 343501 h 368873"/>
              <a:gd name="connsiteX56" fmla="*/ 251771 w 599175"/>
              <a:gd name="connsiteY56" fmla="*/ 339598 h 368873"/>
              <a:gd name="connsiteX57" fmla="*/ 259578 w 599175"/>
              <a:gd name="connsiteY57" fmla="*/ 351959 h 368873"/>
              <a:gd name="connsiteX58" fmla="*/ 278444 w 599175"/>
              <a:gd name="connsiteY58" fmla="*/ 358465 h 368873"/>
              <a:gd name="connsiteX59" fmla="*/ 279745 w 599175"/>
              <a:gd name="connsiteY59" fmla="*/ 358465 h 368873"/>
              <a:gd name="connsiteX60" fmla="*/ 281047 w 599175"/>
              <a:gd name="connsiteY60" fmla="*/ 358465 h 368873"/>
              <a:gd name="connsiteX61" fmla="*/ 292106 w 599175"/>
              <a:gd name="connsiteY61" fmla="*/ 353911 h 368873"/>
              <a:gd name="connsiteX62" fmla="*/ 292757 w 599175"/>
              <a:gd name="connsiteY62" fmla="*/ 354561 h 368873"/>
              <a:gd name="connsiteX63" fmla="*/ 301865 w 599175"/>
              <a:gd name="connsiteY63" fmla="*/ 361717 h 368873"/>
              <a:gd name="connsiteX64" fmla="*/ 302515 w 599175"/>
              <a:gd name="connsiteY64" fmla="*/ 362368 h 368873"/>
              <a:gd name="connsiteX65" fmla="*/ 303166 w 599175"/>
              <a:gd name="connsiteY65" fmla="*/ 363019 h 368873"/>
              <a:gd name="connsiteX66" fmla="*/ 322683 w 599175"/>
              <a:gd name="connsiteY66" fmla="*/ 368874 h 368873"/>
              <a:gd name="connsiteX67" fmla="*/ 326587 w 599175"/>
              <a:gd name="connsiteY67" fmla="*/ 368874 h 368873"/>
              <a:gd name="connsiteX68" fmla="*/ 360416 w 599175"/>
              <a:gd name="connsiteY68" fmla="*/ 340249 h 368873"/>
              <a:gd name="connsiteX69" fmla="*/ 390343 w 599175"/>
              <a:gd name="connsiteY69" fmla="*/ 312274 h 368873"/>
              <a:gd name="connsiteX70" fmla="*/ 420269 w 599175"/>
              <a:gd name="connsiteY70" fmla="*/ 283649 h 368873"/>
              <a:gd name="connsiteX71" fmla="*/ 422871 w 599175"/>
              <a:gd name="connsiteY71" fmla="*/ 283649 h 368873"/>
              <a:gd name="connsiteX72" fmla="*/ 458002 w 599175"/>
              <a:gd name="connsiteY72" fmla="*/ 242663 h 368873"/>
              <a:gd name="connsiteX73" fmla="*/ 458002 w 599175"/>
              <a:gd name="connsiteY73" fmla="*/ 238109 h 368873"/>
              <a:gd name="connsiteX74" fmla="*/ 463206 w 599175"/>
              <a:gd name="connsiteY74" fmla="*/ 231603 h 368873"/>
              <a:gd name="connsiteX75" fmla="*/ 508096 w 599175"/>
              <a:gd name="connsiteY75" fmla="*/ 179558 h 368873"/>
              <a:gd name="connsiteX76" fmla="*/ 538022 w 599175"/>
              <a:gd name="connsiteY76" fmla="*/ 180859 h 368873"/>
              <a:gd name="connsiteX77" fmla="*/ 588116 w 599175"/>
              <a:gd name="connsiteY77" fmla="*/ 150282 h 368873"/>
              <a:gd name="connsiteX78" fmla="*/ 599176 w 599175"/>
              <a:gd name="connsiteY78" fmla="*/ 143776 h 368873"/>
              <a:gd name="connsiteX79" fmla="*/ 593321 w 599175"/>
              <a:gd name="connsiteY79" fmla="*/ 133367 h 368873"/>
              <a:gd name="connsiteX80" fmla="*/ 67659 w 599175"/>
              <a:gd name="connsiteY80" fmla="*/ 170450 h 368873"/>
              <a:gd name="connsiteX81" fmla="*/ 17565 w 599175"/>
              <a:gd name="connsiteY81" fmla="*/ 139873 h 368873"/>
              <a:gd name="connsiteX82" fmla="*/ 91730 w 599175"/>
              <a:gd name="connsiteY82" fmla="*/ 17565 h 368873"/>
              <a:gd name="connsiteX83" fmla="*/ 141174 w 599175"/>
              <a:gd name="connsiteY83" fmla="*/ 48142 h 368873"/>
              <a:gd name="connsiteX84" fmla="*/ 147029 w 599175"/>
              <a:gd name="connsiteY84" fmla="*/ 62455 h 368873"/>
              <a:gd name="connsiteX85" fmla="*/ 143126 w 599175"/>
              <a:gd name="connsiteY85" fmla="*/ 68961 h 368873"/>
              <a:gd name="connsiteX86" fmla="*/ 86526 w 599175"/>
              <a:gd name="connsiteY86" fmla="*/ 162643 h 368873"/>
              <a:gd name="connsiteX87" fmla="*/ 82623 w 599175"/>
              <a:gd name="connsiteY87" fmla="*/ 168498 h 368873"/>
              <a:gd name="connsiteX88" fmla="*/ 74165 w 599175"/>
              <a:gd name="connsiteY88" fmla="*/ 171751 h 368873"/>
              <a:gd name="connsiteX89" fmla="*/ 67659 w 599175"/>
              <a:gd name="connsiteY89" fmla="*/ 170450 h 368873"/>
              <a:gd name="connsiteX90" fmla="*/ 150932 w 599175"/>
              <a:gd name="connsiteY90" fmla="*/ 282348 h 368873"/>
              <a:gd name="connsiteX91" fmla="*/ 148981 w 599175"/>
              <a:gd name="connsiteY91" fmla="*/ 282348 h 368873"/>
              <a:gd name="connsiteX92" fmla="*/ 130114 w 599175"/>
              <a:gd name="connsiteY92" fmla="*/ 262831 h 368873"/>
              <a:gd name="connsiteX93" fmla="*/ 134668 w 599175"/>
              <a:gd name="connsiteY93" fmla="*/ 250470 h 368873"/>
              <a:gd name="connsiteX94" fmla="*/ 169148 w 599175"/>
              <a:gd name="connsiteY94" fmla="*/ 211436 h 368873"/>
              <a:gd name="connsiteX95" fmla="*/ 184112 w 599175"/>
              <a:gd name="connsiteY95" fmla="*/ 204930 h 368873"/>
              <a:gd name="connsiteX96" fmla="*/ 196472 w 599175"/>
              <a:gd name="connsiteY96" fmla="*/ 209484 h 368873"/>
              <a:gd name="connsiteX97" fmla="*/ 198424 w 599175"/>
              <a:gd name="connsiteY97" fmla="*/ 236808 h 368873"/>
              <a:gd name="connsiteX98" fmla="*/ 163944 w 599175"/>
              <a:gd name="connsiteY98" fmla="*/ 275842 h 368873"/>
              <a:gd name="connsiteX99" fmla="*/ 150932 w 599175"/>
              <a:gd name="connsiteY99" fmla="*/ 282348 h 368873"/>
              <a:gd name="connsiteX100" fmla="*/ 199075 w 599175"/>
              <a:gd name="connsiteY100" fmla="*/ 307069 h 368873"/>
              <a:gd name="connsiteX101" fmla="*/ 197123 w 599175"/>
              <a:gd name="connsiteY101" fmla="*/ 307069 h 368873"/>
              <a:gd name="connsiteX102" fmla="*/ 178256 w 599175"/>
              <a:gd name="connsiteY102" fmla="*/ 287552 h 368873"/>
              <a:gd name="connsiteX103" fmla="*/ 182810 w 599175"/>
              <a:gd name="connsiteY103" fmla="*/ 275191 h 368873"/>
              <a:gd name="connsiteX104" fmla="*/ 212737 w 599175"/>
              <a:gd name="connsiteY104" fmla="*/ 240711 h 368873"/>
              <a:gd name="connsiteX105" fmla="*/ 227700 w 599175"/>
              <a:gd name="connsiteY105" fmla="*/ 234206 h 368873"/>
              <a:gd name="connsiteX106" fmla="*/ 240061 w 599175"/>
              <a:gd name="connsiteY106" fmla="*/ 238760 h 368873"/>
              <a:gd name="connsiteX107" fmla="*/ 242012 w 599175"/>
              <a:gd name="connsiteY107" fmla="*/ 266083 h 368873"/>
              <a:gd name="connsiteX108" fmla="*/ 212086 w 599175"/>
              <a:gd name="connsiteY108" fmla="*/ 300564 h 368873"/>
              <a:gd name="connsiteX109" fmla="*/ 199075 w 599175"/>
              <a:gd name="connsiteY109" fmla="*/ 307069 h 368873"/>
              <a:gd name="connsiteX110" fmla="*/ 199075 w 599175"/>
              <a:gd name="connsiteY110" fmla="*/ 307069 h 368873"/>
              <a:gd name="connsiteX111" fmla="*/ 240061 w 599175"/>
              <a:gd name="connsiteY111" fmla="*/ 331141 h 368873"/>
              <a:gd name="connsiteX112" fmla="*/ 238109 w 599175"/>
              <a:gd name="connsiteY112" fmla="*/ 331141 h 368873"/>
              <a:gd name="connsiteX113" fmla="*/ 227700 w 599175"/>
              <a:gd name="connsiteY113" fmla="*/ 327237 h 368873"/>
              <a:gd name="connsiteX114" fmla="*/ 226399 w 599175"/>
              <a:gd name="connsiteY114" fmla="*/ 304467 h 368873"/>
              <a:gd name="connsiteX115" fmla="*/ 256325 w 599175"/>
              <a:gd name="connsiteY115" fmla="*/ 269987 h 368873"/>
              <a:gd name="connsiteX116" fmla="*/ 268686 w 599175"/>
              <a:gd name="connsiteY116" fmla="*/ 264782 h 368873"/>
              <a:gd name="connsiteX117" fmla="*/ 279095 w 599175"/>
              <a:gd name="connsiteY117" fmla="*/ 268686 h 368873"/>
              <a:gd name="connsiteX118" fmla="*/ 280396 w 599175"/>
              <a:gd name="connsiteY118" fmla="*/ 291456 h 368873"/>
              <a:gd name="connsiteX119" fmla="*/ 250470 w 599175"/>
              <a:gd name="connsiteY119" fmla="*/ 325936 h 368873"/>
              <a:gd name="connsiteX120" fmla="*/ 240061 w 599175"/>
              <a:gd name="connsiteY120" fmla="*/ 331141 h 368873"/>
              <a:gd name="connsiteX121" fmla="*/ 240061 w 599175"/>
              <a:gd name="connsiteY121" fmla="*/ 331141 h 368873"/>
              <a:gd name="connsiteX122" fmla="*/ 279745 w 599175"/>
              <a:gd name="connsiteY122" fmla="*/ 346754 h 368873"/>
              <a:gd name="connsiteX123" fmla="*/ 269987 w 599175"/>
              <a:gd name="connsiteY123" fmla="*/ 343501 h 368873"/>
              <a:gd name="connsiteX124" fmla="*/ 268686 w 599175"/>
              <a:gd name="connsiteY124" fmla="*/ 325285 h 368873"/>
              <a:gd name="connsiteX125" fmla="*/ 294058 w 599175"/>
              <a:gd name="connsiteY125" fmla="*/ 296010 h 368873"/>
              <a:gd name="connsiteX126" fmla="*/ 303817 w 599175"/>
              <a:gd name="connsiteY126" fmla="*/ 291456 h 368873"/>
              <a:gd name="connsiteX127" fmla="*/ 312274 w 599175"/>
              <a:gd name="connsiteY127" fmla="*/ 294709 h 368873"/>
              <a:gd name="connsiteX128" fmla="*/ 313575 w 599175"/>
              <a:gd name="connsiteY128" fmla="*/ 312925 h 368873"/>
              <a:gd name="connsiteX129" fmla="*/ 288203 w 599175"/>
              <a:gd name="connsiteY129" fmla="*/ 342200 h 368873"/>
              <a:gd name="connsiteX130" fmla="*/ 279745 w 599175"/>
              <a:gd name="connsiteY130" fmla="*/ 346754 h 368873"/>
              <a:gd name="connsiteX131" fmla="*/ 279745 w 599175"/>
              <a:gd name="connsiteY131" fmla="*/ 346754 h 368873"/>
              <a:gd name="connsiteX132" fmla="*/ 422871 w 599175"/>
              <a:gd name="connsiteY132" fmla="*/ 270637 h 368873"/>
              <a:gd name="connsiteX133" fmla="*/ 420269 w 599175"/>
              <a:gd name="connsiteY133" fmla="*/ 270637 h 368873"/>
              <a:gd name="connsiteX134" fmla="*/ 409209 w 599175"/>
              <a:gd name="connsiteY134" fmla="*/ 268035 h 368873"/>
              <a:gd name="connsiteX135" fmla="*/ 409860 w 599175"/>
              <a:gd name="connsiteY135" fmla="*/ 271939 h 368873"/>
              <a:gd name="connsiteX136" fmla="*/ 386439 w 599175"/>
              <a:gd name="connsiteY136" fmla="*/ 299913 h 368873"/>
              <a:gd name="connsiteX137" fmla="*/ 386439 w 599175"/>
              <a:gd name="connsiteY137" fmla="*/ 299913 h 368873"/>
              <a:gd name="connsiteX138" fmla="*/ 379933 w 599175"/>
              <a:gd name="connsiteY138" fmla="*/ 299263 h 368873"/>
              <a:gd name="connsiteX139" fmla="*/ 379933 w 599175"/>
              <a:gd name="connsiteY139" fmla="*/ 299913 h 368873"/>
              <a:gd name="connsiteX140" fmla="*/ 356513 w 599175"/>
              <a:gd name="connsiteY140" fmla="*/ 327888 h 368873"/>
              <a:gd name="connsiteX141" fmla="*/ 356513 w 599175"/>
              <a:gd name="connsiteY141" fmla="*/ 327888 h 368873"/>
              <a:gd name="connsiteX142" fmla="*/ 350007 w 599175"/>
              <a:gd name="connsiteY142" fmla="*/ 327237 h 368873"/>
              <a:gd name="connsiteX143" fmla="*/ 350007 w 599175"/>
              <a:gd name="connsiteY143" fmla="*/ 327888 h 368873"/>
              <a:gd name="connsiteX144" fmla="*/ 326587 w 599175"/>
              <a:gd name="connsiteY144" fmla="*/ 355862 h 368873"/>
              <a:gd name="connsiteX145" fmla="*/ 326587 w 599175"/>
              <a:gd name="connsiteY145" fmla="*/ 355862 h 368873"/>
              <a:gd name="connsiteX146" fmla="*/ 324635 w 599175"/>
              <a:gd name="connsiteY146" fmla="*/ 355862 h 368873"/>
              <a:gd name="connsiteX147" fmla="*/ 310973 w 599175"/>
              <a:gd name="connsiteY147" fmla="*/ 351959 h 368873"/>
              <a:gd name="connsiteX148" fmla="*/ 302515 w 599175"/>
              <a:gd name="connsiteY148" fmla="*/ 345453 h 368873"/>
              <a:gd name="connsiteX149" fmla="*/ 323334 w 599175"/>
              <a:gd name="connsiteY149" fmla="*/ 321382 h 368873"/>
              <a:gd name="connsiteX150" fmla="*/ 320731 w 599175"/>
              <a:gd name="connsiteY150" fmla="*/ 284950 h 368873"/>
              <a:gd name="connsiteX151" fmla="*/ 303817 w 599175"/>
              <a:gd name="connsiteY151" fmla="*/ 278444 h 368873"/>
              <a:gd name="connsiteX152" fmla="*/ 297311 w 599175"/>
              <a:gd name="connsiteY152" fmla="*/ 279095 h 368873"/>
              <a:gd name="connsiteX153" fmla="*/ 287552 w 599175"/>
              <a:gd name="connsiteY153" fmla="*/ 258927 h 368873"/>
              <a:gd name="connsiteX154" fmla="*/ 268035 w 599175"/>
              <a:gd name="connsiteY154" fmla="*/ 251771 h 368873"/>
              <a:gd name="connsiteX155" fmla="*/ 268035 w 599175"/>
              <a:gd name="connsiteY155" fmla="*/ 251771 h 368873"/>
              <a:gd name="connsiteX156" fmla="*/ 258927 w 599175"/>
              <a:gd name="connsiteY156" fmla="*/ 253072 h 368873"/>
              <a:gd name="connsiteX157" fmla="*/ 247867 w 599175"/>
              <a:gd name="connsiteY157" fmla="*/ 229001 h 368873"/>
              <a:gd name="connsiteX158" fmla="*/ 227049 w 599175"/>
              <a:gd name="connsiteY158" fmla="*/ 221194 h 368873"/>
              <a:gd name="connsiteX159" fmla="*/ 227049 w 599175"/>
              <a:gd name="connsiteY159" fmla="*/ 221194 h 368873"/>
              <a:gd name="connsiteX160" fmla="*/ 215339 w 599175"/>
              <a:gd name="connsiteY160" fmla="*/ 223146 h 368873"/>
              <a:gd name="connsiteX161" fmla="*/ 204279 w 599175"/>
              <a:gd name="connsiteY161" fmla="*/ 199725 h 368873"/>
              <a:gd name="connsiteX162" fmla="*/ 183461 w 599175"/>
              <a:gd name="connsiteY162" fmla="*/ 191918 h 368873"/>
              <a:gd name="connsiteX163" fmla="*/ 183461 w 599175"/>
              <a:gd name="connsiteY163" fmla="*/ 191918 h 368873"/>
              <a:gd name="connsiteX164" fmla="*/ 158739 w 599175"/>
              <a:gd name="connsiteY164" fmla="*/ 202978 h 368873"/>
              <a:gd name="connsiteX165" fmla="*/ 141824 w 599175"/>
              <a:gd name="connsiteY165" fmla="*/ 222495 h 368873"/>
              <a:gd name="connsiteX166" fmla="*/ 141174 w 599175"/>
              <a:gd name="connsiteY166" fmla="*/ 221845 h 368873"/>
              <a:gd name="connsiteX167" fmla="*/ 96935 w 599175"/>
              <a:gd name="connsiteY167" fmla="*/ 170450 h 368873"/>
              <a:gd name="connsiteX168" fmla="*/ 153535 w 599175"/>
              <a:gd name="connsiteY168" fmla="*/ 76767 h 368873"/>
              <a:gd name="connsiteX169" fmla="*/ 200376 w 599175"/>
              <a:gd name="connsiteY169" fmla="*/ 86526 h 368873"/>
              <a:gd name="connsiteX170" fmla="*/ 238109 w 599175"/>
              <a:gd name="connsiteY170" fmla="*/ 83924 h 368873"/>
              <a:gd name="connsiteX171" fmla="*/ 242012 w 599175"/>
              <a:gd name="connsiteY171" fmla="*/ 83924 h 368873"/>
              <a:gd name="connsiteX172" fmla="*/ 258927 w 599175"/>
              <a:gd name="connsiteY172" fmla="*/ 86526 h 368873"/>
              <a:gd name="connsiteX173" fmla="*/ 223146 w 599175"/>
              <a:gd name="connsiteY173" fmla="*/ 128813 h 368873"/>
              <a:gd name="connsiteX174" fmla="*/ 213387 w 599175"/>
              <a:gd name="connsiteY174" fmla="*/ 157438 h 368873"/>
              <a:gd name="connsiteX175" fmla="*/ 227049 w 599175"/>
              <a:gd name="connsiteY175" fmla="*/ 184112 h 368873"/>
              <a:gd name="connsiteX176" fmla="*/ 227049 w 599175"/>
              <a:gd name="connsiteY176" fmla="*/ 184112 h 368873"/>
              <a:gd name="connsiteX177" fmla="*/ 227049 w 599175"/>
              <a:gd name="connsiteY177" fmla="*/ 184112 h 368873"/>
              <a:gd name="connsiteX178" fmla="*/ 252421 w 599175"/>
              <a:gd name="connsiteY178" fmla="*/ 193220 h 368873"/>
              <a:gd name="connsiteX179" fmla="*/ 255674 w 599175"/>
              <a:gd name="connsiteY179" fmla="*/ 193220 h 368873"/>
              <a:gd name="connsiteX180" fmla="*/ 282348 w 599175"/>
              <a:gd name="connsiteY180" fmla="*/ 179558 h 368873"/>
              <a:gd name="connsiteX181" fmla="*/ 326587 w 599175"/>
              <a:gd name="connsiteY181" fmla="*/ 128813 h 368873"/>
              <a:gd name="connsiteX182" fmla="*/ 326587 w 599175"/>
              <a:gd name="connsiteY182" fmla="*/ 128813 h 368873"/>
              <a:gd name="connsiteX183" fmla="*/ 333743 w 599175"/>
              <a:gd name="connsiteY183" fmla="*/ 135319 h 368873"/>
              <a:gd name="connsiteX184" fmla="*/ 438485 w 599175"/>
              <a:gd name="connsiteY184" fmla="*/ 225098 h 368873"/>
              <a:gd name="connsiteX185" fmla="*/ 445641 w 599175"/>
              <a:gd name="connsiteY185" fmla="*/ 241362 h 368873"/>
              <a:gd name="connsiteX186" fmla="*/ 445641 w 599175"/>
              <a:gd name="connsiteY186" fmla="*/ 243964 h 368873"/>
              <a:gd name="connsiteX187" fmla="*/ 422871 w 599175"/>
              <a:gd name="connsiteY187" fmla="*/ 270637 h 368873"/>
              <a:gd name="connsiteX188" fmla="*/ 422871 w 599175"/>
              <a:gd name="connsiteY188" fmla="*/ 270637 h 368873"/>
              <a:gd name="connsiteX189" fmla="*/ 454749 w 599175"/>
              <a:gd name="connsiteY189" fmla="*/ 223146 h 368873"/>
              <a:gd name="connsiteX190" fmla="*/ 447593 w 599175"/>
              <a:gd name="connsiteY190" fmla="*/ 214688 h 368873"/>
              <a:gd name="connsiteX191" fmla="*/ 325936 w 599175"/>
              <a:gd name="connsiteY191" fmla="*/ 109946 h 368873"/>
              <a:gd name="connsiteX192" fmla="*/ 272589 w 599175"/>
              <a:gd name="connsiteY192" fmla="*/ 171100 h 368873"/>
              <a:gd name="connsiteX193" fmla="*/ 255024 w 599175"/>
              <a:gd name="connsiteY193" fmla="*/ 180208 h 368873"/>
              <a:gd name="connsiteX194" fmla="*/ 253072 w 599175"/>
              <a:gd name="connsiteY194" fmla="*/ 180208 h 368873"/>
              <a:gd name="connsiteX195" fmla="*/ 235507 w 599175"/>
              <a:gd name="connsiteY195" fmla="*/ 173702 h 368873"/>
              <a:gd name="connsiteX196" fmla="*/ 232254 w 599175"/>
              <a:gd name="connsiteY196" fmla="*/ 137921 h 368873"/>
              <a:gd name="connsiteX197" fmla="*/ 232904 w 599175"/>
              <a:gd name="connsiteY197" fmla="*/ 137270 h 368873"/>
              <a:gd name="connsiteX198" fmla="*/ 284299 w 599175"/>
              <a:gd name="connsiteY198" fmla="*/ 78719 h 368873"/>
              <a:gd name="connsiteX199" fmla="*/ 303817 w 599175"/>
              <a:gd name="connsiteY199" fmla="*/ 70262 h 368873"/>
              <a:gd name="connsiteX200" fmla="*/ 306419 w 599175"/>
              <a:gd name="connsiteY200" fmla="*/ 70262 h 368873"/>
              <a:gd name="connsiteX201" fmla="*/ 309672 w 599175"/>
              <a:gd name="connsiteY201" fmla="*/ 70912 h 368873"/>
              <a:gd name="connsiteX202" fmla="*/ 398800 w 599175"/>
              <a:gd name="connsiteY202" fmla="*/ 87176 h 368873"/>
              <a:gd name="connsiteX203" fmla="*/ 446292 w 599175"/>
              <a:gd name="connsiteY203" fmla="*/ 78719 h 368873"/>
              <a:gd name="connsiteX204" fmla="*/ 484025 w 599175"/>
              <a:gd name="connsiteY204" fmla="*/ 139873 h 368873"/>
              <a:gd name="connsiteX205" fmla="*/ 501590 w 599175"/>
              <a:gd name="connsiteY205" fmla="*/ 169148 h 368873"/>
              <a:gd name="connsiteX206" fmla="*/ 454749 w 599175"/>
              <a:gd name="connsiteY206" fmla="*/ 223146 h 368873"/>
              <a:gd name="connsiteX207" fmla="*/ 532167 w 599175"/>
              <a:gd name="connsiteY207" fmla="*/ 170450 h 368873"/>
              <a:gd name="connsiteX208" fmla="*/ 525661 w 599175"/>
              <a:gd name="connsiteY208" fmla="*/ 172401 h 368873"/>
              <a:gd name="connsiteX209" fmla="*/ 516553 w 599175"/>
              <a:gd name="connsiteY209" fmla="*/ 168498 h 368873"/>
              <a:gd name="connsiteX210" fmla="*/ 512650 w 599175"/>
              <a:gd name="connsiteY210" fmla="*/ 161992 h 368873"/>
              <a:gd name="connsiteX211" fmla="*/ 495084 w 599175"/>
              <a:gd name="connsiteY211" fmla="*/ 133367 h 368873"/>
              <a:gd name="connsiteX212" fmla="*/ 454098 w 599175"/>
              <a:gd name="connsiteY212" fmla="*/ 65708 h 368873"/>
              <a:gd name="connsiteX213" fmla="*/ 457351 w 599175"/>
              <a:gd name="connsiteY213" fmla="*/ 48793 h 368873"/>
              <a:gd name="connsiteX214" fmla="*/ 458652 w 599175"/>
              <a:gd name="connsiteY214" fmla="*/ 48142 h 368873"/>
              <a:gd name="connsiteX215" fmla="*/ 508746 w 599175"/>
              <a:gd name="connsiteY215" fmla="*/ 17565 h 368873"/>
              <a:gd name="connsiteX216" fmla="*/ 582261 w 599175"/>
              <a:gd name="connsiteY216" fmla="*/ 139873 h 368873"/>
              <a:gd name="connsiteX217" fmla="*/ 532167 w 599175"/>
              <a:gd name="connsiteY217" fmla="*/ 170450 h 36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599175" h="368873">
                <a:moveTo>
                  <a:pt x="593321" y="133367"/>
                </a:moveTo>
                <a:lnTo>
                  <a:pt x="519806" y="11060"/>
                </a:lnTo>
                <a:lnTo>
                  <a:pt x="513300" y="0"/>
                </a:lnTo>
                <a:lnTo>
                  <a:pt x="502241" y="7156"/>
                </a:lnTo>
                <a:lnTo>
                  <a:pt x="452797" y="37733"/>
                </a:lnTo>
                <a:cubicBezTo>
                  <a:pt x="446942" y="40986"/>
                  <a:pt x="442388" y="46841"/>
                  <a:pt x="440436" y="53347"/>
                </a:cubicBezTo>
                <a:cubicBezTo>
                  <a:pt x="439135" y="57901"/>
                  <a:pt x="439135" y="63105"/>
                  <a:pt x="441087" y="67659"/>
                </a:cubicBezTo>
                <a:cubicBezTo>
                  <a:pt x="427425" y="72213"/>
                  <a:pt x="413763" y="74816"/>
                  <a:pt x="399451" y="74816"/>
                </a:cubicBezTo>
                <a:cubicBezTo>
                  <a:pt x="379933" y="74165"/>
                  <a:pt x="360416" y="70912"/>
                  <a:pt x="341550" y="65057"/>
                </a:cubicBezTo>
                <a:cubicBezTo>
                  <a:pt x="332442" y="62455"/>
                  <a:pt x="322683" y="60503"/>
                  <a:pt x="312925" y="58551"/>
                </a:cubicBezTo>
                <a:lnTo>
                  <a:pt x="311623" y="58551"/>
                </a:lnTo>
                <a:lnTo>
                  <a:pt x="311623" y="58551"/>
                </a:lnTo>
                <a:cubicBezTo>
                  <a:pt x="310973" y="58551"/>
                  <a:pt x="310322" y="58551"/>
                  <a:pt x="310322" y="58551"/>
                </a:cubicBezTo>
                <a:lnTo>
                  <a:pt x="309021" y="58551"/>
                </a:lnTo>
                <a:lnTo>
                  <a:pt x="307720" y="58551"/>
                </a:lnTo>
                <a:cubicBezTo>
                  <a:pt x="306419" y="58551"/>
                  <a:pt x="305768" y="58551"/>
                  <a:pt x="304467" y="58551"/>
                </a:cubicBezTo>
                <a:lnTo>
                  <a:pt x="304467" y="58551"/>
                </a:lnTo>
                <a:cubicBezTo>
                  <a:pt x="293407" y="58551"/>
                  <a:pt x="282348" y="63105"/>
                  <a:pt x="275191" y="71563"/>
                </a:cubicBezTo>
                <a:lnTo>
                  <a:pt x="269987" y="77418"/>
                </a:lnTo>
                <a:cubicBezTo>
                  <a:pt x="261529" y="74165"/>
                  <a:pt x="252421" y="72213"/>
                  <a:pt x="243313" y="72213"/>
                </a:cubicBezTo>
                <a:cubicBezTo>
                  <a:pt x="241362" y="72213"/>
                  <a:pt x="240061" y="72213"/>
                  <a:pt x="238109" y="72213"/>
                </a:cubicBezTo>
                <a:cubicBezTo>
                  <a:pt x="234206" y="72213"/>
                  <a:pt x="230953" y="72864"/>
                  <a:pt x="227049" y="72864"/>
                </a:cubicBezTo>
                <a:cubicBezTo>
                  <a:pt x="218592" y="73515"/>
                  <a:pt x="210134" y="74165"/>
                  <a:pt x="201677" y="74165"/>
                </a:cubicBezTo>
                <a:cubicBezTo>
                  <a:pt x="187364" y="74816"/>
                  <a:pt x="173052" y="71563"/>
                  <a:pt x="160040" y="65708"/>
                </a:cubicBezTo>
                <a:cubicBezTo>
                  <a:pt x="160691" y="61804"/>
                  <a:pt x="160691" y="57901"/>
                  <a:pt x="160040" y="53347"/>
                </a:cubicBezTo>
                <a:cubicBezTo>
                  <a:pt x="158089" y="46841"/>
                  <a:pt x="153535" y="40986"/>
                  <a:pt x="147680" y="37733"/>
                </a:cubicBezTo>
                <a:lnTo>
                  <a:pt x="98887" y="7156"/>
                </a:lnTo>
                <a:lnTo>
                  <a:pt x="87827" y="0"/>
                </a:lnTo>
                <a:lnTo>
                  <a:pt x="81321" y="11060"/>
                </a:lnTo>
                <a:lnTo>
                  <a:pt x="6506" y="133367"/>
                </a:lnTo>
                <a:lnTo>
                  <a:pt x="0" y="144427"/>
                </a:lnTo>
                <a:lnTo>
                  <a:pt x="11060" y="150932"/>
                </a:lnTo>
                <a:lnTo>
                  <a:pt x="61154" y="181509"/>
                </a:lnTo>
                <a:cubicBezTo>
                  <a:pt x="70262" y="187364"/>
                  <a:pt x="81321" y="186714"/>
                  <a:pt x="89779" y="180208"/>
                </a:cubicBezTo>
                <a:lnTo>
                  <a:pt x="132066" y="229652"/>
                </a:lnTo>
                <a:lnTo>
                  <a:pt x="132716" y="230953"/>
                </a:lnTo>
                <a:lnTo>
                  <a:pt x="134018" y="231603"/>
                </a:lnTo>
                <a:lnTo>
                  <a:pt x="134018" y="231603"/>
                </a:lnTo>
                <a:lnTo>
                  <a:pt x="124910" y="242012"/>
                </a:lnTo>
                <a:cubicBezTo>
                  <a:pt x="113199" y="255674"/>
                  <a:pt x="114500" y="275842"/>
                  <a:pt x="127512" y="287552"/>
                </a:cubicBezTo>
                <a:lnTo>
                  <a:pt x="127512" y="287552"/>
                </a:lnTo>
                <a:lnTo>
                  <a:pt x="127512" y="287552"/>
                </a:lnTo>
                <a:cubicBezTo>
                  <a:pt x="133367" y="292757"/>
                  <a:pt x="140523" y="295359"/>
                  <a:pt x="148330" y="295359"/>
                </a:cubicBezTo>
                <a:cubicBezTo>
                  <a:pt x="149631" y="295359"/>
                  <a:pt x="150932" y="295359"/>
                  <a:pt x="152234" y="295359"/>
                </a:cubicBezTo>
                <a:cubicBezTo>
                  <a:pt x="156788" y="294709"/>
                  <a:pt x="160691" y="293407"/>
                  <a:pt x="164594" y="290805"/>
                </a:cubicBezTo>
                <a:cubicBezTo>
                  <a:pt x="165245" y="298612"/>
                  <a:pt x="169148" y="306419"/>
                  <a:pt x="175004" y="311623"/>
                </a:cubicBezTo>
                <a:lnTo>
                  <a:pt x="175004" y="311623"/>
                </a:lnTo>
                <a:lnTo>
                  <a:pt x="175004" y="311623"/>
                </a:lnTo>
                <a:cubicBezTo>
                  <a:pt x="180859" y="316828"/>
                  <a:pt x="188015" y="319430"/>
                  <a:pt x="195822" y="319430"/>
                </a:cubicBezTo>
                <a:cubicBezTo>
                  <a:pt x="196472" y="319430"/>
                  <a:pt x="197774" y="319430"/>
                  <a:pt x="198424" y="319430"/>
                </a:cubicBezTo>
                <a:cubicBezTo>
                  <a:pt x="201677" y="319430"/>
                  <a:pt x="204930" y="318780"/>
                  <a:pt x="208183" y="317479"/>
                </a:cubicBezTo>
                <a:cubicBezTo>
                  <a:pt x="208833" y="324635"/>
                  <a:pt x="212086" y="331791"/>
                  <a:pt x="217941" y="336345"/>
                </a:cubicBezTo>
                <a:lnTo>
                  <a:pt x="217941" y="336345"/>
                </a:lnTo>
                <a:lnTo>
                  <a:pt x="217941" y="336345"/>
                </a:lnTo>
                <a:cubicBezTo>
                  <a:pt x="223146" y="340899"/>
                  <a:pt x="229652" y="343501"/>
                  <a:pt x="236157" y="343501"/>
                </a:cubicBezTo>
                <a:cubicBezTo>
                  <a:pt x="237458" y="343501"/>
                  <a:pt x="238109" y="343501"/>
                  <a:pt x="239410" y="343501"/>
                </a:cubicBezTo>
                <a:cubicBezTo>
                  <a:pt x="243964" y="343501"/>
                  <a:pt x="247867" y="341550"/>
                  <a:pt x="251771" y="339598"/>
                </a:cubicBezTo>
                <a:cubicBezTo>
                  <a:pt x="253072" y="344152"/>
                  <a:pt x="255674" y="348706"/>
                  <a:pt x="259578" y="351959"/>
                </a:cubicBezTo>
                <a:cubicBezTo>
                  <a:pt x="264782" y="356513"/>
                  <a:pt x="271288" y="359115"/>
                  <a:pt x="278444" y="358465"/>
                </a:cubicBezTo>
                <a:lnTo>
                  <a:pt x="279745" y="358465"/>
                </a:lnTo>
                <a:lnTo>
                  <a:pt x="281047" y="358465"/>
                </a:lnTo>
                <a:cubicBezTo>
                  <a:pt x="284950" y="357814"/>
                  <a:pt x="288853" y="355862"/>
                  <a:pt x="292106" y="353911"/>
                </a:cubicBezTo>
                <a:lnTo>
                  <a:pt x="292757" y="354561"/>
                </a:lnTo>
                <a:lnTo>
                  <a:pt x="301865" y="361717"/>
                </a:lnTo>
                <a:lnTo>
                  <a:pt x="302515" y="362368"/>
                </a:lnTo>
                <a:lnTo>
                  <a:pt x="303166" y="363019"/>
                </a:lnTo>
                <a:cubicBezTo>
                  <a:pt x="309021" y="366922"/>
                  <a:pt x="316177" y="368874"/>
                  <a:pt x="322683" y="368874"/>
                </a:cubicBezTo>
                <a:cubicBezTo>
                  <a:pt x="323984" y="368874"/>
                  <a:pt x="325285" y="368874"/>
                  <a:pt x="326587" y="368874"/>
                </a:cubicBezTo>
                <a:cubicBezTo>
                  <a:pt x="342851" y="367573"/>
                  <a:pt x="355862" y="355862"/>
                  <a:pt x="360416" y="340249"/>
                </a:cubicBezTo>
                <a:cubicBezTo>
                  <a:pt x="374729" y="337646"/>
                  <a:pt x="386439" y="326587"/>
                  <a:pt x="390343" y="312274"/>
                </a:cubicBezTo>
                <a:cubicBezTo>
                  <a:pt x="405306" y="309021"/>
                  <a:pt x="417016" y="297961"/>
                  <a:pt x="420269" y="283649"/>
                </a:cubicBezTo>
                <a:cubicBezTo>
                  <a:pt x="420919" y="283649"/>
                  <a:pt x="422221" y="283649"/>
                  <a:pt x="422871" y="283649"/>
                </a:cubicBezTo>
                <a:cubicBezTo>
                  <a:pt x="443689" y="281697"/>
                  <a:pt x="459303" y="263481"/>
                  <a:pt x="458002" y="242663"/>
                </a:cubicBezTo>
                <a:cubicBezTo>
                  <a:pt x="458002" y="241362"/>
                  <a:pt x="458002" y="239410"/>
                  <a:pt x="458002" y="238109"/>
                </a:cubicBezTo>
                <a:lnTo>
                  <a:pt x="463206" y="231603"/>
                </a:lnTo>
                <a:lnTo>
                  <a:pt x="508096" y="179558"/>
                </a:lnTo>
                <a:cubicBezTo>
                  <a:pt x="516553" y="186714"/>
                  <a:pt x="528264" y="186714"/>
                  <a:pt x="538022" y="180859"/>
                </a:cubicBezTo>
                <a:lnTo>
                  <a:pt x="588116" y="150282"/>
                </a:lnTo>
                <a:lnTo>
                  <a:pt x="599176" y="143776"/>
                </a:lnTo>
                <a:lnTo>
                  <a:pt x="593321" y="133367"/>
                </a:lnTo>
                <a:close/>
                <a:moveTo>
                  <a:pt x="67659" y="170450"/>
                </a:moveTo>
                <a:lnTo>
                  <a:pt x="17565" y="139873"/>
                </a:lnTo>
                <a:lnTo>
                  <a:pt x="91730" y="17565"/>
                </a:lnTo>
                <a:lnTo>
                  <a:pt x="141174" y="48142"/>
                </a:lnTo>
                <a:cubicBezTo>
                  <a:pt x="146378" y="50745"/>
                  <a:pt x="148981" y="57250"/>
                  <a:pt x="147029" y="62455"/>
                </a:cubicBezTo>
                <a:lnTo>
                  <a:pt x="143126" y="68961"/>
                </a:lnTo>
                <a:lnTo>
                  <a:pt x="86526" y="162643"/>
                </a:lnTo>
                <a:lnTo>
                  <a:pt x="82623" y="168498"/>
                </a:lnTo>
                <a:cubicBezTo>
                  <a:pt x="80671" y="170450"/>
                  <a:pt x="77418" y="171751"/>
                  <a:pt x="74165" y="171751"/>
                </a:cubicBezTo>
                <a:cubicBezTo>
                  <a:pt x="72213" y="172401"/>
                  <a:pt x="69611" y="171751"/>
                  <a:pt x="67659" y="170450"/>
                </a:cubicBezTo>
                <a:close/>
                <a:moveTo>
                  <a:pt x="150932" y="282348"/>
                </a:moveTo>
                <a:cubicBezTo>
                  <a:pt x="150282" y="282348"/>
                  <a:pt x="149631" y="282348"/>
                  <a:pt x="148981" y="282348"/>
                </a:cubicBezTo>
                <a:cubicBezTo>
                  <a:pt x="138572" y="282348"/>
                  <a:pt x="130114" y="273240"/>
                  <a:pt x="130114" y="262831"/>
                </a:cubicBezTo>
                <a:cubicBezTo>
                  <a:pt x="130114" y="258277"/>
                  <a:pt x="132066" y="253723"/>
                  <a:pt x="134668" y="250470"/>
                </a:cubicBezTo>
                <a:lnTo>
                  <a:pt x="169148" y="211436"/>
                </a:lnTo>
                <a:cubicBezTo>
                  <a:pt x="173052" y="207532"/>
                  <a:pt x="178256" y="204930"/>
                  <a:pt x="184112" y="204930"/>
                </a:cubicBezTo>
                <a:cubicBezTo>
                  <a:pt x="188666" y="204930"/>
                  <a:pt x="193220" y="206882"/>
                  <a:pt x="196472" y="209484"/>
                </a:cubicBezTo>
                <a:cubicBezTo>
                  <a:pt x="204279" y="216640"/>
                  <a:pt x="205580" y="229001"/>
                  <a:pt x="198424" y="236808"/>
                </a:cubicBezTo>
                <a:lnTo>
                  <a:pt x="163944" y="275842"/>
                </a:lnTo>
                <a:cubicBezTo>
                  <a:pt x="160691" y="279745"/>
                  <a:pt x="156137" y="281697"/>
                  <a:pt x="150932" y="282348"/>
                </a:cubicBezTo>
                <a:close/>
                <a:moveTo>
                  <a:pt x="199075" y="307069"/>
                </a:moveTo>
                <a:cubicBezTo>
                  <a:pt x="198424" y="307069"/>
                  <a:pt x="197774" y="307069"/>
                  <a:pt x="197123" y="307069"/>
                </a:cubicBezTo>
                <a:cubicBezTo>
                  <a:pt x="186714" y="307069"/>
                  <a:pt x="178256" y="297961"/>
                  <a:pt x="178256" y="287552"/>
                </a:cubicBezTo>
                <a:cubicBezTo>
                  <a:pt x="178256" y="282998"/>
                  <a:pt x="180208" y="278444"/>
                  <a:pt x="182810" y="275191"/>
                </a:cubicBezTo>
                <a:lnTo>
                  <a:pt x="212737" y="240711"/>
                </a:lnTo>
                <a:cubicBezTo>
                  <a:pt x="216640" y="236808"/>
                  <a:pt x="221845" y="234206"/>
                  <a:pt x="227700" y="234206"/>
                </a:cubicBezTo>
                <a:cubicBezTo>
                  <a:pt x="232254" y="234206"/>
                  <a:pt x="236808" y="236157"/>
                  <a:pt x="240061" y="238760"/>
                </a:cubicBezTo>
                <a:cubicBezTo>
                  <a:pt x="247867" y="245916"/>
                  <a:pt x="249169" y="258277"/>
                  <a:pt x="242012" y="266083"/>
                </a:cubicBezTo>
                <a:lnTo>
                  <a:pt x="212086" y="300564"/>
                </a:lnTo>
                <a:cubicBezTo>
                  <a:pt x="208833" y="304467"/>
                  <a:pt x="204279" y="307069"/>
                  <a:pt x="199075" y="307069"/>
                </a:cubicBezTo>
                <a:lnTo>
                  <a:pt x="199075" y="307069"/>
                </a:lnTo>
                <a:close/>
                <a:moveTo>
                  <a:pt x="240061" y="331141"/>
                </a:moveTo>
                <a:cubicBezTo>
                  <a:pt x="239410" y="331141"/>
                  <a:pt x="238759" y="331141"/>
                  <a:pt x="238109" y="331141"/>
                </a:cubicBezTo>
                <a:cubicBezTo>
                  <a:pt x="234206" y="331141"/>
                  <a:pt x="230953" y="329839"/>
                  <a:pt x="227700" y="327237"/>
                </a:cubicBezTo>
                <a:cubicBezTo>
                  <a:pt x="221194" y="321382"/>
                  <a:pt x="220544" y="310973"/>
                  <a:pt x="226399" y="304467"/>
                </a:cubicBezTo>
                <a:lnTo>
                  <a:pt x="256325" y="269987"/>
                </a:lnTo>
                <a:cubicBezTo>
                  <a:pt x="259578" y="266734"/>
                  <a:pt x="264132" y="264782"/>
                  <a:pt x="268686" y="264782"/>
                </a:cubicBezTo>
                <a:cubicBezTo>
                  <a:pt x="272589" y="264782"/>
                  <a:pt x="276493" y="266083"/>
                  <a:pt x="279095" y="268686"/>
                </a:cubicBezTo>
                <a:cubicBezTo>
                  <a:pt x="285601" y="274541"/>
                  <a:pt x="286251" y="284950"/>
                  <a:pt x="280396" y="291456"/>
                </a:cubicBezTo>
                <a:lnTo>
                  <a:pt x="250470" y="325936"/>
                </a:lnTo>
                <a:cubicBezTo>
                  <a:pt x="247867" y="329189"/>
                  <a:pt x="243964" y="331141"/>
                  <a:pt x="240061" y="331141"/>
                </a:cubicBezTo>
                <a:lnTo>
                  <a:pt x="240061" y="331141"/>
                </a:lnTo>
                <a:close/>
                <a:moveTo>
                  <a:pt x="279745" y="346754"/>
                </a:moveTo>
                <a:cubicBezTo>
                  <a:pt x="276493" y="346754"/>
                  <a:pt x="272589" y="346104"/>
                  <a:pt x="269987" y="343501"/>
                </a:cubicBezTo>
                <a:cubicBezTo>
                  <a:pt x="264782" y="338947"/>
                  <a:pt x="264132" y="330490"/>
                  <a:pt x="268686" y="325285"/>
                </a:cubicBezTo>
                <a:lnTo>
                  <a:pt x="294058" y="296010"/>
                </a:lnTo>
                <a:cubicBezTo>
                  <a:pt x="296660" y="293407"/>
                  <a:pt x="299913" y="291456"/>
                  <a:pt x="303817" y="291456"/>
                </a:cubicBezTo>
                <a:cubicBezTo>
                  <a:pt x="307069" y="291456"/>
                  <a:pt x="309672" y="292757"/>
                  <a:pt x="312274" y="294709"/>
                </a:cubicBezTo>
                <a:cubicBezTo>
                  <a:pt x="317479" y="299263"/>
                  <a:pt x="318129" y="307720"/>
                  <a:pt x="313575" y="312925"/>
                </a:cubicBezTo>
                <a:lnTo>
                  <a:pt x="288203" y="342200"/>
                </a:lnTo>
                <a:cubicBezTo>
                  <a:pt x="286251" y="344803"/>
                  <a:pt x="282998" y="346104"/>
                  <a:pt x="279745" y="346754"/>
                </a:cubicBezTo>
                <a:lnTo>
                  <a:pt x="279745" y="346754"/>
                </a:lnTo>
                <a:close/>
                <a:moveTo>
                  <a:pt x="422871" y="270637"/>
                </a:moveTo>
                <a:cubicBezTo>
                  <a:pt x="422221" y="270637"/>
                  <a:pt x="420919" y="270637"/>
                  <a:pt x="420269" y="270637"/>
                </a:cubicBezTo>
                <a:cubicBezTo>
                  <a:pt x="416365" y="270637"/>
                  <a:pt x="412462" y="269336"/>
                  <a:pt x="409209" y="268035"/>
                </a:cubicBezTo>
                <a:cubicBezTo>
                  <a:pt x="409209" y="269336"/>
                  <a:pt x="409860" y="270637"/>
                  <a:pt x="409860" y="271939"/>
                </a:cubicBezTo>
                <a:cubicBezTo>
                  <a:pt x="411161" y="286251"/>
                  <a:pt x="400752" y="298612"/>
                  <a:pt x="386439" y="299913"/>
                </a:cubicBezTo>
                <a:cubicBezTo>
                  <a:pt x="386439" y="299913"/>
                  <a:pt x="386439" y="299913"/>
                  <a:pt x="386439" y="299913"/>
                </a:cubicBezTo>
                <a:cubicBezTo>
                  <a:pt x="384487" y="299913"/>
                  <a:pt x="381885" y="299913"/>
                  <a:pt x="379933" y="299263"/>
                </a:cubicBezTo>
                <a:lnTo>
                  <a:pt x="379933" y="299913"/>
                </a:lnTo>
                <a:cubicBezTo>
                  <a:pt x="381235" y="314226"/>
                  <a:pt x="370825" y="326587"/>
                  <a:pt x="356513" y="327888"/>
                </a:cubicBezTo>
                <a:cubicBezTo>
                  <a:pt x="356513" y="327888"/>
                  <a:pt x="356513" y="327888"/>
                  <a:pt x="356513" y="327888"/>
                </a:cubicBezTo>
                <a:cubicBezTo>
                  <a:pt x="354561" y="327888"/>
                  <a:pt x="351959" y="327888"/>
                  <a:pt x="350007" y="327237"/>
                </a:cubicBezTo>
                <a:lnTo>
                  <a:pt x="350007" y="327888"/>
                </a:lnTo>
                <a:cubicBezTo>
                  <a:pt x="351308" y="342200"/>
                  <a:pt x="340899" y="354561"/>
                  <a:pt x="326587" y="355862"/>
                </a:cubicBezTo>
                <a:cubicBezTo>
                  <a:pt x="326587" y="355862"/>
                  <a:pt x="326587" y="355862"/>
                  <a:pt x="326587" y="355862"/>
                </a:cubicBezTo>
                <a:cubicBezTo>
                  <a:pt x="325936" y="355862"/>
                  <a:pt x="325285" y="355862"/>
                  <a:pt x="324635" y="355862"/>
                </a:cubicBezTo>
                <a:cubicBezTo>
                  <a:pt x="320081" y="355862"/>
                  <a:pt x="315527" y="354561"/>
                  <a:pt x="310973" y="351959"/>
                </a:cubicBezTo>
                <a:lnTo>
                  <a:pt x="302515" y="345453"/>
                </a:lnTo>
                <a:lnTo>
                  <a:pt x="323334" y="321382"/>
                </a:lnTo>
                <a:cubicBezTo>
                  <a:pt x="332442" y="310322"/>
                  <a:pt x="331141" y="294058"/>
                  <a:pt x="320731" y="284950"/>
                </a:cubicBezTo>
                <a:cubicBezTo>
                  <a:pt x="316177" y="281047"/>
                  <a:pt x="310322" y="278444"/>
                  <a:pt x="303817" y="278444"/>
                </a:cubicBezTo>
                <a:cubicBezTo>
                  <a:pt x="301865" y="278444"/>
                  <a:pt x="299263" y="278444"/>
                  <a:pt x="297311" y="279095"/>
                </a:cubicBezTo>
                <a:cubicBezTo>
                  <a:pt x="296660" y="271288"/>
                  <a:pt x="293407" y="264132"/>
                  <a:pt x="287552" y="258927"/>
                </a:cubicBezTo>
                <a:cubicBezTo>
                  <a:pt x="282348" y="254373"/>
                  <a:pt x="275191" y="251771"/>
                  <a:pt x="268035" y="251771"/>
                </a:cubicBezTo>
                <a:lnTo>
                  <a:pt x="268035" y="251771"/>
                </a:lnTo>
                <a:cubicBezTo>
                  <a:pt x="264782" y="251771"/>
                  <a:pt x="262180" y="252421"/>
                  <a:pt x="258927" y="253072"/>
                </a:cubicBezTo>
                <a:cubicBezTo>
                  <a:pt x="258927" y="243964"/>
                  <a:pt x="255024" y="235507"/>
                  <a:pt x="247867" y="229001"/>
                </a:cubicBezTo>
                <a:cubicBezTo>
                  <a:pt x="242012" y="223796"/>
                  <a:pt x="234856" y="220544"/>
                  <a:pt x="227049" y="221194"/>
                </a:cubicBezTo>
                <a:lnTo>
                  <a:pt x="227049" y="221194"/>
                </a:lnTo>
                <a:cubicBezTo>
                  <a:pt x="223146" y="221194"/>
                  <a:pt x="219242" y="221845"/>
                  <a:pt x="215339" y="223146"/>
                </a:cubicBezTo>
                <a:cubicBezTo>
                  <a:pt x="214688" y="214038"/>
                  <a:pt x="210785" y="205580"/>
                  <a:pt x="204279" y="199725"/>
                </a:cubicBezTo>
                <a:cubicBezTo>
                  <a:pt x="198424" y="194521"/>
                  <a:pt x="191268" y="191268"/>
                  <a:pt x="183461" y="191918"/>
                </a:cubicBezTo>
                <a:lnTo>
                  <a:pt x="183461" y="191918"/>
                </a:lnTo>
                <a:cubicBezTo>
                  <a:pt x="174353" y="191918"/>
                  <a:pt x="165245" y="195822"/>
                  <a:pt x="158739" y="202978"/>
                </a:cubicBezTo>
                <a:lnTo>
                  <a:pt x="141824" y="222495"/>
                </a:lnTo>
                <a:lnTo>
                  <a:pt x="141174" y="221845"/>
                </a:lnTo>
                <a:lnTo>
                  <a:pt x="96935" y="170450"/>
                </a:lnTo>
                <a:lnTo>
                  <a:pt x="153535" y="76767"/>
                </a:lnTo>
                <a:cubicBezTo>
                  <a:pt x="167847" y="83924"/>
                  <a:pt x="184112" y="87176"/>
                  <a:pt x="200376" y="86526"/>
                </a:cubicBezTo>
                <a:cubicBezTo>
                  <a:pt x="213387" y="86526"/>
                  <a:pt x="226399" y="85225"/>
                  <a:pt x="238109" y="83924"/>
                </a:cubicBezTo>
                <a:cubicBezTo>
                  <a:pt x="239410" y="83924"/>
                  <a:pt x="240711" y="83924"/>
                  <a:pt x="242012" y="83924"/>
                </a:cubicBezTo>
                <a:cubicBezTo>
                  <a:pt x="247867" y="83924"/>
                  <a:pt x="253723" y="84574"/>
                  <a:pt x="258927" y="86526"/>
                </a:cubicBezTo>
                <a:lnTo>
                  <a:pt x="223146" y="128813"/>
                </a:lnTo>
                <a:cubicBezTo>
                  <a:pt x="215990" y="136620"/>
                  <a:pt x="212737" y="147029"/>
                  <a:pt x="213387" y="157438"/>
                </a:cubicBezTo>
                <a:cubicBezTo>
                  <a:pt x="214038" y="167847"/>
                  <a:pt x="219242" y="176955"/>
                  <a:pt x="227049" y="184112"/>
                </a:cubicBezTo>
                <a:lnTo>
                  <a:pt x="227049" y="184112"/>
                </a:lnTo>
                <a:lnTo>
                  <a:pt x="227049" y="184112"/>
                </a:lnTo>
                <a:cubicBezTo>
                  <a:pt x="234206" y="189967"/>
                  <a:pt x="243313" y="193220"/>
                  <a:pt x="252421" y="193220"/>
                </a:cubicBezTo>
                <a:cubicBezTo>
                  <a:pt x="253723" y="193220"/>
                  <a:pt x="254373" y="193220"/>
                  <a:pt x="255674" y="193220"/>
                </a:cubicBezTo>
                <a:cubicBezTo>
                  <a:pt x="266083" y="192569"/>
                  <a:pt x="275842" y="187364"/>
                  <a:pt x="282348" y="179558"/>
                </a:cubicBezTo>
                <a:lnTo>
                  <a:pt x="326587" y="128813"/>
                </a:lnTo>
                <a:lnTo>
                  <a:pt x="326587" y="128813"/>
                </a:lnTo>
                <a:lnTo>
                  <a:pt x="333743" y="135319"/>
                </a:lnTo>
                <a:lnTo>
                  <a:pt x="438485" y="225098"/>
                </a:lnTo>
                <a:cubicBezTo>
                  <a:pt x="443039" y="229001"/>
                  <a:pt x="445641" y="235507"/>
                  <a:pt x="445641" y="241362"/>
                </a:cubicBezTo>
                <a:cubicBezTo>
                  <a:pt x="445641" y="242012"/>
                  <a:pt x="445641" y="243964"/>
                  <a:pt x="445641" y="243964"/>
                </a:cubicBezTo>
                <a:cubicBezTo>
                  <a:pt x="446942" y="257626"/>
                  <a:pt x="436533" y="269336"/>
                  <a:pt x="422871" y="270637"/>
                </a:cubicBezTo>
                <a:cubicBezTo>
                  <a:pt x="422871" y="270637"/>
                  <a:pt x="422871" y="270637"/>
                  <a:pt x="422871" y="270637"/>
                </a:cubicBezTo>
                <a:close/>
                <a:moveTo>
                  <a:pt x="454749" y="223146"/>
                </a:moveTo>
                <a:cubicBezTo>
                  <a:pt x="452797" y="219893"/>
                  <a:pt x="450195" y="217291"/>
                  <a:pt x="447593" y="214688"/>
                </a:cubicBezTo>
                <a:lnTo>
                  <a:pt x="325936" y="109946"/>
                </a:lnTo>
                <a:lnTo>
                  <a:pt x="272589" y="171100"/>
                </a:lnTo>
                <a:cubicBezTo>
                  <a:pt x="268035" y="176305"/>
                  <a:pt x="262180" y="179558"/>
                  <a:pt x="255024" y="180208"/>
                </a:cubicBezTo>
                <a:cubicBezTo>
                  <a:pt x="254373" y="180208"/>
                  <a:pt x="253723" y="180208"/>
                  <a:pt x="253072" y="180208"/>
                </a:cubicBezTo>
                <a:cubicBezTo>
                  <a:pt x="246566" y="180208"/>
                  <a:pt x="240711" y="177606"/>
                  <a:pt x="235507" y="173702"/>
                </a:cubicBezTo>
                <a:cubicBezTo>
                  <a:pt x="224447" y="164594"/>
                  <a:pt x="223146" y="148981"/>
                  <a:pt x="232254" y="137921"/>
                </a:cubicBezTo>
                <a:cubicBezTo>
                  <a:pt x="232254" y="137921"/>
                  <a:pt x="232904" y="137270"/>
                  <a:pt x="232904" y="137270"/>
                </a:cubicBezTo>
                <a:lnTo>
                  <a:pt x="284299" y="78719"/>
                </a:lnTo>
                <a:cubicBezTo>
                  <a:pt x="289504" y="72864"/>
                  <a:pt x="296660" y="70262"/>
                  <a:pt x="303817" y="70262"/>
                </a:cubicBezTo>
                <a:cubicBezTo>
                  <a:pt x="304467" y="70262"/>
                  <a:pt x="305118" y="70262"/>
                  <a:pt x="306419" y="70262"/>
                </a:cubicBezTo>
                <a:cubicBezTo>
                  <a:pt x="307720" y="70262"/>
                  <a:pt x="308371" y="70912"/>
                  <a:pt x="309672" y="70912"/>
                </a:cubicBezTo>
                <a:cubicBezTo>
                  <a:pt x="339598" y="76767"/>
                  <a:pt x="366922" y="87176"/>
                  <a:pt x="398800" y="87176"/>
                </a:cubicBezTo>
                <a:cubicBezTo>
                  <a:pt x="415064" y="87176"/>
                  <a:pt x="431328" y="84574"/>
                  <a:pt x="446292" y="78719"/>
                </a:cubicBezTo>
                <a:lnTo>
                  <a:pt x="484025" y="139873"/>
                </a:lnTo>
                <a:lnTo>
                  <a:pt x="501590" y="169148"/>
                </a:lnTo>
                <a:lnTo>
                  <a:pt x="454749" y="223146"/>
                </a:lnTo>
                <a:close/>
                <a:moveTo>
                  <a:pt x="532167" y="170450"/>
                </a:moveTo>
                <a:cubicBezTo>
                  <a:pt x="530215" y="171751"/>
                  <a:pt x="527613" y="172401"/>
                  <a:pt x="525661" y="172401"/>
                </a:cubicBezTo>
                <a:cubicBezTo>
                  <a:pt x="522408" y="172401"/>
                  <a:pt x="519156" y="171100"/>
                  <a:pt x="516553" y="168498"/>
                </a:cubicBezTo>
                <a:lnTo>
                  <a:pt x="512650" y="161992"/>
                </a:lnTo>
                <a:lnTo>
                  <a:pt x="495084" y="133367"/>
                </a:lnTo>
                <a:lnTo>
                  <a:pt x="454098" y="65708"/>
                </a:lnTo>
                <a:cubicBezTo>
                  <a:pt x="450195" y="59853"/>
                  <a:pt x="452147" y="52696"/>
                  <a:pt x="457351" y="48793"/>
                </a:cubicBezTo>
                <a:cubicBezTo>
                  <a:pt x="458002" y="48793"/>
                  <a:pt x="458002" y="48142"/>
                  <a:pt x="458652" y="48142"/>
                </a:cubicBezTo>
                <a:lnTo>
                  <a:pt x="508746" y="17565"/>
                </a:lnTo>
                <a:lnTo>
                  <a:pt x="582261" y="139873"/>
                </a:lnTo>
                <a:lnTo>
                  <a:pt x="532167" y="170450"/>
                </a:lnTo>
                <a:close/>
              </a:path>
            </a:pathLst>
          </a:custGeom>
          <a:solidFill>
            <a:schemeClr val="bg1"/>
          </a:solidFill>
          <a:ln w="6449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919D8-826E-4C83-9D87-FF161D8A6968}"/>
              </a:ext>
            </a:extLst>
          </p:cNvPr>
          <p:cNvGrpSpPr/>
          <p:nvPr/>
        </p:nvGrpSpPr>
        <p:grpSpPr>
          <a:xfrm>
            <a:off x="5792740" y="2103465"/>
            <a:ext cx="530394" cy="471010"/>
            <a:chOff x="7270575" y="2113193"/>
            <a:chExt cx="530394" cy="471010"/>
          </a:xfrm>
        </p:grpSpPr>
        <p:grpSp>
          <p:nvGrpSpPr>
            <p:cNvPr id="77" name="Graphic 19" descr="Money outline">
              <a:extLst>
                <a:ext uri="{FF2B5EF4-FFF2-40B4-BE49-F238E27FC236}">
                  <a16:creationId xmlns:a16="http://schemas.microsoft.com/office/drawing/2014/main" id="{B8A81274-A2F7-4C6D-93A8-D7F46C9FAF37}"/>
                </a:ext>
              </a:extLst>
            </p:cNvPr>
            <p:cNvGrpSpPr/>
            <p:nvPr/>
          </p:nvGrpSpPr>
          <p:grpSpPr>
            <a:xfrm>
              <a:off x="7445442" y="2323613"/>
              <a:ext cx="355527" cy="260590"/>
              <a:chOff x="7314803" y="2154392"/>
              <a:chExt cx="391080" cy="286649"/>
            </a:xfrm>
            <a:solidFill>
              <a:schemeClr val="bg1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12F2912-F7EE-4820-9702-F94720CCDABA}"/>
                  </a:ext>
                </a:extLst>
              </p:cNvPr>
              <p:cNvSpPr/>
              <p:nvPr/>
            </p:nvSpPr>
            <p:spPr>
              <a:xfrm>
                <a:off x="7430153" y="2203870"/>
                <a:ext cx="240743" cy="46105"/>
              </a:xfrm>
              <a:custGeom>
                <a:avLst/>
                <a:gdLst>
                  <a:gd name="connsiteX0" fmla="*/ 224676 w 240743"/>
                  <a:gd name="connsiteY0" fmla="*/ 10451 h 46105"/>
                  <a:gd name="connsiteX1" fmla="*/ 231687 w 240743"/>
                  <a:gd name="connsiteY1" fmla="*/ 46101 h 46105"/>
                  <a:gd name="connsiteX2" fmla="*/ 240743 w 240743"/>
                  <a:gd name="connsiteY2" fmla="*/ 46101 h 46105"/>
                  <a:gd name="connsiteX3" fmla="*/ 231687 w 240743"/>
                  <a:gd name="connsiteY3" fmla="*/ 0 h 46105"/>
                  <a:gd name="connsiteX4" fmla="*/ 182 w 240743"/>
                  <a:gd name="connsiteY4" fmla="*/ 46021 h 46105"/>
                  <a:gd name="connsiteX5" fmla="*/ 182 w 240743"/>
                  <a:gd name="connsiteY5" fmla="*/ 46106 h 46105"/>
                  <a:gd name="connsiteX6" fmla="*/ 45332 w 240743"/>
                  <a:gd name="connsiteY6" fmla="*/ 46106 h 4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743" h="46105">
                    <a:moveTo>
                      <a:pt x="224676" y="10451"/>
                    </a:moveTo>
                    <a:lnTo>
                      <a:pt x="231687" y="46101"/>
                    </a:lnTo>
                    <a:lnTo>
                      <a:pt x="240743" y="46101"/>
                    </a:lnTo>
                    <a:lnTo>
                      <a:pt x="231687" y="0"/>
                    </a:lnTo>
                    <a:lnTo>
                      <a:pt x="182" y="46021"/>
                    </a:lnTo>
                    <a:cubicBezTo>
                      <a:pt x="-63" y="46070"/>
                      <a:pt x="-58" y="46106"/>
                      <a:pt x="182" y="46106"/>
                    </a:cubicBezTo>
                    <a:lnTo>
                      <a:pt x="45332" y="46106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AABB21-1A7D-4231-AEBF-D59D3DB40291}"/>
                  </a:ext>
                </a:extLst>
              </p:cNvPr>
              <p:cNvSpPr/>
              <p:nvPr/>
            </p:nvSpPr>
            <p:spPr>
              <a:xfrm>
                <a:off x="7373410" y="2154392"/>
                <a:ext cx="250962" cy="95583"/>
              </a:xfrm>
              <a:custGeom>
                <a:avLst/>
                <a:gdLst>
                  <a:gd name="connsiteX0" fmla="*/ 228688 w 250962"/>
                  <a:gd name="connsiteY0" fmla="*/ 11629 h 95583"/>
                  <a:gd name="connsiteX1" fmla="*/ 242076 w 250962"/>
                  <a:gd name="connsiteY1" fmla="*/ 45101 h 95583"/>
                  <a:gd name="connsiteX2" fmla="*/ 250963 w 250962"/>
                  <a:gd name="connsiteY2" fmla="*/ 43324 h 95583"/>
                  <a:gd name="connsiteX3" fmla="*/ 233633 w 250962"/>
                  <a:gd name="connsiteY3" fmla="*/ 0 h 95583"/>
                  <a:gd name="connsiteX4" fmla="*/ 83 w 250962"/>
                  <a:gd name="connsiteY4" fmla="*/ 95499 h 95583"/>
                  <a:gd name="connsiteX5" fmla="*/ 83 w 250962"/>
                  <a:gd name="connsiteY5" fmla="*/ 95584 h 95583"/>
                  <a:gd name="connsiteX6" fmla="*/ 23341 w 250962"/>
                  <a:gd name="connsiteY6" fmla="*/ 95584 h 9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962" h="95583">
                    <a:moveTo>
                      <a:pt x="228688" y="11629"/>
                    </a:moveTo>
                    <a:lnTo>
                      <a:pt x="242076" y="45101"/>
                    </a:lnTo>
                    <a:lnTo>
                      <a:pt x="250963" y="43324"/>
                    </a:lnTo>
                    <a:lnTo>
                      <a:pt x="233633" y="0"/>
                    </a:lnTo>
                    <a:lnTo>
                      <a:pt x="83" y="95499"/>
                    </a:lnTo>
                    <a:cubicBezTo>
                      <a:pt x="-32" y="95548"/>
                      <a:pt x="-23" y="95584"/>
                      <a:pt x="83" y="95584"/>
                    </a:cubicBezTo>
                    <a:lnTo>
                      <a:pt x="23341" y="95584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37BDDDE-6C2A-4F6A-8D42-A98AF7A40BE0}"/>
                  </a:ext>
                </a:extLst>
              </p:cNvPr>
              <p:cNvSpPr/>
              <p:nvPr/>
            </p:nvSpPr>
            <p:spPr>
              <a:xfrm>
                <a:off x="7314803" y="2263302"/>
                <a:ext cx="391080" cy="177739"/>
              </a:xfrm>
              <a:custGeom>
                <a:avLst/>
                <a:gdLst>
                  <a:gd name="connsiteX0" fmla="*/ 391080 w 391080"/>
                  <a:gd name="connsiteY0" fmla="*/ 0 h 177739"/>
                  <a:gd name="connsiteX1" fmla="*/ 0 w 391080"/>
                  <a:gd name="connsiteY1" fmla="*/ 0 h 177739"/>
                  <a:gd name="connsiteX2" fmla="*/ 0 w 391080"/>
                  <a:gd name="connsiteY2" fmla="*/ 177740 h 177739"/>
                  <a:gd name="connsiteX3" fmla="*/ 391080 w 391080"/>
                  <a:gd name="connsiteY3" fmla="*/ 177740 h 177739"/>
                  <a:gd name="connsiteX4" fmla="*/ 382193 w 391080"/>
                  <a:gd name="connsiteY4" fmla="*/ 168853 h 177739"/>
                  <a:gd name="connsiteX5" fmla="*/ 8887 w 391080"/>
                  <a:gd name="connsiteY5" fmla="*/ 168853 h 177739"/>
                  <a:gd name="connsiteX6" fmla="*/ 8887 w 391080"/>
                  <a:gd name="connsiteY6" fmla="*/ 8887 h 177739"/>
                  <a:gd name="connsiteX7" fmla="*/ 382193 w 391080"/>
                  <a:gd name="connsiteY7" fmla="*/ 8887 h 17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1080" h="177739">
                    <a:moveTo>
                      <a:pt x="391080" y="0"/>
                    </a:moveTo>
                    <a:lnTo>
                      <a:pt x="0" y="0"/>
                    </a:lnTo>
                    <a:lnTo>
                      <a:pt x="0" y="177740"/>
                    </a:lnTo>
                    <a:lnTo>
                      <a:pt x="391080" y="177740"/>
                    </a:lnTo>
                    <a:close/>
                    <a:moveTo>
                      <a:pt x="382193" y="168853"/>
                    </a:moveTo>
                    <a:lnTo>
                      <a:pt x="8887" y="168853"/>
                    </a:lnTo>
                    <a:lnTo>
                      <a:pt x="8887" y="8887"/>
                    </a:lnTo>
                    <a:lnTo>
                      <a:pt x="382193" y="8887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BAE98FD-6156-4B94-906B-B4BDBE975B46}"/>
                  </a:ext>
                </a:extLst>
              </p:cNvPr>
              <p:cNvSpPr/>
              <p:nvPr/>
            </p:nvSpPr>
            <p:spPr>
              <a:xfrm>
                <a:off x="7478351" y="2312180"/>
                <a:ext cx="63986" cy="79982"/>
              </a:xfrm>
              <a:custGeom>
                <a:avLst/>
                <a:gdLst>
                  <a:gd name="connsiteX0" fmla="*/ 31993 w 63986"/>
                  <a:gd name="connsiteY0" fmla="*/ 79983 h 79982"/>
                  <a:gd name="connsiteX1" fmla="*/ 63986 w 63986"/>
                  <a:gd name="connsiteY1" fmla="*/ 39991 h 79982"/>
                  <a:gd name="connsiteX2" fmla="*/ 31993 w 63986"/>
                  <a:gd name="connsiteY2" fmla="*/ 0 h 79982"/>
                  <a:gd name="connsiteX3" fmla="*/ 0 w 63986"/>
                  <a:gd name="connsiteY3" fmla="*/ 39991 h 79982"/>
                  <a:gd name="connsiteX4" fmla="*/ 31993 w 63986"/>
                  <a:gd name="connsiteY4" fmla="*/ 79983 h 79982"/>
                  <a:gd name="connsiteX5" fmla="*/ 31993 w 63986"/>
                  <a:gd name="connsiteY5" fmla="*/ 8887 h 79982"/>
                  <a:gd name="connsiteX6" fmla="*/ 55099 w 63986"/>
                  <a:gd name="connsiteY6" fmla="*/ 39991 h 79982"/>
                  <a:gd name="connsiteX7" fmla="*/ 31993 w 63986"/>
                  <a:gd name="connsiteY7" fmla="*/ 71096 h 79982"/>
                  <a:gd name="connsiteX8" fmla="*/ 8887 w 63986"/>
                  <a:gd name="connsiteY8" fmla="*/ 39991 h 79982"/>
                  <a:gd name="connsiteX9" fmla="*/ 31993 w 63986"/>
                  <a:gd name="connsiteY9" fmla="*/ 8887 h 7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86" h="79982">
                    <a:moveTo>
                      <a:pt x="31993" y="79983"/>
                    </a:moveTo>
                    <a:cubicBezTo>
                      <a:pt x="49665" y="79983"/>
                      <a:pt x="63986" y="62080"/>
                      <a:pt x="63986" y="39991"/>
                    </a:cubicBezTo>
                    <a:cubicBezTo>
                      <a:pt x="63986" y="17903"/>
                      <a:pt x="49660" y="0"/>
                      <a:pt x="31993" y="0"/>
                    </a:cubicBezTo>
                    <a:cubicBezTo>
                      <a:pt x="14326" y="0"/>
                      <a:pt x="0" y="17903"/>
                      <a:pt x="0" y="39991"/>
                    </a:cubicBezTo>
                    <a:cubicBezTo>
                      <a:pt x="0" y="62080"/>
                      <a:pt x="14321" y="79983"/>
                      <a:pt x="31993" y="79983"/>
                    </a:cubicBezTo>
                    <a:close/>
                    <a:moveTo>
                      <a:pt x="31993" y="8887"/>
                    </a:moveTo>
                    <a:cubicBezTo>
                      <a:pt x="44737" y="8887"/>
                      <a:pt x="55099" y="22840"/>
                      <a:pt x="55099" y="39991"/>
                    </a:cubicBezTo>
                    <a:cubicBezTo>
                      <a:pt x="55099" y="57143"/>
                      <a:pt x="44733" y="71096"/>
                      <a:pt x="31993" y="71096"/>
                    </a:cubicBezTo>
                    <a:cubicBezTo>
                      <a:pt x="19254" y="71096"/>
                      <a:pt x="8887" y="57143"/>
                      <a:pt x="8887" y="39991"/>
                    </a:cubicBezTo>
                    <a:cubicBezTo>
                      <a:pt x="8887" y="22840"/>
                      <a:pt x="19254" y="8887"/>
                      <a:pt x="31993" y="8887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186F637-0B7E-4FBC-970C-47CC690BBD82}"/>
                  </a:ext>
                </a:extLst>
              </p:cNvPr>
              <p:cNvSpPr/>
              <p:nvPr/>
            </p:nvSpPr>
            <p:spPr>
              <a:xfrm>
                <a:off x="7381455" y="2334389"/>
                <a:ext cx="35576" cy="35583"/>
              </a:xfrm>
              <a:custGeom>
                <a:avLst/>
                <a:gdLst>
                  <a:gd name="connsiteX0" fmla="*/ 12967 w 35576"/>
                  <a:gd name="connsiteY0" fmla="*/ 34930 h 35583"/>
                  <a:gd name="connsiteX1" fmla="*/ 34927 w 35576"/>
                  <a:gd name="connsiteY1" fmla="*/ 22508 h 35583"/>
                  <a:gd name="connsiteX2" fmla="*/ 34926 w 35576"/>
                  <a:gd name="connsiteY2" fmla="*/ 12966 h 35583"/>
                  <a:gd name="connsiteX3" fmla="*/ 22622 w 35576"/>
                  <a:gd name="connsiteY3" fmla="*/ 657 h 35583"/>
                  <a:gd name="connsiteX4" fmla="*/ 653 w 35576"/>
                  <a:gd name="connsiteY4" fmla="*/ 13063 h 35583"/>
                  <a:gd name="connsiteX5" fmla="*/ 654 w 35576"/>
                  <a:gd name="connsiteY5" fmla="*/ 22630 h 35583"/>
                  <a:gd name="connsiteX6" fmla="*/ 12967 w 35576"/>
                  <a:gd name="connsiteY6" fmla="*/ 34930 h 35583"/>
                  <a:gd name="connsiteX7" fmla="*/ 17775 w 35576"/>
                  <a:gd name="connsiteY7" fmla="*/ 8895 h 35583"/>
                  <a:gd name="connsiteX8" fmla="*/ 26662 w 35576"/>
                  <a:gd name="connsiteY8" fmla="*/ 17782 h 35583"/>
                  <a:gd name="connsiteX9" fmla="*/ 17775 w 35576"/>
                  <a:gd name="connsiteY9" fmla="*/ 26669 h 35583"/>
                  <a:gd name="connsiteX10" fmla="*/ 8888 w 35576"/>
                  <a:gd name="connsiteY10" fmla="*/ 17782 h 35583"/>
                  <a:gd name="connsiteX11" fmla="*/ 17775 w 35576"/>
                  <a:gd name="connsiteY11" fmla="*/ 8895 h 3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76" h="35583">
                    <a:moveTo>
                      <a:pt x="12967" y="34930"/>
                    </a:moveTo>
                    <a:cubicBezTo>
                      <a:pt x="22461" y="37564"/>
                      <a:pt x="32293" y="32002"/>
                      <a:pt x="34927" y="22508"/>
                    </a:cubicBezTo>
                    <a:cubicBezTo>
                      <a:pt x="35793" y="19386"/>
                      <a:pt x="35793" y="16087"/>
                      <a:pt x="34926" y="12966"/>
                    </a:cubicBezTo>
                    <a:cubicBezTo>
                      <a:pt x="33293" y="6974"/>
                      <a:pt x="28613" y="2293"/>
                      <a:pt x="22622" y="657"/>
                    </a:cubicBezTo>
                    <a:cubicBezTo>
                      <a:pt x="13130" y="-1984"/>
                      <a:pt x="3294" y="3571"/>
                      <a:pt x="653" y="13063"/>
                    </a:cubicBezTo>
                    <a:cubicBezTo>
                      <a:pt x="-218" y="16193"/>
                      <a:pt x="-218" y="19501"/>
                      <a:pt x="654" y="22630"/>
                    </a:cubicBezTo>
                    <a:cubicBezTo>
                      <a:pt x="2290" y="28621"/>
                      <a:pt x="6974" y="33300"/>
                      <a:pt x="12967" y="34930"/>
                    </a:cubicBezTo>
                    <a:close/>
                    <a:moveTo>
                      <a:pt x="17775" y="8895"/>
                    </a:moveTo>
                    <a:cubicBezTo>
                      <a:pt x="22683" y="8895"/>
                      <a:pt x="26662" y="12874"/>
                      <a:pt x="26662" y="17782"/>
                    </a:cubicBezTo>
                    <a:cubicBezTo>
                      <a:pt x="26662" y="22691"/>
                      <a:pt x="22683" y="26669"/>
                      <a:pt x="17775" y="26669"/>
                    </a:cubicBezTo>
                    <a:cubicBezTo>
                      <a:pt x="12866" y="26669"/>
                      <a:pt x="8888" y="22691"/>
                      <a:pt x="8888" y="17782"/>
                    </a:cubicBezTo>
                    <a:cubicBezTo>
                      <a:pt x="8888" y="12874"/>
                      <a:pt x="12866" y="8895"/>
                      <a:pt x="17775" y="8895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CAB84CB-DCEC-417A-8A8A-FFF7AF9AC62D}"/>
                  </a:ext>
                </a:extLst>
              </p:cNvPr>
              <p:cNvSpPr/>
              <p:nvPr/>
            </p:nvSpPr>
            <p:spPr>
              <a:xfrm>
                <a:off x="7603675" y="2334306"/>
                <a:ext cx="35552" cy="35655"/>
              </a:xfrm>
              <a:custGeom>
                <a:avLst/>
                <a:gdLst>
                  <a:gd name="connsiteX0" fmla="*/ 21400 w 35552"/>
                  <a:gd name="connsiteY0" fmla="*/ 35288 h 35655"/>
                  <a:gd name="connsiteX1" fmla="*/ 35548 w 35552"/>
                  <a:gd name="connsiteY1" fmla="*/ 17070 h 35655"/>
                  <a:gd name="connsiteX2" fmla="*/ 35548 w 35552"/>
                  <a:gd name="connsiteY2" fmla="*/ 17070 h 35655"/>
                  <a:gd name="connsiteX3" fmla="*/ 27550 w 35552"/>
                  <a:gd name="connsiteY3" fmla="*/ 2744 h 35655"/>
                  <a:gd name="connsiteX4" fmla="*/ 2741 w 35552"/>
                  <a:gd name="connsiteY4" fmla="*/ 8453 h 35655"/>
                  <a:gd name="connsiteX5" fmla="*/ 0 w 35552"/>
                  <a:gd name="connsiteY5" fmla="*/ 17852 h 35655"/>
                  <a:gd name="connsiteX6" fmla="*/ 17807 w 35552"/>
                  <a:gd name="connsiteY6" fmla="*/ 35655 h 35655"/>
                  <a:gd name="connsiteX7" fmla="*/ 21400 w 35552"/>
                  <a:gd name="connsiteY7" fmla="*/ 35288 h 35655"/>
                  <a:gd name="connsiteX8" fmla="*/ 17774 w 35552"/>
                  <a:gd name="connsiteY8" fmla="*/ 8979 h 35655"/>
                  <a:gd name="connsiteX9" fmla="*/ 26661 w 35552"/>
                  <a:gd name="connsiteY9" fmla="*/ 17865 h 35655"/>
                  <a:gd name="connsiteX10" fmla="*/ 17774 w 35552"/>
                  <a:gd name="connsiteY10" fmla="*/ 26752 h 35655"/>
                  <a:gd name="connsiteX11" fmla="*/ 8887 w 35552"/>
                  <a:gd name="connsiteY11" fmla="*/ 17865 h 35655"/>
                  <a:gd name="connsiteX12" fmla="*/ 17774 w 35552"/>
                  <a:gd name="connsiteY12" fmla="*/ 8979 h 3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2" h="35655">
                    <a:moveTo>
                      <a:pt x="21400" y="35288"/>
                    </a:moveTo>
                    <a:cubicBezTo>
                      <a:pt x="29830" y="33324"/>
                      <a:pt x="35732" y="25724"/>
                      <a:pt x="35548" y="17070"/>
                    </a:cubicBezTo>
                    <a:lnTo>
                      <a:pt x="35548" y="17070"/>
                    </a:lnTo>
                    <a:cubicBezTo>
                      <a:pt x="35663" y="11201"/>
                      <a:pt x="32606" y="5725"/>
                      <a:pt x="27550" y="2744"/>
                    </a:cubicBezTo>
                    <a:cubicBezTo>
                      <a:pt x="19123" y="-2530"/>
                      <a:pt x="8016" y="26"/>
                      <a:pt x="2741" y="8453"/>
                    </a:cubicBezTo>
                    <a:cubicBezTo>
                      <a:pt x="977" y="11273"/>
                      <a:pt x="28" y="14526"/>
                      <a:pt x="0" y="17852"/>
                    </a:cubicBezTo>
                    <a:cubicBezTo>
                      <a:pt x="1" y="27686"/>
                      <a:pt x="7974" y="35656"/>
                      <a:pt x="17807" y="35655"/>
                    </a:cubicBezTo>
                    <a:cubicBezTo>
                      <a:pt x="19014" y="35655"/>
                      <a:pt x="20218" y="35532"/>
                      <a:pt x="21400" y="35288"/>
                    </a:cubicBezTo>
                    <a:close/>
                    <a:moveTo>
                      <a:pt x="17774" y="8979"/>
                    </a:moveTo>
                    <a:cubicBezTo>
                      <a:pt x="22682" y="8979"/>
                      <a:pt x="26661" y="12957"/>
                      <a:pt x="26661" y="17865"/>
                    </a:cubicBezTo>
                    <a:cubicBezTo>
                      <a:pt x="26661" y="22774"/>
                      <a:pt x="22682" y="26752"/>
                      <a:pt x="17774" y="26752"/>
                    </a:cubicBezTo>
                    <a:cubicBezTo>
                      <a:pt x="12866" y="26752"/>
                      <a:pt x="8887" y="22774"/>
                      <a:pt x="8887" y="17865"/>
                    </a:cubicBezTo>
                    <a:cubicBezTo>
                      <a:pt x="8887" y="12957"/>
                      <a:pt x="12866" y="8979"/>
                      <a:pt x="17774" y="8979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E25DC9F-6A11-4A18-95E8-A53E4F150BAD}"/>
                  </a:ext>
                </a:extLst>
              </p:cNvPr>
              <p:cNvSpPr/>
              <p:nvPr/>
            </p:nvSpPr>
            <p:spPr>
              <a:xfrm>
                <a:off x="7341464" y="2289963"/>
                <a:ext cx="337754" cy="124417"/>
              </a:xfrm>
              <a:custGeom>
                <a:avLst/>
                <a:gdLst>
                  <a:gd name="connsiteX0" fmla="*/ 324424 w 337754"/>
                  <a:gd name="connsiteY0" fmla="*/ 124418 h 124417"/>
                  <a:gd name="connsiteX1" fmla="*/ 337754 w 337754"/>
                  <a:gd name="connsiteY1" fmla="*/ 111087 h 124417"/>
                  <a:gd name="connsiteX2" fmla="*/ 337754 w 337754"/>
                  <a:gd name="connsiteY2" fmla="*/ 13330 h 124417"/>
                  <a:gd name="connsiteX3" fmla="*/ 324424 w 337754"/>
                  <a:gd name="connsiteY3" fmla="*/ 0 h 124417"/>
                  <a:gd name="connsiteX4" fmla="*/ 17774 w 337754"/>
                  <a:gd name="connsiteY4" fmla="*/ 0 h 124417"/>
                  <a:gd name="connsiteX5" fmla="*/ 0 w 337754"/>
                  <a:gd name="connsiteY5" fmla="*/ 17774 h 124417"/>
                  <a:gd name="connsiteX6" fmla="*/ 0 w 337754"/>
                  <a:gd name="connsiteY6" fmla="*/ 106644 h 124417"/>
                  <a:gd name="connsiteX7" fmla="*/ 17774 w 337754"/>
                  <a:gd name="connsiteY7" fmla="*/ 124418 h 124417"/>
                  <a:gd name="connsiteX8" fmla="*/ 8887 w 337754"/>
                  <a:gd name="connsiteY8" fmla="*/ 21462 h 124417"/>
                  <a:gd name="connsiteX9" fmla="*/ 21462 w 337754"/>
                  <a:gd name="connsiteY9" fmla="*/ 8887 h 124417"/>
                  <a:gd name="connsiteX10" fmla="*/ 320744 w 337754"/>
                  <a:gd name="connsiteY10" fmla="*/ 8887 h 124417"/>
                  <a:gd name="connsiteX11" fmla="*/ 328867 w 337754"/>
                  <a:gd name="connsiteY11" fmla="*/ 17010 h 124417"/>
                  <a:gd name="connsiteX12" fmla="*/ 328867 w 337754"/>
                  <a:gd name="connsiteY12" fmla="*/ 107417 h 124417"/>
                  <a:gd name="connsiteX13" fmla="*/ 320744 w 337754"/>
                  <a:gd name="connsiteY13" fmla="*/ 115531 h 124417"/>
                  <a:gd name="connsiteX14" fmla="*/ 21462 w 337754"/>
                  <a:gd name="connsiteY14" fmla="*/ 115531 h 124417"/>
                  <a:gd name="connsiteX15" fmla="*/ 8887 w 337754"/>
                  <a:gd name="connsiteY15" fmla="*/ 102973 h 124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7754" h="124417">
                    <a:moveTo>
                      <a:pt x="324424" y="124418"/>
                    </a:moveTo>
                    <a:lnTo>
                      <a:pt x="337754" y="111087"/>
                    </a:lnTo>
                    <a:lnTo>
                      <a:pt x="337754" y="13330"/>
                    </a:lnTo>
                    <a:lnTo>
                      <a:pt x="324424" y="0"/>
                    </a:lnTo>
                    <a:lnTo>
                      <a:pt x="17774" y="0"/>
                    </a:lnTo>
                    <a:lnTo>
                      <a:pt x="0" y="17774"/>
                    </a:lnTo>
                    <a:lnTo>
                      <a:pt x="0" y="106644"/>
                    </a:lnTo>
                    <a:lnTo>
                      <a:pt x="17774" y="124418"/>
                    </a:lnTo>
                    <a:close/>
                    <a:moveTo>
                      <a:pt x="8887" y="21462"/>
                    </a:moveTo>
                    <a:lnTo>
                      <a:pt x="21462" y="8887"/>
                    </a:lnTo>
                    <a:lnTo>
                      <a:pt x="320744" y="8887"/>
                    </a:lnTo>
                    <a:lnTo>
                      <a:pt x="328867" y="17010"/>
                    </a:lnTo>
                    <a:lnTo>
                      <a:pt x="328867" y="107417"/>
                    </a:lnTo>
                    <a:lnTo>
                      <a:pt x="320744" y="115531"/>
                    </a:lnTo>
                    <a:lnTo>
                      <a:pt x="21462" y="115531"/>
                    </a:lnTo>
                    <a:lnTo>
                      <a:pt x="8887" y="102973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  <p:grpSp>
          <p:nvGrpSpPr>
            <p:cNvPr id="85" name="Graphic 30" descr="Clock outline">
              <a:extLst>
                <a:ext uri="{FF2B5EF4-FFF2-40B4-BE49-F238E27FC236}">
                  <a16:creationId xmlns:a16="http://schemas.microsoft.com/office/drawing/2014/main" id="{769406E7-19A7-41DA-866A-1B17AB30C32D}"/>
                </a:ext>
              </a:extLst>
            </p:cNvPr>
            <p:cNvGrpSpPr/>
            <p:nvPr/>
          </p:nvGrpSpPr>
          <p:grpSpPr>
            <a:xfrm>
              <a:off x="7270575" y="2113193"/>
              <a:ext cx="371475" cy="371475"/>
              <a:chOff x="6168782" y="1215984"/>
              <a:chExt cx="723900" cy="723900"/>
            </a:xfrm>
            <a:solidFill>
              <a:schemeClr val="bg1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65E7939-75DA-4111-8856-DF336A36DEEC}"/>
                  </a:ext>
                </a:extLst>
              </p:cNvPr>
              <p:cNvSpPr/>
              <p:nvPr/>
            </p:nvSpPr>
            <p:spPr>
              <a:xfrm>
                <a:off x="6168782" y="1215984"/>
                <a:ext cx="723900" cy="723900"/>
              </a:xfrm>
              <a:custGeom>
                <a:avLst/>
                <a:gdLst>
                  <a:gd name="connsiteX0" fmla="*/ 361950 w 723900"/>
                  <a:gd name="connsiteY0" fmla="*/ 723900 h 723900"/>
                  <a:gd name="connsiteX1" fmla="*/ 0 w 723900"/>
                  <a:gd name="connsiteY1" fmla="*/ 361950 h 723900"/>
                  <a:gd name="connsiteX2" fmla="*/ 361950 w 723900"/>
                  <a:gd name="connsiteY2" fmla="*/ 0 h 723900"/>
                  <a:gd name="connsiteX3" fmla="*/ 723900 w 723900"/>
                  <a:gd name="connsiteY3" fmla="*/ 361950 h 723900"/>
                  <a:gd name="connsiteX4" fmla="*/ 361950 w 723900"/>
                  <a:gd name="connsiteY4" fmla="*/ 723900 h 723900"/>
                  <a:gd name="connsiteX5" fmla="*/ 361950 w 723900"/>
                  <a:gd name="connsiteY5" fmla="*/ 19050 h 723900"/>
                  <a:gd name="connsiteX6" fmla="*/ 19050 w 723900"/>
                  <a:gd name="connsiteY6" fmla="*/ 361950 h 723900"/>
                  <a:gd name="connsiteX7" fmla="*/ 361950 w 723900"/>
                  <a:gd name="connsiteY7" fmla="*/ 704850 h 723900"/>
                  <a:gd name="connsiteX8" fmla="*/ 704850 w 723900"/>
                  <a:gd name="connsiteY8" fmla="*/ 361950 h 723900"/>
                  <a:gd name="connsiteX9" fmla="*/ 361950 w 723900"/>
                  <a:gd name="connsiteY9" fmla="*/ 1905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3900" h="723900">
                    <a:moveTo>
                      <a:pt x="361950" y="723900"/>
                    </a:moveTo>
                    <a:cubicBezTo>
                      <a:pt x="162051" y="723900"/>
                      <a:pt x="0" y="561849"/>
                      <a:pt x="0" y="361950"/>
                    </a:cubicBezTo>
                    <a:cubicBezTo>
                      <a:pt x="0" y="162051"/>
                      <a:pt x="162051" y="0"/>
                      <a:pt x="361950" y="0"/>
                    </a:cubicBezTo>
                    <a:cubicBezTo>
                      <a:pt x="561849" y="0"/>
                      <a:pt x="723900" y="162051"/>
                      <a:pt x="723900" y="361950"/>
                    </a:cubicBezTo>
                    <a:cubicBezTo>
                      <a:pt x="723674" y="561756"/>
                      <a:pt x="561756" y="723674"/>
                      <a:pt x="361950" y="723900"/>
                    </a:cubicBezTo>
                    <a:close/>
                    <a:moveTo>
                      <a:pt x="361950" y="19050"/>
                    </a:moveTo>
                    <a:cubicBezTo>
                      <a:pt x="172571" y="19050"/>
                      <a:pt x="19050" y="172571"/>
                      <a:pt x="19050" y="361950"/>
                    </a:cubicBezTo>
                    <a:cubicBezTo>
                      <a:pt x="19050" y="551328"/>
                      <a:pt x="172571" y="704850"/>
                      <a:pt x="361950" y="704850"/>
                    </a:cubicBezTo>
                    <a:cubicBezTo>
                      <a:pt x="551328" y="704850"/>
                      <a:pt x="704850" y="551328"/>
                      <a:pt x="704850" y="361950"/>
                    </a:cubicBezTo>
                    <a:cubicBezTo>
                      <a:pt x="704640" y="172659"/>
                      <a:pt x="551241" y="19260"/>
                      <a:pt x="36195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81A0B75-97C0-49F1-AB3F-8335B0A12A75}"/>
                  </a:ext>
                </a:extLst>
              </p:cNvPr>
              <p:cNvSpPr/>
              <p:nvPr/>
            </p:nvSpPr>
            <p:spPr>
              <a:xfrm>
                <a:off x="6521207" y="1396959"/>
                <a:ext cx="149609" cy="321059"/>
              </a:xfrm>
              <a:custGeom>
                <a:avLst/>
                <a:gdLst>
                  <a:gd name="connsiteX0" fmla="*/ 136141 w 149609"/>
                  <a:gd name="connsiteY0" fmla="*/ 321059 h 321059"/>
                  <a:gd name="connsiteX1" fmla="*/ 2791 w 149609"/>
                  <a:gd name="connsiteY1" fmla="*/ 187709 h 321059"/>
                  <a:gd name="connsiteX2" fmla="*/ 0 w 149609"/>
                  <a:gd name="connsiteY2" fmla="*/ 180975 h 321059"/>
                  <a:gd name="connsiteX3" fmla="*/ 0 w 149609"/>
                  <a:gd name="connsiteY3" fmla="*/ 0 h 321059"/>
                  <a:gd name="connsiteX4" fmla="*/ 19050 w 149609"/>
                  <a:gd name="connsiteY4" fmla="*/ 0 h 321059"/>
                  <a:gd name="connsiteX5" fmla="*/ 19050 w 149609"/>
                  <a:gd name="connsiteY5" fmla="*/ 177032 h 321059"/>
                  <a:gd name="connsiteX6" fmla="*/ 149609 w 149609"/>
                  <a:gd name="connsiteY6" fmla="*/ 307591 h 32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609" h="321059">
                    <a:moveTo>
                      <a:pt x="136141" y="321059"/>
                    </a:moveTo>
                    <a:lnTo>
                      <a:pt x="2791" y="187709"/>
                    </a:lnTo>
                    <a:cubicBezTo>
                      <a:pt x="1004" y="185923"/>
                      <a:pt x="1" y="183501"/>
                      <a:pt x="0" y="180975"/>
                    </a:cubicBez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177032"/>
                    </a:lnTo>
                    <a:lnTo>
                      <a:pt x="149609" y="307591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74EDD97-1E85-43B6-AE56-DC0AC5893F5A}"/>
                  </a:ext>
                </a:extLst>
              </p:cNvPr>
              <p:cNvSpPr/>
              <p:nvPr/>
            </p:nvSpPr>
            <p:spPr>
              <a:xfrm>
                <a:off x="6511682" y="132075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289A703-3776-48FE-81DB-14529E52176C}"/>
                  </a:ext>
                </a:extLst>
              </p:cNvPr>
              <p:cNvSpPr/>
              <p:nvPr/>
            </p:nvSpPr>
            <p:spPr>
              <a:xfrm>
                <a:off x="627355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3490FF-1609-4CD4-A575-51E3DCACB2FB}"/>
                  </a:ext>
                </a:extLst>
              </p:cNvPr>
              <p:cNvSpPr/>
              <p:nvPr/>
            </p:nvSpPr>
            <p:spPr>
              <a:xfrm>
                <a:off x="6511682" y="179700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B9B8EFE-78D2-44BC-8A26-F3896E26A5F1}"/>
                  </a:ext>
                </a:extLst>
              </p:cNvPr>
              <p:cNvSpPr/>
              <p:nvPr/>
            </p:nvSpPr>
            <p:spPr>
              <a:xfrm>
                <a:off x="674980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FE0125E-3069-47D8-ABE1-7B9AE208E88E}"/>
                  </a:ext>
                </a:extLst>
              </p:cNvPr>
              <p:cNvSpPr/>
              <p:nvPr/>
            </p:nvSpPr>
            <p:spPr>
              <a:xfrm>
                <a:off x="6216407" y="1263609"/>
                <a:ext cx="628650" cy="628650"/>
              </a:xfrm>
              <a:custGeom>
                <a:avLst/>
                <a:gdLst>
                  <a:gd name="connsiteX0" fmla="*/ 314325 w 628650"/>
                  <a:gd name="connsiteY0" fmla="*/ 628650 h 628650"/>
                  <a:gd name="connsiteX1" fmla="*/ 0 w 628650"/>
                  <a:gd name="connsiteY1" fmla="*/ 314325 h 628650"/>
                  <a:gd name="connsiteX2" fmla="*/ 314325 w 628650"/>
                  <a:gd name="connsiteY2" fmla="*/ 0 h 628650"/>
                  <a:gd name="connsiteX3" fmla="*/ 628650 w 628650"/>
                  <a:gd name="connsiteY3" fmla="*/ 314325 h 628650"/>
                  <a:gd name="connsiteX4" fmla="*/ 314325 w 628650"/>
                  <a:gd name="connsiteY4" fmla="*/ 628650 h 628650"/>
                  <a:gd name="connsiteX5" fmla="*/ 314325 w 628650"/>
                  <a:gd name="connsiteY5" fmla="*/ 19050 h 628650"/>
                  <a:gd name="connsiteX6" fmla="*/ 19050 w 628650"/>
                  <a:gd name="connsiteY6" fmla="*/ 314325 h 628650"/>
                  <a:gd name="connsiteX7" fmla="*/ 314325 w 628650"/>
                  <a:gd name="connsiteY7" fmla="*/ 609600 h 628650"/>
                  <a:gd name="connsiteX8" fmla="*/ 609600 w 628650"/>
                  <a:gd name="connsiteY8" fmla="*/ 314325 h 628650"/>
                  <a:gd name="connsiteX9" fmla="*/ 314325 w 628650"/>
                  <a:gd name="connsiteY9" fmla="*/ 190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8650" h="628650">
                    <a:moveTo>
                      <a:pt x="314325" y="628650"/>
                    </a:moveTo>
                    <a:cubicBezTo>
                      <a:pt x="140728" y="628650"/>
                      <a:pt x="0" y="487922"/>
                      <a:pt x="0" y="314325"/>
                    </a:cubicBezTo>
                    <a:cubicBezTo>
                      <a:pt x="0" y="140728"/>
                      <a:pt x="140728" y="0"/>
                      <a:pt x="314325" y="0"/>
                    </a:cubicBezTo>
                    <a:cubicBezTo>
                      <a:pt x="487922" y="0"/>
                      <a:pt x="628650" y="140728"/>
                      <a:pt x="628650" y="314325"/>
                    </a:cubicBezTo>
                    <a:cubicBezTo>
                      <a:pt x="628451" y="487839"/>
                      <a:pt x="487839" y="628451"/>
                      <a:pt x="314325" y="628650"/>
                    </a:cubicBezTo>
                    <a:close/>
                    <a:moveTo>
                      <a:pt x="314325" y="19050"/>
                    </a:moveTo>
                    <a:cubicBezTo>
                      <a:pt x="151249" y="19050"/>
                      <a:pt x="19050" y="151249"/>
                      <a:pt x="19050" y="314325"/>
                    </a:cubicBezTo>
                    <a:cubicBezTo>
                      <a:pt x="19050" y="477401"/>
                      <a:pt x="151249" y="609600"/>
                      <a:pt x="314325" y="609600"/>
                    </a:cubicBezTo>
                    <a:cubicBezTo>
                      <a:pt x="477401" y="609600"/>
                      <a:pt x="609600" y="477401"/>
                      <a:pt x="609600" y="314325"/>
                    </a:cubicBezTo>
                    <a:cubicBezTo>
                      <a:pt x="609411" y="151327"/>
                      <a:pt x="477323" y="19239"/>
                      <a:pt x="314325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</p:grpSp>
      <p:grpSp>
        <p:nvGrpSpPr>
          <p:cNvPr id="93" name="Graphic 17" descr="Transfer outline">
            <a:extLst>
              <a:ext uri="{FF2B5EF4-FFF2-40B4-BE49-F238E27FC236}">
                <a16:creationId xmlns:a16="http://schemas.microsoft.com/office/drawing/2014/main" id="{0FE4EAEF-2E4F-413E-B5B0-30A1C149F5F5}"/>
              </a:ext>
            </a:extLst>
          </p:cNvPr>
          <p:cNvGrpSpPr/>
          <p:nvPr/>
        </p:nvGrpSpPr>
        <p:grpSpPr>
          <a:xfrm>
            <a:off x="10062104" y="2170436"/>
            <a:ext cx="496804" cy="344235"/>
            <a:chOff x="11987281" y="3154881"/>
            <a:chExt cx="546484" cy="416525"/>
          </a:xfrm>
          <a:solidFill>
            <a:schemeClr val="bg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0638BEA-1791-4AC3-A6B0-7EC648BD4FD7}"/>
                </a:ext>
              </a:extLst>
            </p:cNvPr>
            <p:cNvSpPr/>
            <p:nvPr/>
          </p:nvSpPr>
          <p:spPr>
            <a:xfrm>
              <a:off x="11987281" y="3154881"/>
              <a:ext cx="546484" cy="208343"/>
            </a:xfrm>
            <a:custGeom>
              <a:avLst/>
              <a:gdLst>
                <a:gd name="connsiteX0" fmla="*/ 539979 w 546484"/>
                <a:gd name="connsiteY0" fmla="*/ 97666 h 208343"/>
                <a:gd name="connsiteX1" fmla="*/ 22365 w 546484"/>
                <a:gd name="connsiteY1" fmla="*/ 97666 h 208343"/>
                <a:gd name="connsiteX2" fmla="*/ 22320 w 546484"/>
                <a:gd name="connsiteY2" fmla="*/ 97555 h 208343"/>
                <a:gd name="connsiteX3" fmla="*/ 108689 w 546484"/>
                <a:gd name="connsiteY3" fmla="*/ 11185 h 208343"/>
                <a:gd name="connsiteX4" fmla="*/ 108850 w 546484"/>
                <a:gd name="connsiteY4" fmla="*/ 1986 h 208343"/>
                <a:gd name="connsiteX5" fmla="*/ 99650 w 546484"/>
                <a:gd name="connsiteY5" fmla="*/ 1826 h 208343"/>
                <a:gd name="connsiteX6" fmla="*/ 99490 w 546484"/>
                <a:gd name="connsiteY6" fmla="*/ 1986 h 208343"/>
                <a:gd name="connsiteX7" fmla="*/ 1905 w 546484"/>
                <a:gd name="connsiteY7" fmla="*/ 99572 h 208343"/>
                <a:gd name="connsiteX8" fmla="*/ 1905 w 546484"/>
                <a:gd name="connsiteY8" fmla="*/ 108771 h 208343"/>
                <a:gd name="connsiteX9" fmla="*/ 99490 w 546484"/>
                <a:gd name="connsiteY9" fmla="*/ 206357 h 208343"/>
                <a:gd name="connsiteX10" fmla="*/ 108689 w 546484"/>
                <a:gd name="connsiteY10" fmla="*/ 206517 h 208343"/>
                <a:gd name="connsiteX11" fmla="*/ 108850 w 546484"/>
                <a:gd name="connsiteY11" fmla="*/ 197318 h 208343"/>
                <a:gd name="connsiteX12" fmla="*/ 108689 w 546484"/>
                <a:gd name="connsiteY12" fmla="*/ 197158 h 208343"/>
                <a:gd name="connsiteX13" fmla="*/ 22320 w 546484"/>
                <a:gd name="connsiteY13" fmla="*/ 110788 h 208343"/>
                <a:gd name="connsiteX14" fmla="*/ 22365 w 546484"/>
                <a:gd name="connsiteY14" fmla="*/ 110677 h 208343"/>
                <a:gd name="connsiteX15" fmla="*/ 539979 w 546484"/>
                <a:gd name="connsiteY15" fmla="*/ 110677 h 208343"/>
                <a:gd name="connsiteX16" fmla="*/ 546485 w 546484"/>
                <a:gd name="connsiteY16" fmla="*/ 104172 h 208343"/>
                <a:gd name="connsiteX17" fmla="*/ 539979 w 546484"/>
                <a:gd name="connsiteY17" fmla="*/ 97666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84" h="208343">
                  <a:moveTo>
                    <a:pt x="539979" y="97666"/>
                  </a:moveTo>
                  <a:lnTo>
                    <a:pt x="22365" y="97666"/>
                  </a:lnTo>
                  <a:cubicBezTo>
                    <a:pt x="22281" y="97666"/>
                    <a:pt x="22261" y="97614"/>
                    <a:pt x="22320" y="97555"/>
                  </a:cubicBezTo>
                  <a:lnTo>
                    <a:pt x="108689" y="11185"/>
                  </a:lnTo>
                  <a:cubicBezTo>
                    <a:pt x="111274" y="8689"/>
                    <a:pt x="111346" y="4571"/>
                    <a:pt x="108850" y="1986"/>
                  </a:cubicBezTo>
                  <a:cubicBezTo>
                    <a:pt x="106353" y="-598"/>
                    <a:pt x="102235" y="-670"/>
                    <a:pt x="99650" y="1826"/>
                  </a:cubicBezTo>
                  <a:cubicBezTo>
                    <a:pt x="99596" y="1879"/>
                    <a:pt x="99542" y="1932"/>
                    <a:pt x="99490" y="1986"/>
                  </a:cubicBezTo>
                  <a:lnTo>
                    <a:pt x="1905" y="99572"/>
                  </a:lnTo>
                  <a:cubicBezTo>
                    <a:pt x="-635" y="102112"/>
                    <a:pt x="-635" y="106231"/>
                    <a:pt x="1905" y="108771"/>
                  </a:cubicBezTo>
                  <a:lnTo>
                    <a:pt x="99490" y="206357"/>
                  </a:lnTo>
                  <a:cubicBezTo>
                    <a:pt x="101987" y="208941"/>
                    <a:pt x="106105" y="209013"/>
                    <a:pt x="108689" y="206517"/>
                  </a:cubicBezTo>
                  <a:cubicBezTo>
                    <a:pt x="111274" y="204021"/>
                    <a:pt x="111346" y="199902"/>
                    <a:pt x="108850" y="197318"/>
                  </a:cubicBezTo>
                  <a:cubicBezTo>
                    <a:pt x="108797" y="197263"/>
                    <a:pt x="108743" y="197210"/>
                    <a:pt x="108689" y="197158"/>
                  </a:cubicBezTo>
                  <a:lnTo>
                    <a:pt x="22320" y="110788"/>
                  </a:lnTo>
                  <a:cubicBezTo>
                    <a:pt x="22261" y="110729"/>
                    <a:pt x="22281" y="110677"/>
                    <a:pt x="22365" y="110677"/>
                  </a:cubicBezTo>
                  <a:lnTo>
                    <a:pt x="539979" y="110677"/>
                  </a:lnTo>
                  <a:cubicBezTo>
                    <a:pt x="543572" y="110677"/>
                    <a:pt x="546485" y="107765"/>
                    <a:pt x="546485" y="104172"/>
                  </a:cubicBezTo>
                  <a:cubicBezTo>
                    <a:pt x="546485" y="100578"/>
                    <a:pt x="543572" y="97666"/>
                    <a:pt x="539979" y="9766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D0C166-8A8D-4672-84C1-3DFBB4951436}"/>
                </a:ext>
              </a:extLst>
            </p:cNvPr>
            <p:cNvSpPr/>
            <p:nvPr/>
          </p:nvSpPr>
          <p:spPr>
            <a:xfrm>
              <a:off x="11987286" y="3363063"/>
              <a:ext cx="546471" cy="208343"/>
            </a:xfrm>
            <a:custGeom>
              <a:avLst/>
              <a:gdLst>
                <a:gd name="connsiteX0" fmla="*/ 544567 w 546471"/>
                <a:gd name="connsiteY0" fmla="*/ 99572 h 208343"/>
                <a:gd name="connsiteX1" fmla="*/ 446981 w 546471"/>
                <a:gd name="connsiteY1" fmla="*/ 1986 h 208343"/>
                <a:gd name="connsiteX2" fmla="*/ 437782 w 546471"/>
                <a:gd name="connsiteY2" fmla="*/ 1826 h 208343"/>
                <a:gd name="connsiteX3" fmla="*/ 437622 w 546471"/>
                <a:gd name="connsiteY3" fmla="*/ 11025 h 208343"/>
                <a:gd name="connsiteX4" fmla="*/ 437782 w 546471"/>
                <a:gd name="connsiteY4" fmla="*/ 11185 h 208343"/>
                <a:gd name="connsiteX5" fmla="*/ 524152 w 546471"/>
                <a:gd name="connsiteY5" fmla="*/ 97555 h 208343"/>
                <a:gd name="connsiteX6" fmla="*/ 524106 w 546471"/>
                <a:gd name="connsiteY6" fmla="*/ 97666 h 208343"/>
                <a:gd name="connsiteX7" fmla="*/ 6506 w 546471"/>
                <a:gd name="connsiteY7" fmla="*/ 97666 h 208343"/>
                <a:gd name="connsiteX8" fmla="*/ 0 w 546471"/>
                <a:gd name="connsiteY8" fmla="*/ 104172 h 208343"/>
                <a:gd name="connsiteX9" fmla="*/ 6506 w 546471"/>
                <a:gd name="connsiteY9" fmla="*/ 110677 h 208343"/>
                <a:gd name="connsiteX10" fmla="*/ 524106 w 546471"/>
                <a:gd name="connsiteY10" fmla="*/ 110677 h 208343"/>
                <a:gd name="connsiteX11" fmla="*/ 524152 w 546471"/>
                <a:gd name="connsiteY11" fmla="*/ 110788 h 208343"/>
                <a:gd name="connsiteX12" fmla="*/ 437782 w 546471"/>
                <a:gd name="connsiteY12" fmla="*/ 197158 h 208343"/>
                <a:gd name="connsiteX13" fmla="*/ 437622 w 546471"/>
                <a:gd name="connsiteY13" fmla="*/ 206357 h 208343"/>
                <a:gd name="connsiteX14" fmla="*/ 446821 w 546471"/>
                <a:gd name="connsiteY14" fmla="*/ 206517 h 208343"/>
                <a:gd name="connsiteX15" fmla="*/ 446981 w 546471"/>
                <a:gd name="connsiteY15" fmla="*/ 206357 h 208343"/>
                <a:gd name="connsiteX16" fmla="*/ 544567 w 546471"/>
                <a:gd name="connsiteY16" fmla="*/ 108771 h 208343"/>
                <a:gd name="connsiteX17" fmla="*/ 544567 w 546471"/>
                <a:gd name="connsiteY17" fmla="*/ 99572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71" h="208343">
                  <a:moveTo>
                    <a:pt x="544567" y="99572"/>
                  </a:moveTo>
                  <a:lnTo>
                    <a:pt x="446981" y="1986"/>
                  </a:lnTo>
                  <a:cubicBezTo>
                    <a:pt x="444485" y="-598"/>
                    <a:pt x="440367" y="-670"/>
                    <a:pt x="437782" y="1826"/>
                  </a:cubicBezTo>
                  <a:cubicBezTo>
                    <a:pt x="435197" y="4323"/>
                    <a:pt x="435126" y="8441"/>
                    <a:pt x="437622" y="11025"/>
                  </a:cubicBezTo>
                  <a:cubicBezTo>
                    <a:pt x="437675" y="11080"/>
                    <a:pt x="437728" y="11133"/>
                    <a:pt x="437782" y="11185"/>
                  </a:cubicBezTo>
                  <a:lnTo>
                    <a:pt x="524152" y="97555"/>
                  </a:lnTo>
                  <a:cubicBezTo>
                    <a:pt x="524210" y="97620"/>
                    <a:pt x="524191" y="97666"/>
                    <a:pt x="524106" y="97666"/>
                  </a:cubicBezTo>
                  <a:lnTo>
                    <a:pt x="6506" y="97666"/>
                  </a:lnTo>
                  <a:cubicBezTo>
                    <a:pt x="2913" y="97666"/>
                    <a:pt x="0" y="100578"/>
                    <a:pt x="0" y="104172"/>
                  </a:cubicBezTo>
                  <a:cubicBezTo>
                    <a:pt x="0" y="107765"/>
                    <a:pt x="2913" y="110677"/>
                    <a:pt x="6506" y="110677"/>
                  </a:cubicBezTo>
                  <a:lnTo>
                    <a:pt x="524106" y="110677"/>
                  </a:lnTo>
                  <a:cubicBezTo>
                    <a:pt x="524191" y="110677"/>
                    <a:pt x="524210" y="110729"/>
                    <a:pt x="524152" y="110788"/>
                  </a:cubicBezTo>
                  <a:lnTo>
                    <a:pt x="437782" y="197158"/>
                  </a:lnTo>
                  <a:cubicBezTo>
                    <a:pt x="435197" y="199654"/>
                    <a:pt x="435126" y="203772"/>
                    <a:pt x="437622" y="206357"/>
                  </a:cubicBezTo>
                  <a:cubicBezTo>
                    <a:pt x="440118" y="208941"/>
                    <a:pt x="444237" y="209013"/>
                    <a:pt x="446821" y="206517"/>
                  </a:cubicBezTo>
                  <a:cubicBezTo>
                    <a:pt x="446876" y="206464"/>
                    <a:pt x="446929" y="206411"/>
                    <a:pt x="446981" y="206357"/>
                  </a:cubicBezTo>
                  <a:lnTo>
                    <a:pt x="544567" y="108771"/>
                  </a:lnTo>
                  <a:cubicBezTo>
                    <a:pt x="547107" y="106231"/>
                    <a:pt x="547107" y="102112"/>
                    <a:pt x="544567" y="99572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" name="Graphic 7" descr="Mop and bucket outline">
            <a:extLst>
              <a:ext uri="{FF2B5EF4-FFF2-40B4-BE49-F238E27FC236}">
                <a16:creationId xmlns:a16="http://schemas.microsoft.com/office/drawing/2014/main" id="{52038624-4839-4247-B32B-3CE4474F8AB9}"/>
              </a:ext>
            </a:extLst>
          </p:cNvPr>
          <p:cNvGrpSpPr/>
          <p:nvPr/>
        </p:nvGrpSpPr>
        <p:grpSpPr>
          <a:xfrm>
            <a:off x="7884611" y="2041229"/>
            <a:ext cx="479809" cy="514542"/>
            <a:chOff x="5707016" y="3019425"/>
            <a:chExt cx="772738" cy="828675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B197A1B-A9A2-4EE2-A7A4-B688ABB9679A}"/>
                </a:ext>
              </a:extLst>
            </p:cNvPr>
            <p:cNvSpPr/>
            <p:nvPr/>
          </p:nvSpPr>
          <p:spPr>
            <a:xfrm>
              <a:off x="5707016" y="3448050"/>
              <a:ext cx="416189" cy="400050"/>
            </a:xfrm>
            <a:custGeom>
              <a:avLst/>
              <a:gdLst>
                <a:gd name="connsiteX0" fmla="*/ 416189 w 416189"/>
                <a:gd name="connsiteY0" fmla="*/ 71438 h 400050"/>
                <a:gd name="connsiteX1" fmla="*/ 225689 w 416189"/>
                <a:gd name="connsiteY1" fmla="*/ 0 h 400050"/>
                <a:gd name="connsiteX2" fmla="*/ 35189 w 416189"/>
                <a:gd name="connsiteY2" fmla="*/ 71438 h 400050"/>
                <a:gd name="connsiteX3" fmla="*/ 36913 w 416189"/>
                <a:gd name="connsiteY3" fmla="*/ 81658 h 400050"/>
                <a:gd name="connsiteX4" fmla="*/ 38818 w 416189"/>
                <a:gd name="connsiteY4" fmla="*/ 91802 h 400050"/>
                <a:gd name="connsiteX5" fmla="*/ 21740 w 416189"/>
                <a:gd name="connsiteY5" fmla="*/ 268853 h 400050"/>
                <a:gd name="connsiteX6" fmla="*/ 114561 w 416189"/>
                <a:gd name="connsiteY6" fmla="*/ 308077 h 400050"/>
                <a:gd name="connsiteX7" fmla="*/ 135068 w 416189"/>
                <a:gd name="connsiteY7" fmla="*/ 306934 h 400050"/>
                <a:gd name="connsiteX8" fmla="*/ 277277 w 416189"/>
                <a:gd name="connsiteY8" fmla="*/ 243916 h 400050"/>
                <a:gd name="connsiteX9" fmla="*/ 306804 w 416189"/>
                <a:gd name="connsiteY9" fmla="*/ 217161 h 400050"/>
                <a:gd name="connsiteX10" fmla="*/ 309300 w 416189"/>
                <a:gd name="connsiteY10" fmla="*/ 214589 h 400050"/>
                <a:gd name="connsiteX11" fmla="*/ 310090 w 416189"/>
                <a:gd name="connsiteY11" fmla="*/ 215017 h 400050"/>
                <a:gd name="connsiteX12" fmla="*/ 334189 w 416189"/>
                <a:gd name="connsiteY12" fmla="*/ 217942 h 400050"/>
                <a:gd name="connsiteX13" fmla="*/ 358061 w 416189"/>
                <a:gd name="connsiteY13" fmla="*/ 177286 h 400050"/>
                <a:gd name="connsiteX14" fmla="*/ 317405 w 416189"/>
                <a:gd name="connsiteY14" fmla="*/ 153413 h 400050"/>
                <a:gd name="connsiteX15" fmla="*/ 293764 w 416189"/>
                <a:gd name="connsiteY15" fmla="*/ 176441 h 400050"/>
                <a:gd name="connsiteX16" fmla="*/ 295822 w 416189"/>
                <a:gd name="connsiteY16" fmla="*/ 200149 h 400050"/>
                <a:gd name="connsiteX17" fmla="*/ 296146 w 416189"/>
                <a:gd name="connsiteY17" fmla="*/ 200835 h 400050"/>
                <a:gd name="connsiteX18" fmla="*/ 294707 w 416189"/>
                <a:gd name="connsiteY18" fmla="*/ 202321 h 400050"/>
                <a:gd name="connsiteX19" fmla="*/ 265342 w 416189"/>
                <a:gd name="connsiteY19" fmla="*/ 229057 h 400050"/>
                <a:gd name="connsiteX20" fmla="*/ 133001 w 416189"/>
                <a:gd name="connsiteY20" fmla="*/ 287998 h 400050"/>
                <a:gd name="connsiteX21" fmla="*/ 94406 w 416189"/>
                <a:gd name="connsiteY21" fmla="*/ 287407 h 400050"/>
                <a:gd name="connsiteX22" fmla="*/ 61345 w 416189"/>
                <a:gd name="connsiteY22" fmla="*/ 108909 h 400050"/>
                <a:gd name="connsiteX23" fmla="*/ 225689 w 416189"/>
                <a:gd name="connsiteY23" fmla="*/ 142875 h 400050"/>
                <a:gd name="connsiteX24" fmla="*/ 390034 w 416189"/>
                <a:gd name="connsiteY24" fmla="*/ 108909 h 400050"/>
                <a:gd name="connsiteX25" fmla="*/ 349724 w 416189"/>
                <a:gd name="connsiteY25" fmla="*/ 326612 h 400050"/>
                <a:gd name="connsiteX26" fmla="*/ 225689 w 416189"/>
                <a:gd name="connsiteY26" fmla="*/ 381000 h 400050"/>
                <a:gd name="connsiteX27" fmla="*/ 102121 w 416189"/>
                <a:gd name="connsiteY27" fmla="*/ 328222 h 400050"/>
                <a:gd name="connsiteX28" fmla="*/ 82119 w 416189"/>
                <a:gd name="connsiteY28" fmla="*/ 325555 h 400050"/>
                <a:gd name="connsiteX29" fmla="*/ 83071 w 416189"/>
                <a:gd name="connsiteY29" fmla="*/ 330708 h 400050"/>
                <a:gd name="connsiteX30" fmla="*/ 225689 w 416189"/>
                <a:gd name="connsiteY30" fmla="*/ 400050 h 400050"/>
                <a:gd name="connsiteX31" fmla="*/ 368402 w 416189"/>
                <a:gd name="connsiteY31" fmla="*/ 330346 h 400050"/>
                <a:gd name="connsiteX32" fmla="*/ 414456 w 416189"/>
                <a:gd name="connsiteY32" fmla="*/ 81658 h 400050"/>
                <a:gd name="connsiteX33" fmla="*/ 416189 w 416189"/>
                <a:gd name="connsiteY33" fmla="*/ 71438 h 400050"/>
                <a:gd name="connsiteX34" fmla="*/ 321816 w 416189"/>
                <a:gd name="connsiteY34" fmla="*/ 171964 h 400050"/>
                <a:gd name="connsiteX35" fmla="*/ 339473 w 416189"/>
                <a:gd name="connsiteY35" fmla="*/ 181925 h 400050"/>
                <a:gd name="connsiteX36" fmla="*/ 339475 w 416189"/>
                <a:gd name="connsiteY36" fmla="*/ 189614 h 400050"/>
                <a:gd name="connsiteX37" fmla="*/ 329578 w 416189"/>
                <a:gd name="connsiteY37" fmla="*/ 199511 h 400050"/>
                <a:gd name="connsiteX38" fmla="*/ 311929 w 416189"/>
                <a:gd name="connsiteY38" fmla="*/ 189674 h 400050"/>
                <a:gd name="connsiteX39" fmla="*/ 311929 w 416189"/>
                <a:gd name="connsiteY39" fmla="*/ 181861 h 400050"/>
                <a:gd name="connsiteX40" fmla="*/ 321816 w 416189"/>
                <a:gd name="connsiteY40" fmla="*/ 171964 h 400050"/>
                <a:gd name="connsiteX41" fmla="*/ 36570 w 416189"/>
                <a:gd name="connsiteY41" fmla="*/ 256927 h 400050"/>
                <a:gd name="connsiteX42" fmla="*/ 43905 w 416189"/>
                <a:gd name="connsiteY42" fmla="*/ 119386 h 400050"/>
                <a:gd name="connsiteX43" fmla="*/ 74127 w 416189"/>
                <a:gd name="connsiteY43" fmla="*/ 282578 h 400050"/>
                <a:gd name="connsiteX44" fmla="*/ 36570 w 416189"/>
                <a:gd name="connsiteY44" fmla="*/ 256927 h 400050"/>
                <a:gd name="connsiteX45" fmla="*/ 225689 w 416189"/>
                <a:gd name="connsiteY45" fmla="*/ 123825 h 400050"/>
                <a:gd name="connsiteX46" fmla="*/ 55363 w 416189"/>
                <a:gd name="connsiteY46" fmla="*/ 76619 h 400050"/>
                <a:gd name="connsiteX47" fmla="*/ 54315 w 416189"/>
                <a:gd name="connsiteY47" fmla="*/ 70990 h 400050"/>
                <a:gd name="connsiteX48" fmla="*/ 225689 w 416189"/>
                <a:gd name="connsiteY48" fmla="*/ 19050 h 400050"/>
                <a:gd name="connsiteX49" fmla="*/ 397054 w 416189"/>
                <a:gd name="connsiteY49" fmla="*/ 70990 h 400050"/>
                <a:gd name="connsiteX50" fmla="*/ 396015 w 416189"/>
                <a:gd name="connsiteY50" fmla="*/ 76619 h 400050"/>
                <a:gd name="connsiteX51" fmla="*/ 225689 w 416189"/>
                <a:gd name="connsiteY51" fmla="*/ 12382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16189" h="400050">
                  <a:moveTo>
                    <a:pt x="416189" y="71438"/>
                  </a:moveTo>
                  <a:cubicBezTo>
                    <a:pt x="416189" y="25032"/>
                    <a:pt x="318082" y="0"/>
                    <a:pt x="225689" y="0"/>
                  </a:cubicBezTo>
                  <a:cubicBezTo>
                    <a:pt x="133297" y="0"/>
                    <a:pt x="35189" y="25032"/>
                    <a:pt x="35189" y="71438"/>
                  </a:cubicBezTo>
                  <a:cubicBezTo>
                    <a:pt x="35207" y="74915"/>
                    <a:pt x="35789" y="78367"/>
                    <a:pt x="36913" y="81658"/>
                  </a:cubicBezTo>
                  <a:lnTo>
                    <a:pt x="38818" y="91802"/>
                  </a:lnTo>
                  <a:cubicBezTo>
                    <a:pt x="-5759" y="156915"/>
                    <a:pt x="-12617" y="226104"/>
                    <a:pt x="21740" y="268853"/>
                  </a:cubicBezTo>
                  <a:cubicBezTo>
                    <a:pt x="42304" y="294484"/>
                    <a:pt x="74794" y="308077"/>
                    <a:pt x="114561" y="308077"/>
                  </a:cubicBezTo>
                  <a:cubicBezTo>
                    <a:pt x="121412" y="308065"/>
                    <a:pt x="128258" y="307684"/>
                    <a:pt x="135068" y="306934"/>
                  </a:cubicBezTo>
                  <a:cubicBezTo>
                    <a:pt x="187431" y="299639"/>
                    <a:pt x="236699" y="277807"/>
                    <a:pt x="277277" y="243916"/>
                  </a:cubicBezTo>
                  <a:cubicBezTo>
                    <a:pt x="287629" y="235577"/>
                    <a:pt x="297488" y="226644"/>
                    <a:pt x="306804" y="217161"/>
                  </a:cubicBezTo>
                  <a:lnTo>
                    <a:pt x="309300" y="214589"/>
                  </a:lnTo>
                  <a:lnTo>
                    <a:pt x="310090" y="215017"/>
                  </a:lnTo>
                  <a:cubicBezTo>
                    <a:pt x="317435" y="219095"/>
                    <a:pt x="326082" y="220145"/>
                    <a:pt x="334189" y="217942"/>
                  </a:cubicBezTo>
                  <a:cubicBezTo>
                    <a:pt x="352008" y="213307"/>
                    <a:pt x="362696" y="195104"/>
                    <a:pt x="358061" y="177286"/>
                  </a:cubicBezTo>
                  <a:cubicBezTo>
                    <a:pt x="353426" y="159467"/>
                    <a:pt x="335224" y="148779"/>
                    <a:pt x="317405" y="153413"/>
                  </a:cubicBezTo>
                  <a:cubicBezTo>
                    <a:pt x="306012" y="156377"/>
                    <a:pt x="297026" y="165129"/>
                    <a:pt x="293764" y="176441"/>
                  </a:cubicBezTo>
                  <a:cubicBezTo>
                    <a:pt x="291361" y="184313"/>
                    <a:pt x="292098" y="192809"/>
                    <a:pt x="295822" y="200149"/>
                  </a:cubicBezTo>
                  <a:lnTo>
                    <a:pt x="296146" y="200835"/>
                  </a:lnTo>
                  <a:lnTo>
                    <a:pt x="294707" y="202321"/>
                  </a:lnTo>
                  <a:cubicBezTo>
                    <a:pt x="285455" y="211804"/>
                    <a:pt x="275649" y="220731"/>
                    <a:pt x="265342" y="229057"/>
                  </a:cubicBezTo>
                  <a:cubicBezTo>
                    <a:pt x="227598" y="260677"/>
                    <a:pt x="181753" y="281095"/>
                    <a:pt x="133001" y="287998"/>
                  </a:cubicBezTo>
                  <a:cubicBezTo>
                    <a:pt x="120164" y="289448"/>
                    <a:pt x="107193" y="289250"/>
                    <a:pt x="94406" y="287407"/>
                  </a:cubicBezTo>
                  <a:lnTo>
                    <a:pt x="61345" y="108909"/>
                  </a:lnTo>
                  <a:cubicBezTo>
                    <a:pt x="96673" y="131159"/>
                    <a:pt x="162529" y="142875"/>
                    <a:pt x="225689" y="142875"/>
                  </a:cubicBezTo>
                  <a:cubicBezTo>
                    <a:pt x="288850" y="142875"/>
                    <a:pt x="354705" y="131159"/>
                    <a:pt x="390034" y="108909"/>
                  </a:cubicBezTo>
                  <a:lnTo>
                    <a:pt x="349724" y="326612"/>
                  </a:lnTo>
                  <a:cubicBezTo>
                    <a:pt x="339561" y="373932"/>
                    <a:pt x="267647" y="381000"/>
                    <a:pt x="225689" y="381000"/>
                  </a:cubicBezTo>
                  <a:cubicBezTo>
                    <a:pt x="175207" y="381000"/>
                    <a:pt x="113199" y="371694"/>
                    <a:pt x="102121" y="328222"/>
                  </a:cubicBezTo>
                  <a:cubicBezTo>
                    <a:pt x="95403" y="327767"/>
                    <a:pt x="88722" y="326875"/>
                    <a:pt x="82119" y="325555"/>
                  </a:cubicBezTo>
                  <a:lnTo>
                    <a:pt x="83071" y="330708"/>
                  </a:lnTo>
                  <a:cubicBezTo>
                    <a:pt x="90215" y="362341"/>
                    <a:pt x="120695" y="400050"/>
                    <a:pt x="225689" y="400050"/>
                  </a:cubicBezTo>
                  <a:cubicBezTo>
                    <a:pt x="331274" y="400050"/>
                    <a:pt x="361544" y="362293"/>
                    <a:pt x="368402" y="330346"/>
                  </a:cubicBezTo>
                  <a:lnTo>
                    <a:pt x="414456" y="81658"/>
                  </a:lnTo>
                  <a:cubicBezTo>
                    <a:pt x="415583" y="78367"/>
                    <a:pt x="416168" y="74916"/>
                    <a:pt x="416189" y="71438"/>
                  </a:cubicBezTo>
                  <a:close/>
                  <a:moveTo>
                    <a:pt x="321816" y="171964"/>
                  </a:moveTo>
                  <a:cubicBezTo>
                    <a:pt x="329442" y="169839"/>
                    <a:pt x="337347" y="174298"/>
                    <a:pt x="339473" y="181925"/>
                  </a:cubicBezTo>
                  <a:cubicBezTo>
                    <a:pt x="340174" y="184440"/>
                    <a:pt x="340174" y="187099"/>
                    <a:pt x="339475" y="189614"/>
                  </a:cubicBezTo>
                  <a:cubicBezTo>
                    <a:pt x="338162" y="194433"/>
                    <a:pt x="334397" y="198198"/>
                    <a:pt x="329578" y="199511"/>
                  </a:cubicBezTo>
                  <a:cubicBezTo>
                    <a:pt x="321988" y="201668"/>
                    <a:pt x="314086" y="197265"/>
                    <a:pt x="311929" y="189674"/>
                  </a:cubicBezTo>
                  <a:cubicBezTo>
                    <a:pt x="311203" y="187121"/>
                    <a:pt x="311203" y="184414"/>
                    <a:pt x="311929" y="181861"/>
                  </a:cubicBezTo>
                  <a:cubicBezTo>
                    <a:pt x="313241" y="177045"/>
                    <a:pt x="317002" y="173282"/>
                    <a:pt x="321816" y="171964"/>
                  </a:cubicBezTo>
                  <a:close/>
                  <a:moveTo>
                    <a:pt x="36570" y="256927"/>
                  </a:moveTo>
                  <a:cubicBezTo>
                    <a:pt x="10415" y="224333"/>
                    <a:pt x="13710" y="171974"/>
                    <a:pt x="43905" y="119386"/>
                  </a:cubicBezTo>
                  <a:lnTo>
                    <a:pt x="74127" y="282578"/>
                  </a:lnTo>
                  <a:cubicBezTo>
                    <a:pt x="59431" y="277759"/>
                    <a:pt x="46407" y="268863"/>
                    <a:pt x="36570" y="256927"/>
                  </a:cubicBezTo>
                  <a:close/>
                  <a:moveTo>
                    <a:pt x="225689" y="123825"/>
                  </a:moveTo>
                  <a:cubicBezTo>
                    <a:pt x="134364" y="123825"/>
                    <a:pt x="64612" y="99870"/>
                    <a:pt x="55363" y="76619"/>
                  </a:cubicBezTo>
                  <a:lnTo>
                    <a:pt x="54315" y="70990"/>
                  </a:lnTo>
                  <a:cubicBezTo>
                    <a:pt x="55182" y="46377"/>
                    <a:pt x="128144" y="19050"/>
                    <a:pt x="225689" y="19050"/>
                  </a:cubicBezTo>
                  <a:cubicBezTo>
                    <a:pt x="323235" y="19050"/>
                    <a:pt x="396187" y="46377"/>
                    <a:pt x="397054" y="70990"/>
                  </a:cubicBezTo>
                  <a:lnTo>
                    <a:pt x="396015" y="76619"/>
                  </a:lnTo>
                  <a:cubicBezTo>
                    <a:pt x="386767" y="99870"/>
                    <a:pt x="317005" y="123825"/>
                    <a:pt x="2256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0DC7EC-9CFA-45F5-9536-020CA017270A}"/>
                </a:ext>
              </a:extLst>
            </p:cNvPr>
            <p:cNvSpPr/>
            <p:nvPr/>
          </p:nvSpPr>
          <p:spPr>
            <a:xfrm>
              <a:off x="6093459" y="3019425"/>
              <a:ext cx="386295" cy="819150"/>
            </a:xfrm>
            <a:custGeom>
              <a:avLst/>
              <a:gdLst>
                <a:gd name="connsiteX0" fmla="*/ 348186 w 386295"/>
                <a:gd name="connsiteY0" fmla="*/ 631231 h 819150"/>
                <a:gd name="connsiteX1" fmla="*/ 379676 w 386295"/>
                <a:gd name="connsiteY1" fmla="*/ 637194 h 819150"/>
                <a:gd name="connsiteX2" fmla="*/ 384143 w 386295"/>
                <a:gd name="connsiteY2" fmla="*/ 613381 h 819150"/>
                <a:gd name="connsiteX3" fmla="*/ 347596 w 386295"/>
                <a:gd name="connsiteY3" fmla="*/ 559994 h 819150"/>
                <a:gd name="connsiteX4" fmla="*/ 299390 w 386295"/>
                <a:gd name="connsiteY4" fmla="*/ 551678 h 819150"/>
                <a:gd name="connsiteX5" fmla="*/ 275082 w 386295"/>
                <a:gd name="connsiteY5" fmla="*/ 515969 h 819150"/>
                <a:gd name="connsiteX6" fmla="*/ 371827 w 386295"/>
                <a:gd name="connsiteY6" fmla="*/ 0 h 819150"/>
                <a:gd name="connsiteX7" fmla="*/ 352425 w 386295"/>
                <a:gd name="connsiteY7" fmla="*/ 0 h 819150"/>
                <a:gd name="connsiteX8" fmla="*/ 257413 w 386295"/>
                <a:gd name="connsiteY8" fmla="*/ 506816 h 819150"/>
                <a:gd name="connsiteX9" fmla="*/ 222999 w 386295"/>
                <a:gd name="connsiteY9" fmla="*/ 499824 h 819150"/>
                <a:gd name="connsiteX10" fmla="*/ 316944 w 386295"/>
                <a:gd name="connsiteY10" fmla="*/ 0 h 819150"/>
                <a:gd name="connsiteX11" fmla="*/ 297561 w 386295"/>
                <a:gd name="connsiteY11" fmla="*/ 0 h 819150"/>
                <a:gd name="connsiteX12" fmla="*/ 203263 w 386295"/>
                <a:gd name="connsiteY12" fmla="*/ 501644 h 819150"/>
                <a:gd name="connsiteX13" fmla="*/ 167497 w 386295"/>
                <a:gd name="connsiteY13" fmla="*/ 525990 h 819150"/>
                <a:gd name="connsiteX14" fmla="*/ 119110 w 386295"/>
                <a:gd name="connsiteY14" fmla="*/ 516807 h 819150"/>
                <a:gd name="connsiteX15" fmla="*/ 65770 w 386295"/>
                <a:gd name="connsiteY15" fmla="*/ 553222 h 819150"/>
                <a:gd name="connsiteX16" fmla="*/ 61322 w 386295"/>
                <a:gd name="connsiteY16" fmla="*/ 576977 h 819150"/>
                <a:gd name="connsiteX17" fmla="*/ 105604 w 386295"/>
                <a:gd name="connsiteY17" fmla="*/ 585283 h 819150"/>
                <a:gd name="connsiteX18" fmla="*/ 11801 w 386295"/>
                <a:gd name="connsiteY18" fmla="*/ 803805 h 819150"/>
                <a:gd name="connsiteX19" fmla="*/ 0 w 386295"/>
                <a:gd name="connsiteY19" fmla="*/ 819150 h 819150"/>
                <a:gd name="connsiteX20" fmla="*/ 75533 w 386295"/>
                <a:gd name="connsiteY20" fmla="*/ 819150 h 819150"/>
                <a:gd name="connsiteX21" fmla="*/ 78191 w 386295"/>
                <a:gd name="connsiteY21" fmla="*/ 813987 h 819150"/>
                <a:gd name="connsiteX22" fmla="*/ 101051 w 386295"/>
                <a:gd name="connsiteY22" fmla="*/ 776916 h 819150"/>
                <a:gd name="connsiteX23" fmla="*/ 101203 w 386295"/>
                <a:gd name="connsiteY23" fmla="*/ 777021 h 819150"/>
                <a:gd name="connsiteX24" fmla="*/ 99984 w 386295"/>
                <a:gd name="connsiteY24" fmla="*/ 815397 h 819150"/>
                <a:gd name="connsiteX25" fmla="*/ 102841 w 386295"/>
                <a:gd name="connsiteY25" fmla="*/ 819150 h 819150"/>
                <a:gd name="connsiteX26" fmla="*/ 157953 w 386295"/>
                <a:gd name="connsiteY26" fmla="*/ 819150 h 819150"/>
                <a:gd name="connsiteX27" fmla="*/ 193262 w 386295"/>
                <a:gd name="connsiteY27" fmla="*/ 784622 h 819150"/>
                <a:gd name="connsiteX28" fmla="*/ 214055 w 386295"/>
                <a:gd name="connsiteY28" fmla="*/ 756857 h 819150"/>
                <a:gd name="connsiteX29" fmla="*/ 214208 w 386295"/>
                <a:gd name="connsiteY29" fmla="*/ 756952 h 819150"/>
                <a:gd name="connsiteX30" fmla="*/ 209902 w 386295"/>
                <a:gd name="connsiteY30" fmla="*/ 771906 h 819150"/>
                <a:gd name="connsiteX31" fmla="*/ 206473 w 386295"/>
                <a:gd name="connsiteY31" fmla="*/ 809930 h 819150"/>
                <a:gd name="connsiteX32" fmla="*/ 218713 w 386295"/>
                <a:gd name="connsiteY32" fmla="*/ 818883 h 819150"/>
                <a:gd name="connsiteX33" fmla="*/ 258718 w 386295"/>
                <a:gd name="connsiteY33" fmla="*/ 819150 h 819150"/>
                <a:gd name="connsiteX34" fmla="*/ 260147 w 386295"/>
                <a:gd name="connsiteY34" fmla="*/ 819045 h 819150"/>
                <a:gd name="connsiteX35" fmla="*/ 294075 w 386295"/>
                <a:gd name="connsiteY35" fmla="*/ 760857 h 819150"/>
                <a:gd name="connsiteX36" fmla="*/ 299523 w 386295"/>
                <a:gd name="connsiteY36" fmla="*/ 737045 h 819150"/>
                <a:gd name="connsiteX37" fmla="*/ 299714 w 386295"/>
                <a:gd name="connsiteY37" fmla="*/ 737045 h 819150"/>
                <a:gd name="connsiteX38" fmla="*/ 299599 w 386295"/>
                <a:gd name="connsiteY38" fmla="*/ 809073 h 819150"/>
                <a:gd name="connsiteX39" fmla="*/ 299085 w 386295"/>
                <a:gd name="connsiteY39" fmla="*/ 819150 h 819150"/>
                <a:gd name="connsiteX40" fmla="*/ 386296 w 386295"/>
                <a:gd name="connsiteY40" fmla="*/ 819150 h 819150"/>
                <a:gd name="connsiteX41" fmla="*/ 380914 w 386295"/>
                <a:gd name="connsiteY41" fmla="*/ 806015 h 819150"/>
                <a:gd name="connsiteX42" fmla="*/ 348186 w 386295"/>
                <a:gd name="connsiteY42" fmla="*/ 631231 h 819150"/>
                <a:gd name="connsiteX43" fmla="*/ 83544 w 386295"/>
                <a:gd name="connsiteY43" fmla="*/ 561765 h 819150"/>
                <a:gd name="connsiteX44" fmla="*/ 84496 w 386295"/>
                <a:gd name="connsiteY44" fmla="*/ 556679 h 819150"/>
                <a:gd name="connsiteX45" fmla="*/ 115196 w 386295"/>
                <a:gd name="connsiteY45" fmla="*/ 535448 h 819150"/>
                <a:gd name="connsiteX46" fmla="*/ 115643 w 386295"/>
                <a:gd name="connsiteY46" fmla="*/ 535534 h 819150"/>
                <a:gd name="connsiteX47" fmla="*/ 171717 w 386295"/>
                <a:gd name="connsiteY47" fmla="*/ 546173 h 819150"/>
                <a:gd name="connsiteX48" fmla="*/ 213941 w 386295"/>
                <a:gd name="connsiteY48" fmla="*/ 517417 h 819150"/>
                <a:gd name="connsiteX49" fmla="*/ 259299 w 386295"/>
                <a:gd name="connsiteY49" fmla="*/ 526647 h 819150"/>
                <a:gd name="connsiteX50" fmla="*/ 288188 w 386295"/>
                <a:gd name="connsiteY50" fmla="*/ 569081 h 819150"/>
                <a:gd name="connsiteX51" fmla="*/ 344272 w 386295"/>
                <a:gd name="connsiteY51" fmla="*/ 578739 h 819150"/>
                <a:gd name="connsiteX52" fmla="*/ 365509 w 386295"/>
                <a:gd name="connsiteY52" fmla="*/ 609386 h 819150"/>
                <a:gd name="connsiteX53" fmla="*/ 365408 w 386295"/>
                <a:gd name="connsiteY53" fmla="*/ 609914 h 819150"/>
                <a:gd name="connsiteX54" fmla="*/ 364455 w 386295"/>
                <a:gd name="connsiteY54" fmla="*/ 614924 h 819150"/>
                <a:gd name="connsiteX55" fmla="*/ 335251 w 386295"/>
                <a:gd name="connsiteY55" fmla="*/ 609400 h 819150"/>
                <a:gd name="connsiteX56" fmla="*/ 125492 w 386295"/>
                <a:gd name="connsiteY56" fmla="*/ 569652 h 819150"/>
                <a:gd name="connsiteX57" fmla="*/ 125492 w 386295"/>
                <a:gd name="connsiteY57" fmla="*/ 569652 h 819150"/>
                <a:gd name="connsiteX58" fmla="*/ 117948 w 386295"/>
                <a:gd name="connsiteY58" fmla="*/ 568242 h 819150"/>
                <a:gd name="connsiteX59" fmla="*/ 117396 w 386295"/>
                <a:gd name="connsiteY59" fmla="*/ 568138 h 819150"/>
                <a:gd name="connsiteX60" fmla="*/ 117396 w 386295"/>
                <a:gd name="connsiteY60" fmla="*/ 568138 h 819150"/>
                <a:gd name="connsiteX61" fmla="*/ 319088 w 386295"/>
                <a:gd name="connsiteY61" fmla="*/ 800100 h 819150"/>
                <a:gd name="connsiteX62" fmla="*/ 308239 w 386295"/>
                <a:gd name="connsiteY62" fmla="*/ 707250 h 819150"/>
                <a:gd name="connsiteX63" fmla="*/ 295561 w 386295"/>
                <a:gd name="connsiteY63" fmla="*/ 708203 h 819150"/>
                <a:gd name="connsiteX64" fmla="*/ 275358 w 386295"/>
                <a:gd name="connsiteY64" fmla="*/ 757190 h 819150"/>
                <a:gd name="connsiteX65" fmla="*/ 257832 w 386295"/>
                <a:gd name="connsiteY65" fmla="*/ 800052 h 819150"/>
                <a:gd name="connsiteX66" fmla="*/ 222885 w 386295"/>
                <a:gd name="connsiteY66" fmla="*/ 800052 h 819150"/>
                <a:gd name="connsiteX67" fmla="*/ 227971 w 386295"/>
                <a:gd name="connsiteY67" fmla="*/ 777783 h 819150"/>
                <a:gd name="connsiteX68" fmla="*/ 225628 w 386295"/>
                <a:gd name="connsiteY68" fmla="*/ 738321 h 819150"/>
                <a:gd name="connsiteX69" fmla="*/ 177260 w 386295"/>
                <a:gd name="connsiteY69" fmla="*/ 774182 h 819150"/>
                <a:gd name="connsiteX70" fmla="*/ 157915 w 386295"/>
                <a:gd name="connsiteY70" fmla="*/ 800100 h 819150"/>
                <a:gd name="connsiteX71" fmla="*/ 114100 w 386295"/>
                <a:gd name="connsiteY71" fmla="*/ 800100 h 819150"/>
                <a:gd name="connsiteX72" fmla="*/ 126025 w 386295"/>
                <a:gd name="connsiteY72" fmla="*/ 769830 h 819150"/>
                <a:gd name="connsiteX73" fmla="*/ 131836 w 386295"/>
                <a:gd name="connsiteY73" fmla="*/ 741255 h 819150"/>
                <a:gd name="connsiteX74" fmla="*/ 117710 w 386295"/>
                <a:gd name="connsiteY74" fmla="*/ 737368 h 819150"/>
                <a:gd name="connsiteX75" fmla="*/ 63979 w 386295"/>
                <a:gd name="connsiteY75" fmla="*/ 800052 h 819150"/>
                <a:gd name="connsiteX76" fmla="*/ 38338 w 386295"/>
                <a:gd name="connsiteY76" fmla="*/ 800052 h 819150"/>
                <a:gd name="connsiteX77" fmla="*/ 124377 w 386295"/>
                <a:gd name="connsiteY77" fmla="*/ 588778 h 819150"/>
                <a:gd name="connsiteX78" fmla="*/ 329165 w 386295"/>
                <a:gd name="connsiteY78" fmla="*/ 627583 h 819150"/>
                <a:gd name="connsiteX79" fmla="*/ 358140 w 386295"/>
                <a:gd name="connsiteY79" fmla="*/ 80010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86295" h="819150">
                  <a:moveTo>
                    <a:pt x="348186" y="631231"/>
                  </a:moveTo>
                  <a:lnTo>
                    <a:pt x="379676" y="637194"/>
                  </a:lnTo>
                  <a:lnTo>
                    <a:pt x="384143" y="613381"/>
                  </a:lnTo>
                  <a:cubicBezTo>
                    <a:pt x="388777" y="588550"/>
                    <a:pt x="372422" y="564658"/>
                    <a:pt x="347596" y="559994"/>
                  </a:cubicBezTo>
                  <a:lnTo>
                    <a:pt x="299390" y="551678"/>
                  </a:lnTo>
                  <a:lnTo>
                    <a:pt x="275082" y="515969"/>
                  </a:lnTo>
                  <a:lnTo>
                    <a:pt x="371827" y="0"/>
                  </a:lnTo>
                  <a:lnTo>
                    <a:pt x="352425" y="0"/>
                  </a:lnTo>
                  <a:lnTo>
                    <a:pt x="257413" y="506816"/>
                  </a:lnTo>
                  <a:lnTo>
                    <a:pt x="222999" y="499824"/>
                  </a:lnTo>
                  <a:lnTo>
                    <a:pt x="316944" y="0"/>
                  </a:lnTo>
                  <a:lnTo>
                    <a:pt x="297561" y="0"/>
                  </a:lnTo>
                  <a:lnTo>
                    <a:pt x="203263" y="501644"/>
                  </a:lnTo>
                  <a:lnTo>
                    <a:pt x="167497" y="525990"/>
                  </a:lnTo>
                  <a:lnTo>
                    <a:pt x="119110" y="516807"/>
                  </a:lnTo>
                  <a:cubicBezTo>
                    <a:pt x="94341" y="512208"/>
                    <a:pt x="70508" y="528478"/>
                    <a:pt x="65770" y="553222"/>
                  </a:cubicBezTo>
                  <a:lnTo>
                    <a:pt x="61322" y="576977"/>
                  </a:lnTo>
                  <a:lnTo>
                    <a:pt x="105604" y="585283"/>
                  </a:lnTo>
                  <a:cubicBezTo>
                    <a:pt x="102508" y="623507"/>
                    <a:pt x="86677" y="706860"/>
                    <a:pt x="11801" y="803805"/>
                  </a:cubicBezTo>
                  <a:lnTo>
                    <a:pt x="0" y="819150"/>
                  </a:lnTo>
                  <a:lnTo>
                    <a:pt x="75533" y="819150"/>
                  </a:lnTo>
                  <a:lnTo>
                    <a:pt x="78191" y="813987"/>
                  </a:lnTo>
                  <a:cubicBezTo>
                    <a:pt x="84871" y="801074"/>
                    <a:pt x="92512" y="788682"/>
                    <a:pt x="101051" y="776916"/>
                  </a:cubicBezTo>
                  <a:cubicBezTo>
                    <a:pt x="101327" y="776535"/>
                    <a:pt x="101394" y="776592"/>
                    <a:pt x="101203" y="777021"/>
                  </a:cubicBezTo>
                  <a:cubicBezTo>
                    <a:pt x="95355" y="790356"/>
                    <a:pt x="91850" y="804720"/>
                    <a:pt x="99984" y="815397"/>
                  </a:cubicBezTo>
                  <a:lnTo>
                    <a:pt x="102841" y="819150"/>
                  </a:lnTo>
                  <a:lnTo>
                    <a:pt x="157953" y="819150"/>
                  </a:lnTo>
                  <a:cubicBezTo>
                    <a:pt x="170774" y="819150"/>
                    <a:pt x="180699" y="803910"/>
                    <a:pt x="193262" y="784622"/>
                  </a:cubicBezTo>
                  <a:cubicBezTo>
                    <a:pt x="199198" y="774662"/>
                    <a:pt x="206168" y="765355"/>
                    <a:pt x="214055" y="756857"/>
                  </a:cubicBezTo>
                  <a:cubicBezTo>
                    <a:pt x="214170" y="756752"/>
                    <a:pt x="214236" y="756790"/>
                    <a:pt x="214208" y="756952"/>
                  </a:cubicBezTo>
                  <a:cubicBezTo>
                    <a:pt x="213044" y="762010"/>
                    <a:pt x="211606" y="767003"/>
                    <a:pt x="209902" y="771906"/>
                  </a:cubicBezTo>
                  <a:cubicBezTo>
                    <a:pt x="205416" y="785593"/>
                    <a:pt x="200787" y="799748"/>
                    <a:pt x="206473" y="809930"/>
                  </a:cubicBezTo>
                  <a:cubicBezTo>
                    <a:pt x="209076" y="814535"/>
                    <a:pt x="213535" y="817797"/>
                    <a:pt x="218713" y="818883"/>
                  </a:cubicBezTo>
                  <a:lnTo>
                    <a:pt x="258718" y="819150"/>
                  </a:lnTo>
                  <a:lnTo>
                    <a:pt x="260147" y="819045"/>
                  </a:lnTo>
                  <a:cubicBezTo>
                    <a:pt x="283397" y="815521"/>
                    <a:pt x="289065" y="786479"/>
                    <a:pt x="294075" y="760857"/>
                  </a:cubicBezTo>
                  <a:cubicBezTo>
                    <a:pt x="295599" y="753066"/>
                    <a:pt x="297323" y="744264"/>
                    <a:pt x="299523" y="737045"/>
                  </a:cubicBezTo>
                  <a:cubicBezTo>
                    <a:pt x="299609" y="736768"/>
                    <a:pt x="299695" y="736778"/>
                    <a:pt x="299714" y="737045"/>
                  </a:cubicBezTo>
                  <a:cubicBezTo>
                    <a:pt x="301036" y="761037"/>
                    <a:pt x="300998" y="785085"/>
                    <a:pt x="299599" y="809073"/>
                  </a:cubicBezTo>
                  <a:lnTo>
                    <a:pt x="299085" y="819150"/>
                  </a:lnTo>
                  <a:lnTo>
                    <a:pt x="386296" y="819150"/>
                  </a:lnTo>
                  <a:lnTo>
                    <a:pt x="380914" y="806015"/>
                  </a:lnTo>
                  <a:cubicBezTo>
                    <a:pt x="359264" y="750286"/>
                    <a:pt x="348165" y="691018"/>
                    <a:pt x="348186" y="631231"/>
                  </a:cubicBezTo>
                  <a:close/>
                  <a:moveTo>
                    <a:pt x="83544" y="561765"/>
                  </a:moveTo>
                  <a:lnTo>
                    <a:pt x="84496" y="556679"/>
                  </a:lnTo>
                  <a:cubicBezTo>
                    <a:pt x="87111" y="542338"/>
                    <a:pt x="100856" y="532833"/>
                    <a:pt x="115196" y="535448"/>
                  </a:cubicBezTo>
                  <a:cubicBezTo>
                    <a:pt x="115346" y="535476"/>
                    <a:pt x="115494" y="535504"/>
                    <a:pt x="115643" y="535534"/>
                  </a:cubicBezTo>
                  <a:lnTo>
                    <a:pt x="171717" y="546173"/>
                  </a:lnTo>
                  <a:lnTo>
                    <a:pt x="213941" y="517417"/>
                  </a:lnTo>
                  <a:lnTo>
                    <a:pt x="259299" y="526647"/>
                  </a:lnTo>
                  <a:lnTo>
                    <a:pt x="288188" y="569081"/>
                  </a:lnTo>
                  <a:lnTo>
                    <a:pt x="344272" y="578739"/>
                  </a:lnTo>
                  <a:cubicBezTo>
                    <a:pt x="358599" y="581337"/>
                    <a:pt x="368107" y="595058"/>
                    <a:pt x="365509" y="609386"/>
                  </a:cubicBezTo>
                  <a:cubicBezTo>
                    <a:pt x="365477" y="609562"/>
                    <a:pt x="365443" y="609738"/>
                    <a:pt x="365408" y="609914"/>
                  </a:cubicBezTo>
                  <a:lnTo>
                    <a:pt x="364455" y="614924"/>
                  </a:lnTo>
                  <a:lnTo>
                    <a:pt x="335251" y="609400"/>
                  </a:lnTo>
                  <a:lnTo>
                    <a:pt x="125492" y="569652"/>
                  </a:lnTo>
                  <a:lnTo>
                    <a:pt x="125492" y="569652"/>
                  </a:lnTo>
                  <a:lnTo>
                    <a:pt x="117948" y="568242"/>
                  </a:lnTo>
                  <a:lnTo>
                    <a:pt x="117396" y="568138"/>
                  </a:lnTo>
                  <a:lnTo>
                    <a:pt x="117396" y="568138"/>
                  </a:lnTo>
                  <a:close/>
                  <a:moveTo>
                    <a:pt x="319088" y="800100"/>
                  </a:moveTo>
                  <a:cubicBezTo>
                    <a:pt x="322793" y="715108"/>
                    <a:pt x="313020" y="709832"/>
                    <a:pt x="308239" y="707250"/>
                  </a:cubicBezTo>
                  <a:cubicBezTo>
                    <a:pt x="304193" y="705045"/>
                    <a:pt x="299231" y="705419"/>
                    <a:pt x="295561" y="708203"/>
                  </a:cubicBezTo>
                  <a:cubicBezTo>
                    <a:pt x="283264" y="716775"/>
                    <a:pt x="279425" y="736387"/>
                    <a:pt x="275358" y="757190"/>
                  </a:cubicBezTo>
                  <a:cubicBezTo>
                    <a:pt x="271815" y="775287"/>
                    <a:pt x="267424" y="797814"/>
                    <a:pt x="257832" y="800052"/>
                  </a:cubicBezTo>
                  <a:lnTo>
                    <a:pt x="222885" y="800052"/>
                  </a:lnTo>
                  <a:cubicBezTo>
                    <a:pt x="223385" y="792406"/>
                    <a:pt x="225101" y="784889"/>
                    <a:pt x="227971" y="777783"/>
                  </a:cubicBezTo>
                  <a:cubicBezTo>
                    <a:pt x="232848" y="762867"/>
                    <a:pt x="238382" y="745969"/>
                    <a:pt x="225628" y="738321"/>
                  </a:cubicBezTo>
                  <a:cubicBezTo>
                    <a:pt x="207426" y="727920"/>
                    <a:pt x="192072" y="751418"/>
                    <a:pt x="177260" y="774182"/>
                  </a:cubicBezTo>
                  <a:cubicBezTo>
                    <a:pt x="171905" y="783587"/>
                    <a:pt x="165407" y="792291"/>
                    <a:pt x="157915" y="800100"/>
                  </a:cubicBezTo>
                  <a:lnTo>
                    <a:pt x="114100" y="800100"/>
                  </a:lnTo>
                  <a:cubicBezTo>
                    <a:pt x="116251" y="789383"/>
                    <a:pt x="120288" y="779134"/>
                    <a:pt x="126025" y="769830"/>
                  </a:cubicBezTo>
                  <a:cubicBezTo>
                    <a:pt x="132855" y="756961"/>
                    <a:pt x="137379" y="748465"/>
                    <a:pt x="131836" y="741255"/>
                  </a:cubicBezTo>
                  <a:cubicBezTo>
                    <a:pt x="128415" y="737114"/>
                    <a:pt x="122767" y="735561"/>
                    <a:pt x="117710" y="737368"/>
                  </a:cubicBezTo>
                  <a:cubicBezTo>
                    <a:pt x="96860" y="742817"/>
                    <a:pt x="72942" y="783536"/>
                    <a:pt x="63979" y="800052"/>
                  </a:cubicBezTo>
                  <a:lnTo>
                    <a:pt x="38338" y="800052"/>
                  </a:lnTo>
                  <a:cubicBezTo>
                    <a:pt x="105213" y="707346"/>
                    <a:pt x="120929" y="627821"/>
                    <a:pt x="124377" y="588778"/>
                  </a:cubicBezTo>
                  <a:lnTo>
                    <a:pt x="329165" y="627583"/>
                  </a:lnTo>
                  <a:cubicBezTo>
                    <a:pt x="328818" y="686329"/>
                    <a:pt x="338620" y="744692"/>
                    <a:pt x="358140" y="800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42" name="Graphic 9" descr="Classroom outline">
            <a:extLst>
              <a:ext uri="{FF2B5EF4-FFF2-40B4-BE49-F238E27FC236}">
                <a16:creationId xmlns:a16="http://schemas.microsoft.com/office/drawing/2014/main" id="{039F1420-0450-4FF9-9450-112F8166C0AF}"/>
              </a:ext>
            </a:extLst>
          </p:cNvPr>
          <p:cNvGrpSpPr/>
          <p:nvPr/>
        </p:nvGrpSpPr>
        <p:grpSpPr>
          <a:xfrm>
            <a:off x="7894612" y="4966428"/>
            <a:ext cx="542707" cy="507444"/>
            <a:chOff x="11421208" y="4525209"/>
            <a:chExt cx="448518" cy="419375"/>
          </a:xfrm>
          <a:solidFill>
            <a:schemeClr val="bg1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0FCB960-22DC-4324-9CC3-7D52DBF22235}"/>
                </a:ext>
              </a:extLst>
            </p:cNvPr>
            <p:cNvSpPr/>
            <p:nvPr/>
          </p:nvSpPr>
          <p:spPr>
            <a:xfrm>
              <a:off x="11582212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0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7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7" y="0"/>
                    <a:pt x="24414" y="0"/>
                    <a:pt x="24410" y="0"/>
                  </a:cubicBezTo>
                  <a:cubicBezTo>
                    <a:pt x="10930" y="3"/>
                    <a:pt x="3" y="10930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3" y="10765"/>
                    <a:pt x="38060" y="16872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306D4EB-F7C6-49C6-B7E0-1ED80F0319B7}"/>
                </a:ext>
              </a:extLst>
            </p:cNvPr>
            <p:cNvSpPr/>
            <p:nvPr/>
          </p:nvSpPr>
          <p:spPr>
            <a:xfrm>
              <a:off x="11557851" y="4874329"/>
              <a:ext cx="96779" cy="48749"/>
            </a:xfrm>
            <a:custGeom>
              <a:avLst/>
              <a:gdLst>
                <a:gd name="connsiteX0" fmla="*/ 91956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6 w 96779"/>
                <a:gd name="connsiteY9" fmla="*/ 14624 h 48749"/>
                <a:gd name="connsiteX10" fmla="*/ 86042 w 96779"/>
                <a:gd name="connsiteY10" fmla="*/ 37997 h 48749"/>
                <a:gd name="connsiteX11" fmla="*/ 10732 w 96779"/>
                <a:gd name="connsiteY11" fmla="*/ 37997 h 48749"/>
                <a:gd name="connsiteX12" fmla="*/ 10732 w 96779"/>
                <a:gd name="connsiteY12" fmla="*/ 24555 h 48749"/>
                <a:gd name="connsiteX13" fmla="*/ 11382 w 96779"/>
                <a:gd name="connsiteY13" fmla="*/ 23119 h 48749"/>
                <a:gd name="connsiteX14" fmla="*/ 31442 w 96779"/>
                <a:gd name="connsiteY14" fmla="*/ 13302 h 48749"/>
                <a:gd name="connsiteX15" fmla="*/ 48449 w 96779"/>
                <a:gd name="connsiteY15" fmla="*/ 10726 h 48749"/>
                <a:gd name="connsiteX16" fmla="*/ 65170 w 96779"/>
                <a:gd name="connsiteY16" fmla="*/ 13264 h 48749"/>
                <a:gd name="connsiteX17" fmla="*/ 65584 w 96779"/>
                <a:gd name="connsiteY17" fmla="*/ 13382 h 48749"/>
                <a:gd name="connsiteX18" fmla="*/ 85268 w 96779"/>
                <a:gd name="connsiteY18" fmla="*/ 23033 h 48749"/>
                <a:gd name="connsiteX19" fmla="*/ 86020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6" y="14624"/>
                  </a:moveTo>
                  <a:cubicBezTo>
                    <a:pt x="84940" y="9217"/>
                    <a:pt x="76913" y="5268"/>
                    <a:pt x="68348" y="3011"/>
                  </a:cubicBezTo>
                  <a:cubicBezTo>
                    <a:pt x="61882" y="1026"/>
                    <a:pt x="55158" y="11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7" y="5516"/>
                    <a:pt x="11994" y="9443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9" y="20545"/>
                    <a:pt x="94931" y="16983"/>
                    <a:pt x="91956" y="14624"/>
                  </a:cubicBezTo>
                  <a:close/>
                  <a:moveTo>
                    <a:pt x="86042" y="37997"/>
                  </a:moveTo>
                  <a:lnTo>
                    <a:pt x="10732" y="37997"/>
                  </a:lnTo>
                  <a:lnTo>
                    <a:pt x="10732" y="24555"/>
                  </a:lnTo>
                  <a:cubicBezTo>
                    <a:pt x="10741" y="24007"/>
                    <a:pt x="10976" y="23488"/>
                    <a:pt x="11382" y="23119"/>
                  </a:cubicBezTo>
                  <a:cubicBezTo>
                    <a:pt x="17475" y="18751"/>
                    <a:pt x="24255" y="15432"/>
                    <a:pt x="31442" y="13302"/>
                  </a:cubicBezTo>
                  <a:cubicBezTo>
                    <a:pt x="36971" y="11689"/>
                    <a:pt x="42690" y="10823"/>
                    <a:pt x="48449" y="10726"/>
                  </a:cubicBezTo>
                  <a:cubicBezTo>
                    <a:pt x="54117" y="10742"/>
                    <a:pt x="59752" y="11598"/>
                    <a:pt x="65170" y="13264"/>
                  </a:cubicBezTo>
                  <a:lnTo>
                    <a:pt x="65584" y="13382"/>
                  </a:lnTo>
                  <a:cubicBezTo>
                    <a:pt x="72725" y="15249"/>
                    <a:pt x="79419" y="18531"/>
                    <a:pt x="85268" y="23033"/>
                  </a:cubicBezTo>
                  <a:cubicBezTo>
                    <a:pt x="85682" y="23347"/>
                    <a:pt x="85953" y="23814"/>
                    <a:pt x="86020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C9F9823-055B-465E-A7E5-7834025AA056}"/>
                </a:ext>
              </a:extLst>
            </p:cNvPr>
            <p:cNvSpPr/>
            <p:nvPr/>
          </p:nvSpPr>
          <p:spPr>
            <a:xfrm>
              <a:off x="11689019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7 w 48830"/>
                <a:gd name="connsiteY6" fmla="*/ 24410 h 48830"/>
                <a:gd name="connsiteX7" fmla="*/ 24421 w 48830"/>
                <a:gd name="connsiteY7" fmla="*/ 38077 h 48830"/>
                <a:gd name="connsiteX8" fmla="*/ 10753 w 48830"/>
                <a:gd name="connsiteY8" fmla="*/ 24421 h 48830"/>
                <a:gd name="connsiteX9" fmla="*/ 24410 w 48830"/>
                <a:gd name="connsiteY9" fmla="*/ 10753 h 48830"/>
                <a:gd name="connsiteX10" fmla="*/ 24415 w 48830"/>
                <a:gd name="connsiteY10" fmla="*/ 10753 h 48830"/>
                <a:gd name="connsiteX11" fmla="*/ 38061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7" y="24410"/>
                  </a:moveTo>
                  <a:cubicBezTo>
                    <a:pt x="38080" y="31955"/>
                    <a:pt x="31966" y="38074"/>
                    <a:pt x="24421" y="38077"/>
                  </a:cubicBezTo>
                  <a:cubicBezTo>
                    <a:pt x="16875" y="38080"/>
                    <a:pt x="10756" y="31966"/>
                    <a:pt x="10753" y="24421"/>
                  </a:cubicBezTo>
                  <a:cubicBezTo>
                    <a:pt x="10750" y="16875"/>
                    <a:pt x="16864" y="10756"/>
                    <a:pt x="24410" y="10753"/>
                  </a:cubicBezTo>
                  <a:cubicBezTo>
                    <a:pt x="24411" y="10753"/>
                    <a:pt x="24414" y="10753"/>
                    <a:pt x="24415" y="10753"/>
                  </a:cubicBezTo>
                  <a:cubicBezTo>
                    <a:pt x="31948" y="10771"/>
                    <a:pt x="38049" y="16877"/>
                    <a:pt x="38061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966A7B-F1B1-4A7D-B2FB-E8B3F733DD31}"/>
                </a:ext>
              </a:extLst>
            </p:cNvPr>
            <p:cNvSpPr/>
            <p:nvPr/>
          </p:nvSpPr>
          <p:spPr>
            <a:xfrm>
              <a:off x="11665399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20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8 w 96779"/>
                <a:gd name="connsiteY16" fmla="*/ 13264 h 48749"/>
                <a:gd name="connsiteX17" fmla="*/ 65622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6" y="9218"/>
                    <a:pt x="76911" y="5270"/>
                    <a:pt x="68348" y="3011"/>
                  </a:cubicBezTo>
                  <a:cubicBezTo>
                    <a:pt x="61882" y="1026"/>
                    <a:pt x="55158" y="12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6" y="5515"/>
                    <a:pt x="11993" y="9442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5" y="24007"/>
                    <a:pt x="11013" y="23487"/>
                    <a:pt x="11420" y="23119"/>
                  </a:cubicBezTo>
                  <a:cubicBezTo>
                    <a:pt x="17509" y="18750"/>
                    <a:pt x="24288" y="15431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51" y="10742"/>
                    <a:pt x="59788" y="11598"/>
                    <a:pt x="65208" y="13264"/>
                  </a:cubicBezTo>
                  <a:lnTo>
                    <a:pt x="65622" y="13382"/>
                  </a:lnTo>
                  <a:cubicBezTo>
                    <a:pt x="72762" y="15248"/>
                    <a:pt x="79453" y="18530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7D83433-EF39-4DF6-9C15-1CA570EA8CD8}"/>
                </a:ext>
              </a:extLst>
            </p:cNvPr>
            <p:cNvSpPr/>
            <p:nvPr/>
          </p:nvSpPr>
          <p:spPr>
            <a:xfrm>
              <a:off x="11796551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4" y="10762"/>
                    <a:pt x="38063" y="16871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C24BACC-B754-4463-980C-963D31B3A928}"/>
                </a:ext>
              </a:extLst>
            </p:cNvPr>
            <p:cNvSpPr/>
            <p:nvPr/>
          </p:nvSpPr>
          <p:spPr>
            <a:xfrm>
              <a:off x="11772948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2 w 96779"/>
                <a:gd name="connsiteY1" fmla="*/ 3011 h 48749"/>
                <a:gd name="connsiteX2" fmla="*/ 48395 w 96779"/>
                <a:gd name="connsiteY2" fmla="*/ 0 h 48749"/>
                <a:gd name="connsiteX3" fmla="*/ 28442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15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2 w 96779"/>
                <a:gd name="connsiteY16" fmla="*/ 13264 h 48749"/>
                <a:gd name="connsiteX17" fmla="*/ 65616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5" y="9217"/>
                    <a:pt x="76908" y="5268"/>
                    <a:pt x="68342" y="3011"/>
                  </a:cubicBezTo>
                  <a:cubicBezTo>
                    <a:pt x="61878" y="1026"/>
                    <a:pt x="55157" y="12"/>
                    <a:pt x="48395" y="0"/>
                  </a:cubicBezTo>
                  <a:cubicBezTo>
                    <a:pt x="41639" y="101"/>
                    <a:pt x="34928" y="1113"/>
                    <a:pt x="28442" y="3011"/>
                  </a:cubicBezTo>
                  <a:cubicBezTo>
                    <a:pt x="19973" y="5515"/>
                    <a:pt x="11991" y="9442"/>
                    <a:pt x="4839" y="14624"/>
                  </a:cubicBezTo>
                  <a:cubicBezTo>
                    <a:pt x="1850" y="16980"/>
                    <a:pt x="74" y="20551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3" y="24007"/>
                    <a:pt x="11009" y="23488"/>
                    <a:pt x="11415" y="23119"/>
                  </a:cubicBezTo>
                  <a:cubicBezTo>
                    <a:pt x="17507" y="18751"/>
                    <a:pt x="24287" y="15432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49" y="10742"/>
                    <a:pt x="59784" y="11598"/>
                    <a:pt x="65202" y="13264"/>
                  </a:cubicBezTo>
                  <a:lnTo>
                    <a:pt x="65616" y="13382"/>
                  </a:lnTo>
                  <a:cubicBezTo>
                    <a:pt x="72757" y="15249"/>
                    <a:pt x="79451" y="18531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9AD9AE2-A765-416B-8AEF-46B709FC23F8}"/>
                </a:ext>
              </a:extLst>
            </p:cNvPr>
            <p:cNvSpPr/>
            <p:nvPr/>
          </p:nvSpPr>
          <p:spPr>
            <a:xfrm>
              <a:off x="11504063" y="4525209"/>
              <a:ext cx="317220" cy="225817"/>
            </a:xfrm>
            <a:custGeom>
              <a:avLst/>
              <a:gdLst>
                <a:gd name="connsiteX0" fmla="*/ 10753 w 317220"/>
                <a:gd name="connsiteY0" fmla="*/ 21506 h 225817"/>
                <a:gd name="connsiteX1" fmla="*/ 21506 w 317220"/>
                <a:gd name="connsiteY1" fmla="*/ 10753 h 225817"/>
                <a:gd name="connsiteX2" fmla="*/ 295714 w 317220"/>
                <a:gd name="connsiteY2" fmla="*/ 10753 h 225817"/>
                <a:gd name="connsiteX3" fmla="*/ 306467 w 317220"/>
                <a:gd name="connsiteY3" fmla="*/ 21506 h 225817"/>
                <a:gd name="connsiteX4" fmla="*/ 306467 w 317220"/>
                <a:gd name="connsiteY4" fmla="*/ 204311 h 225817"/>
                <a:gd name="connsiteX5" fmla="*/ 295714 w 317220"/>
                <a:gd name="connsiteY5" fmla="*/ 215065 h 225817"/>
                <a:gd name="connsiteX6" fmla="*/ 113785 w 317220"/>
                <a:gd name="connsiteY6" fmla="*/ 215065 h 225817"/>
                <a:gd name="connsiteX7" fmla="*/ 107274 w 317220"/>
                <a:gd name="connsiteY7" fmla="*/ 225818 h 225817"/>
                <a:gd name="connsiteX8" fmla="*/ 295714 w 317220"/>
                <a:gd name="connsiteY8" fmla="*/ 225818 h 225817"/>
                <a:gd name="connsiteX9" fmla="*/ 317220 w 317220"/>
                <a:gd name="connsiteY9" fmla="*/ 204311 h 225817"/>
                <a:gd name="connsiteX10" fmla="*/ 317220 w 317220"/>
                <a:gd name="connsiteY10" fmla="*/ 21506 h 225817"/>
                <a:gd name="connsiteX11" fmla="*/ 295714 w 317220"/>
                <a:gd name="connsiteY11" fmla="*/ 0 h 225817"/>
                <a:gd name="connsiteX12" fmla="*/ 21506 w 317220"/>
                <a:gd name="connsiteY12" fmla="*/ 0 h 225817"/>
                <a:gd name="connsiteX13" fmla="*/ 0 w 317220"/>
                <a:gd name="connsiteY13" fmla="*/ 21506 h 225817"/>
                <a:gd name="connsiteX14" fmla="*/ 0 w 317220"/>
                <a:gd name="connsiteY14" fmla="*/ 43190 h 225817"/>
                <a:gd name="connsiteX15" fmla="*/ 10753 w 317220"/>
                <a:gd name="connsiteY15" fmla="*/ 45169 h 22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7220" h="225817">
                  <a:moveTo>
                    <a:pt x="10753" y="21506"/>
                  </a:moveTo>
                  <a:cubicBezTo>
                    <a:pt x="10753" y="15567"/>
                    <a:pt x="15567" y="10753"/>
                    <a:pt x="21506" y="10753"/>
                  </a:cubicBezTo>
                  <a:lnTo>
                    <a:pt x="295714" y="10753"/>
                  </a:lnTo>
                  <a:cubicBezTo>
                    <a:pt x="301653" y="10753"/>
                    <a:pt x="306467" y="15567"/>
                    <a:pt x="306467" y="21506"/>
                  </a:cubicBezTo>
                  <a:lnTo>
                    <a:pt x="306467" y="204311"/>
                  </a:lnTo>
                  <a:cubicBezTo>
                    <a:pt x="306467" y="210250"/>
                    <a:pt x="301653" y="215065"/>
                    <a:pt x="295714" y="215065"/>
                  </a:cubicBezTo>
                  <a:lnTo>
                    <a:pt x="113785" y="215065"/>
                  </a:lnTo>
                  <a:lnTo>
                    <a:pt x="107274" y="225818"/>
                  </a:lnTo>
                  <a:lnTo>
                    <a:pt x="295714" y="225818"/>
                  </a:lnTo>
                  <a:cubicBezTo>
                    <a:pt x="307591" y="225818"/>
                    <a:pt x="317220" y="216189"/>
                    <a:pt x="317220" y="204311"/>
                  </a:cubicBezTo>
                  <a:lnTo>
                    <a:pt x="317220" y="21506"/>
                  </a:lnTo>
                  <a:cubicBezTo>
                    <a:pt x="317220" y="9629"/>
                    <a:pt x="307591" y="0"/>
                    <a:pt x="295714" y="0"/>
                  </a:cubicBezTo>
                  <a:lnTo>
                    <a:pt x="21506" y="0"/>
                  </a:lnTo>
                  <a:cubicBezTo>
                    <a:pt x="9629" y="0"/>
                    <a:pt x="0" y="9629"/>
                    <a:pt x="0" y="21506"/>
                  </a:cubicBezTo>
                  <a:lnTo>
                    <a:pt x="0" y="43190"/>
                  </a:lnTo>
                  <a:cubicBezTo>
                    <a:pt x="3648" y="43438"/>
                    <a:pt x="7256" y="44102"/>
                    <a:pt x="10753" y="4516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A435F2D-51F5-43D8-97B7-50592A4D7E62}"/>
                </a:ext>
              </a:extLst>
            </p:cNvPr>
            <p:cNvSpPr/>
            <p:nvPr/>
          </p:nvSpPr>
          <p:spPr>
            <a:xfrm>
              <a:off x="11421208" y="4605687"/>
              <a:ext cx="267552" cy="202240"/>
            </a:xfrm>
            <a:custGeom>
              <a:avLst/>
              <a:gdLst>
                <a:gd name="connsiteX0" fmla="*/ 146837 w 267552"/>
                <a:gd name="connsiteY0" fmla="*/ 124538 h 202240"/>
                <a:gd name="connsiteX1" fmla="*/ 152036 w 267552"/>
                <a:gd name="connsiteY1" fmla="*/ 122054 h 202240"/>
                <a:gd name="connsiteX2" fmla="*/ 175112 w 267552"/>
                <a:gd name="connsiteY2" fmla="*/ 85245 h 202240"/>
                <a:gd name="connsiteX3" fmla="*/ 186906 w 267552"/>
                <a:gd name="connsiteY3" fmla="*/ 82583 h 202240"/>
                <a:gd name="connsiteX4" fmla="*/ 187307 w 267552"/>
                <a:gd name="connsiteY4" fmla="*/ 82853 h 202240"/>
                <a:gd name="connsiteX5" fmla="*/ 189092 w 267552"/>
                <a:gd name="connsiteY5" fmla="*/ 95144 h 202240"/>
                <a:gd name="connsiteX6" fmla="*/ 160924 w 267552"/>
                <a:gd name="connsiteY6" fmla="*/ 141667 h 202240"/>
                <a:gd name="connsiteX7" fmla="*/ 147111 w 267552"/>
                <a:gd name="connsiteY7" fmla="*/ 145463 h 202240"/>
                <a:gd name="connsiteX8" fmla="*/ 139836 w 267552"/>
                <a:gd name="connsiteY8" fmla="*/ 147684 h 202240"/>
                <a:gd name="connsiteX9" fmla="*/ 142057 w 267552"/>
                <a:gd name="connsiteY9" fmla="*/ 154958 h 202240"/>
                <a:gd name="connsiteX10" fmla="*/ 170118 w 267552"/>
                <a:gd name="connsiteY10" fmla="*/ 147238 h 202240"/>
                <a:gd name="connsiteX11" fmla="*/ 198232 w 267552"/>
                <a:gd name="connsiteY11" fmla="*/ 100805 h 202240"/>
                <a:gd name="connsiteX12" fmla="*/ 197882 w 267552"/>
                <a:gd name="connsiteY12" fmla="*/ 78546 h 202240"/>
                <a:gd name="connsiteX13" fmla="*/ 266069 w 267552"/>
                <a:gd name="connsiteY13" fmla="*/ 9085 h 202240"/>
                <a:gd name="connsiteX14" fmla="*/ 265885 w 267552"/>
                <a:gd name="connsiteY14" fmla="*/ 1484 h 202240"/>
                <a:gd name="connsiteX15" fmla="*/ 258391 w 267552"/>
                <a:gd name="connsiteY15" fmla="*/ 1558 h 202240"/>
                <a:gd name="connsiteX16" fmla="*/ 189350 w 267552"/>
                <a:gd name="connsiteY16" fmla="*/ 71884 h 202240"/>
                <a:gd name="connsiteX17" fmla="*/ 178597 w 267552"/>
                <a:gd name="connsiteY17" fmla="*/ 70868 h 202240"/>
                <a:gd name="connsiteX18" fmla="*/ 165999 w 267552"/>
                <a:gd name="connsiteY18" fmla="*/ 79508 h 202240"/>
                <a:gd name="connsiteX19" fmla="*/ 148987 w 267552"/>
                <a:gd name="connsiteY19" fmla="*/ 106655 h 202240"/>
                <a:gd name="connsiteX20" fmla="*/ 139057 w 267552"/>
                <a:gd name="connsiteY20" fmla="*/ 76610 h 202240"/>
                <a:gd name="connsiteX21" fmla="*/ 138707 w 267552"/>
                <a:gd name="connsiteY21" fmla="*/ 75782 h 202240"/>
                <a:gd name="connsiteX22" fmla="*/ 79328 w 267552"/>
                <a:gd name="connsiteY22" fmla="*/ 53937 h 202240"/>
                <a:gd name="connsiteX23" fmla="*/ 19906 w 267552"/>
                <a:gd name="connsiteY23" fmla="*/ 75836 h 202240"/>
                <a:gd name="connsiteX24" fmla="*/ 19583 w 267552"/>
                <a:gd name="connsiteY24" fmla="*/ 76594 h 202240"/>
                <a:gd name="connsiteX25" fmla="*/ 19244 w 267552"/>
                <a:gd name="connsiteY25" fmla="*/ 77723 h 202240"/>
                <a:gd name="connsiteX26" fmla="*/ 475 w 267552"/>
                <a:gd name="connsiteY26" fmla="*/ 180336 h 202240"/>
                <a:gd name="connsiteX27" fmla="*/ 13687 w 267552"/>
                <a:gd name="connsiteY27" fmla="*/ 201668 h 202240"/>
                <a:gd name="connsiteX28" fmla="*/ 14991 w 267552"/>
                <a:gd name="connsiteY28" fmla="*/ 201923 h 202240"/>
                <a:gd name="connsiteX29" fmla="*/ 16604 w 267552"/>
                <a:gd name="connsiteY29" fmla="*/ 202176 h 202240"/>
                <a:gd name="connsiteX30" fmla="*/ 17454 w 267552"/>
                <a:gd name="connsiteY30" fmla="*/ 202240 h 202240"/>
                <a:gd name="connsiteX31" fmla="*/ 22661 w 267552"/>
                <a:gd name="connsiteY31" fmla="*/ 196700 h 202240"/>
                <a:gd name="connsiteX32" fmla="*/ 18260 w 267552"/>
                <a:gd name="connsiteY32" fmla="*/ 191579 h 202240"/>
                <a:gd name="connsiteX33" fmla="*/ 16647 w 267552"/>
                <a:gd name="connsiteY33" fmla="*/ 191320 h 202240"/>
                <a:gd name="connsiteX34" fmla="*/ 11938 w 267552"/>
                <a:gd name="connsiteY34" fmla="*/ 188315 h 202240"/>
                <a:gd name="connsiteX35" fmla="*/ 10997 w 267552"/>
                <a:gd name="connsiteY35" fmla="*/ 182557 h 202240"/>
                <a:gd name="connsiteX36" fmla="*/ 29713 w 267552"/>
                <a:gd name="connsiteY36" fmla="*/ 80261 h 202240"/>
                <a:gd name="connsiteX37" fmla="*/ 29772 w 267552"/>
                <a:gd name="connsiteY37" fmla="*/ 80111 h 202240"/>
                <a:gd name="connsiteX38" fmla="*/ 79328 w 267552"/>
                <a:gd name="connsiteY38" fmla="*/ 64690 h 202240"/>
                <a:gd name="connsiteX39" fmla="*/ 128841 w 267552"/>
                <a:gd name="connsiteY39" fmla="*/ 80019 h 202240"/>
                <a:gd name="connsiteX40" fmla="*/ 142380 w 267552"/>
                <a:gd name="connsiteY40" fmla="*/ 120881 h 202240"/>
                <a:gd name="connsiteX41" fmla="*/ 146837 w 267552"/>
                <a:gd name="connsiteY41" fmla="*/ 124538 h 20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7552" h="202240">
                  <a:moveTo>
                    <a:pt x="146837" y="124538"/>
                  </a:moveTo>
                  <a:cubicBezTo>
                    <a:pt x="148905" y="124786"/>
                    <a:pt x="150931" y="123819"/>
                    <a:pt x="152036" y="122054"/>
                  </a:cubicBezTo>
                  <a:lnTo>
                    <a:pt x="175112" y="85245"/>
                  </a:lnTo>
                  <a:cubicBezTo>
                    <a:pt x="177634" y="81254"/>
                    <a:pt x="182914" y="80062"/>
                    <a:pt x="186906" y="82583"/>
                  </a:cubicBezTo>
                  <a:cubicBezTo>
                    <a:pt x="187042" y="82669"/>
                    <a:pt x="187175" y="82759"/>
                    <a:pt x="187307" y="82853"/>
                  </a:cubicBezTo>
                  <a:cubicBezTo>
                    <a:pt x="191021" y="85854"/>
                    <a:pt x="191799" y="91209"/>
                    <a:pt x="189092" y="95144"/>
                  </a:cubicBezTo>
                  <a:lnTo>
                    <a:pt x="160924" y="141667"/>
                  </a:lnTo>
                  <a:cubicBezTo>
                    <a:pt x="158055" y="146396"/>
                    <a:pt x="151993" y="148062"/>
                    <a:pt x="147111" y="145463"/>
                  </a:cubicBezTo>
                  <a:cubicBezTo>
                    <a:pt x="144489" y="144068"/>
                    <a:pt x="141232" y="145062"/>
                    <a:pt x="139836" y="147684"/>
                  </a:cubicBezTo>
                  <a:cubicBezTo>
                    <a:pt x="138441" y="150306"/>
                    <a:pt x="139435" y="153563"/>
                    <a:pt x="142057" y="154958"/>
                  </a:cubicBezTo>
                  <a:cubicBezTo>
                    <a:pt x="151977" y="160237"/>
                    <a:pt x="164294" y="156848"/>
                    <a:pt x="170118" y="147238"/>
                  </a:cubicBezTo>
                  <a:lnTo>
                    <a:pt x="198232" y="100805"/>
                  </a:lnTo>
                  <a:cubicBezTo>
                    <a:pt x="202637" y="94000"/>
                    <a:pt x="202499" y="85209"/>
                    <a:pt x="197882" y="78546"/>
                  </a:cubicBezTo>
                  <a:lnTo>
                    <a:pt x="266069" y="9085"/>
                  </a:lnTo>
                  <a:cubicBezTo>
                    <a:pt x="268117" y="6935"/>
                    <a:pt x="268035" y="3533"/>
                    <a:pt x="265885" y="1484"/>
                  </a:cubicBezTo>
                  <a:cubicBezTo>
                    <a:pt x="263778" y="-523"/>
                    <a:pt x="260457" y="-490"/>
                    <a:pt x="258391" y="1558"/>
                  </a:cubicBezTo>
                  <a:lnTo>
                    <a:pt x="189350" y="71884"/>
                  </a:lnTo>
                  <a:cubicBezTo>
                    <a:pt x="185937" y="70522"/>
                    <a:pt x="182204" y="70170"/>
                    <a:pt x="178597" y="70868"/>
                  </a:cubicBezTo>
                  <a:cubicBezTo>
                    <a:pt x="173395" y="71909"/>
                    <a:pt x="168843" y="75030"/>
                    <a:pt x="165999" y="79508"/>
                  </a:cubicBezTo>
                  <a:lnTo>
                    <a:pt x="148987" y="106655"/>
                  </a:lnTo>
                  <a:lnTo>
                    <a:pt x="139057" y="76610"/>
                  </a:lnTo>
                  <a:lnTo>
                    <a:pt x="138707" y="75782"/>
                  </a:lnTo>
                  <a:cubicBezTo>
                    <a:pt x="130707" y="57416"/>
                    <a:pt x="111647" y="53937"/>
                    <a:pt x="79328" y="53937"/>
                  </a:cubicBezTo>
                  <a:cubicBezTo>
                    <a:pt x="47009" y="53937"/>
                    <a:pt x="27971" y="57416"/>
                    <a:pt x="19906" y="75836"/>
                  </a:cubicBezTo>
                  <a:cubicBezTo>
                    <a:pt x="19906" y="75836"/>
                    <a:pt x="19691" y="76288"/>
                    <a:pt x="19583" y="76594"/>
                  </a:cubicBezTo>
                  <a:cubicBezTo>
                    <a:pt x="19442" y="76961"/>
                    <a:pt x="19329" y="77339"/>
                    <a:pt x="19244" y="77723"/>
                  </a:cubicBezTo>
                  <a:lnTo>
                    <a:pt x="475" y="180336"/>
                  </a:lnTo>
                  <a:cubicBezTo>
                    <a:pt x="-1767" y="189875"/>
                    <a:pt x="4148" y="199426"/>
                    <a:pt x="13687" y="201668"/>
                  </a:cubicBezTo>
                  <a:cubicBezTo>
                    <a:pt x="14119" y="201769"/>
                    <a:pt x="14554" y="201854"/>
                    <a:pt x="14991" y="201923"/>
                  </a:cubicBezTo>
                  <a:lnTo>
                    <a:pt x="16604" y="202176"/>
                  </a:lnTo>
                  <a:cubicBezTo>
                    <a:pt x="16885" y="202221"/>
                    <a:pt x="17170" y="202243"/>
                    <a:pt x="17454" y="202240"/>
                  </a:cubicBezTo>
                  <a:cubicBezTo>
                    <a:pt x="20422" y="202148"/>
                    <a:pt x="22753" y="199668"/>
                    <a:pt x="22661" y="196700"/>
                  </a:cubicBezTo>
                  <a:cubicBezTo>
                    <a:pt x="22583" y="194170"/>
                    <a:pt x="20750" y="192037"/>
                    <a:pt x="18260" y="191579"/>
                  </a:cubicBezTo>
                  <a:lnTo>
                    <a:pt x="16647" y="191320"/>
                  </a:lnTo>
                  <a:cubicBezTo>
                    <a:pt x="14725" y="191025"/>
                    <a:pt x="13016" y="189934"/>
                    <a:pt x="11938" y="188315"/>
                  </a:cubicBezTo>
                  <a:cubicBezTo>
                    <a:pt x="10817" y="186618"/>
                    <a:pt x="10475" y="184522"/>
                    <a:pt x="10997" y="182557"/>
                  </a:cubicBezTo>
                  <a:lnTo>
                    <a:pt x="29713" y="80261"/>
                  </a:lnTo>
                  <a:lnTo>
                    <a:pt x="29772" y="80111"/>
                  </a:lnTo>
                  <a:cubicBezTo>
                    <a:pt x="34154" y="70105"/>
                    <a:pt x="43342" y="64690"/>
                    <a:pt x="79328" y="64690"/>
                  </a:cubicBezTo>
                  <a:cubicBezTo>
                    <a:pt x="115314" y="64690"/>
                    <a:pt x="124492" y="70105"/>
                    <a:pt x="128841" y="80019"/>
                  </a:cubicBezTo>
                  <a:lnTo>
                    <a:pt x="142380" y="120881"/>
                  </a:lnTo>
                  <a:cubicBezTo>
                    <a:pt x="143031" y="122861"/>
                    <a:pt x="144768" y="124286"/>
                    <a:pt x="146837" y="124538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ED97C65-7383-4C83-8E77-29FF7623735D}"/>
                </a:ext>
              </a:extLst>
            </p:cNvPr>
            <p:cNvSpPr/>
            <p:nvPr/>
          </p:nvSpPr>
          <p:spPr>
            <a:xfrm>
              <a:off x="11461050" y="4710272"/>
              <a:ext cx="80649" cy="234312"/>
            </a:xfrm>
            <a:custGeom>
              <a:avLst/>
              <a:gdLst>
                <a:gd name="connsiteX0" fmla="*/ 75273 w 80649"/>
                <a:gd name="connsiteY0" fmla="*/ 0 h 234312"/>
                <a:gd name="connsiteX1" fmla="*/ 69896 w 80649"/>
                <a:gd name="connsiteY1" fmla="*/ 5377 h 234312"/>
                <a:gd name="connsiteX2" fmla="*/ 69896 w 80649"/>
                <a:gd name="connsiteY2" fmla="*/ 223560 h 234312"/>
                <a:gd name="connsiteX3" fmla="*/ 45701 w 80649"/>
                <a:gd name="connsiteY3" fmla="*/ 223560 h 234312"/>
                <a:gd name="connsiteX4" fmla="*/ 45701 w 80649"/>
                <a:gd name="connsiteY4" fmla="*/ 89940 h 234312"/>
                <a:gd name="connsiteX5" fmla="*/ 34948 w 80649"/>
                <a:gd name="connsiteY5" fmla="*/ 89940 h 234312"/>
                <a:gd name="connsiteX6" fmla="*/ 34948 w 80649"/>
                <a:gd name="connsiteY6" fmla="*/ 223560 h 234312"/>
                <a:gd name="connsiteX7" fmla="*/ 10753 w 80649"/>
                <a:gd name="connsiteY7" fmla="*/ 223560 h 234312"/>
                <a:gd name="connsiteX8" fmla="*/ 10753 w 80649"/>
                <a:gd name="connsiteY8" fmla="*/ 5377 h 234312"/>
                <a:gd name="connsiteX9" fmla="*/ 5377 w 80649"/>
                <a:gd name="connsiteY9" fmla="*/ 0 h 234312"/>
                <a:gd name="connsiteX10" fmla="*/ 0 w 80649"/>
                <a:gd name="connsiteY10" fmla="*/ 5377 h 234312"/>
                <a:gd name="connsiteX11" fmla="*/ 0 w 80649"/>
                <a:gd name="connsiteY11" fmla="*/ 234313 h 234312"/>
                <a:gd name="connsiteX12" fmla="*/ 80649 w 80649"/>
                <a:gd name="connsiteY12" fmla="*/ 234313 h 234312"/>
                <a:gd name="connsiteX13" fmla="*/ 80649 w 80649"/>
                <a:gd name="connsiteY13" fmla="*/ 5377 h 234312"/>
                <a:gd name="connsiteX14" fmla="*/ 75273 w 80649"/>
                <a:gd name="connsiteY14" fmla="*/ 0 h 23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649" h="234312">
                  <a:moveTo>
                    <a:pt x="75273" y="0"/>
                  </a:moveTo>
                  <a:cubicBezTo>
                    <a:pt x="72303" y="0"/>
                    <a:pt x="69896" y="2407"/>
                    <a:pt x="69896" y="5377"/>
                  </a:cubicBezTo>
                  <a:lnTo>
                    <a:pt x="69896" y="223560"/>
                  </a:lnTo>
                  <a:lnTo>
                    <a:pt x="45701" y="223560"/>
                  </a:lnTo>
                  <a:lnTo>
                    <a:pt x="45701" y="89940"/>
                  </a:lnTo>
                  <a:lnTo>
                    <a:pt x="34948" y="89940"/>
                  </a:lnTo>
                  <a:lnTo>
                    <a:pt x="34948" y="223560"/>
                  </a:lnTo>
                  <a:lnTo>
                    <a:pt x="10753" y="223560"/>
                  </a:lnTo>
                  <a:lnTo>
                    <a:pt x="10753" y="5377"/>
                  </a:lnTo>
                  <a:cubicBezTo>
                    <a:pt x="10753" y="2407"/>
                    <a:pt x="8346" y="0"/>
                    <a:pt x="5377" y="0"/>
                  </a:cubicBezTo>
                  <a:cubicBezTo>
                    <a:pt x="2407" y="0"/>
                    <a:pt x="0" y="2407"/>
                    <a:pt x="0" y="5377"/>
                  </a:cubicBezTo>
                  <a:lnTo>
                    <a:pt x="0" y="234313"/>
                  </a:lnTo>
                  <a:lnTo>
                    <a:pt x="80649" y="234313"/>
                  </a:lnTo>
                  <a:lnTo>
                    <a:pt x="80649" y="5377"/>
                  </a:lnTo>
                  <a:cubicBezTo>
                    <a:pt x="80649" y="2407"/>
                    <a:pt x="78242" y="0"/>
                    <a:pt x="75273" y="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947F271-CFF7-4722-B1C7-64247B9D2EB0}"/>
                </a:ext>
              </a:extLst>
            </p:cNvPr>
            <p:cNvSpPr/>
            <p:nvPr/>
          </p:nvSpPr>
          <p:spPr>
            <a:xfrm>
              <a:off x="11468276" y="4584352"/>
              <a:ext cx="64519" cy="64519"/>
            </a:xfrm>
            <a:custGeom>
              <a:avLst/>
              <a:gdLst>
                <a:gd name="connsiteX0" fmla="*/ 32260 w 64519"/>
                <a:gd name="connsiteY0" fmla="*/ 64519 h 64519"/>
                <a:gd name="connsiteX1" fmla="*/ 64519 w 64519"/>
                <a:gd name="connsiteY1" fmla="*/ 32260 h 64519"/>
                <a:gd name="connsiteX2" fmla="*/ 32260 w 64519"/>
                <a:gd name="connsiteY2" fmla="*/ 0 h 64519"/>
                <a:gd name="connsiteX3" fmla="*/ 0 w 64519"/>
                <a:gd name="connsiteY3" fmla="*/ 32260 h 64519"/>
                <a:gd name="connsiteX4" fmla="*/ 32260 w 64519"/>
                <a:gd name="connsiteY4" fmla="*/ 64519 h 64519"/>
                <a:gd name="connsiteX5" fmla="*/ 32260 w 64519"/>
                <a:gd name="connsiteY5" fmla="*/ 10753 h 64519"/>
                <a:gd name="connsiteX6" fmla="*/ 53766 w 64519"/>
                <a:gd name="connsiteY6" fmla="*/ 32260 h 64519"/>
                <a:gd name="connsiteX7" fmla="*/ 32260 w 64519"/>
                <a:gd name="connsiteY7" fmla="*/ 53766 h 64519"/>
                <a:gd name="connsiteX8" fmla="*/ 10753 w 64519"/>
                <a:gd name="connsiteY8" fmla="*/ 32260 h 64519"/>
                <a:gd name="connsiteX9" fmla="*/ 32260 w 64519"/>
                <a:gd name="connsiteY9" fmla="*/ 10753 h 6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19" h="64519">
                  <a:moveTo>
                    <a:pt x="32260" y="64519"/>
                  </a:moveTo>
                  <a:cubicBezTo>
                    <a:pt x="50076" y="64519"/>
                    <a:pt x="64519" y="50076"/>
                    <a:pt x="64519" y="32260"/>
                  </a:cubicBezTo>
                  <a:cubicBezTo>
                    <a:pt x="64519" y="14443"/>
                    <a:pt x="50076" y="0"/>
                    <a:pt x="32260" y="0"/>
                  </a:cubicBezTo>
                  <a:cubicBezTo>
                    <a:pt x="14443" y="0"/>
                    <a:pt x="0" y="14443"/>
                    <a:pt x="0" y="32260"/>
                  </a:cubicBezTo>
                  <a:cubicBezTo>
                    <a:pt x="21" y="50068"/>
                    <a:pt x="14452" y="64498"/>
                    <a:pt x="32260" y="64519"/>
                  </a:cubicBezTo>
                  <a:close/>
                  <a:moveTo>
                    <a:pt x="32260" y="10753"/>
                  </a:moveTo>
                  <a:cubicBezTo>
                    <a:pt x="44137" y="10753"/>
                    <a:pt x="53766" y="20382"/>
                    <a:pt x="53766" y="32260"/>
                  </a:cubicBezTo>
                  <a:cubicBezTo>
                    <a:pt x="53766" y="44137"/>
                    <a:pt x="44137" y="53766"/>
                    <a:pt x="32260" y="53766"/>
                  </a:cubicBezTo>
                  <a:cubicBezTo>
                    <a:pt x="20382" y="53766"/>
                    <a:pt x="10753" y="44137"/>
                    <a:pt x="10753" y="32260"/>
                  </a:cubicBezTo>
                  <a:cubicBezTo>
                    <a:pt x="10753" y="20382"/>
                    <a:pt x="20382" y="10753"/>
                    <a:pt x="32260" y="10753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56" name="Graphic 11" descr="Scientist male outline">
            <a:extLst>
              <a:ext uri="{FF2B5EF4-FFF2-40B4-BE49-F238E27FC236}">
                <a16:creationId xmlns:a16="http://schemas.microsoft.com/office/drawing/2014/main" id="{57FBDC59-95BB-457E-9E48-0406CC7D9255}"/>
              </a:ext>
            </a:extLst>
          </p:cNvPr>
          <p:cNvGrpSpPr/>
          <p:nvPr/>
        </p:nvGrpSpPr>
        <p:grpSpPr>
          <a:xfrm>
            <a:off x="5806380" y="4957971"/>
            <a:ext cx="474976" cy="507484"/>
            <a:chOff x="7909113" y="4062673"/>
            <a:chExt cx="695412" cy="743006"/>
          </a:xfrm>
          <a:solidFill>
            <a:schemeClr val="bg1"/>
          </a:solidFill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9BF6BBF-128C-4EA9-AEB4-CAD232788503}"/>
                </a:ext>
              </a:extLst>
            </p:cNvPr>
            <p:cNvSpPr/>
            <p:nvPr/>
          </p:nvSpPr>
          <p:spPr>
            <a:xfrm>
              <a:off x="8080651" y="4062673"/>
              <a:ext cx="523875" cy="743006"/>
            </a:xfrm>
            <a:custGeom>
              <a:avLst/>
              <a:gdLst>
                <a:gd name="connsiteX0" fmla="*/ 491833 w 523875"/>
                <a:gd name="connsiteY0" fmla="*/ 468906 h 743006"/>
                <a:gd name="connsiteX1" fmla="*/ 373037 w 523875"/>
                <a:gd name="connsiteY1" fmla="*/ 407594 h 743006"/>
                <a:gd name="connsiteX2" fmla="*/ 328755 w 523875"/>
                <a:gd name="connsiteY2" fmla="*/ 389420 h 743006"/>
                <a:gd name="connsiteX3" fmla="*/ 327346 w 523875"/>
                <a:gd name="connsiteY3" fmla="*/ 388696 h 743006"/>
                <a:gd name="connsiteX4" fmla="*/ 326393 w 523875"/>
                <a:gd name="connsiteY4" fmla="*/ 388449 h 743006"/>
                <a:gd name="connsiteX5" fmla="*/ 326212 w 523875"/>
                <a:gd name="connsiteY5" fmla="*/ 388372 h 743006"/>
                <a:gd name="connsiteX6" fmla="*/ 314401 w 523875"/>
                <a:gd name="connsiteY6" fmla="*/ 370751 h 743006"/>
                <a:gd name="connsiteX7" fmla="*/ 314401 w 523875"/>
                <a:gd name="connsiteY7" fmla="*/ 342681 h 743006"/>
                <a:gd name="connsiteX8" fmla="*/ 371570 w 523875"/>
                <a:gd name="connsiteY8" fmla="*/ 228600 h 743006"/>
                <a:gd name="connsiteX9" fmla="*/ 371570 w 523875"/>
                <a:gd name="connsiteY9" fmla="*/ 222333 h 743006"/>
                <a:gd name="connsiteX10" fmla="*/ 392430 w 523875"/>
                <a:gd name="connsiteY10" fmla="*/ 195539 h 743006"/>
                <a:gd name="connsiteX11" fmla="*/ 403012 w 523875"/>
                <a:gd name="connsiteY11" fmla="*/ 157858 h 743006"/>
                <a:gd name="connsiteX12" fmla="*/ 306314 w 523875"/>
                <a:gd name="connsiteY12" fmla="*/ 17450 h 743006"/>
                <a:gd name="connsiteX13" fmla="*/ 283912 w 523875"/>
                <a:gd name="connsiteY13" fmla="*/ 19355 h 743006"/>
                <a:gd name="connsiteX14" fmla="*/ 283912 w 523875"/>
                <a:gd name="connsiteY14" fmla="*/ 19355 h 743006"/>
                <a:gd name="connsiteX15" fmla="*/ 282731 w 523875"/>
                <a:gd name="connsiteY15" fmla="*/ 20174 h 743006"/>
                <a:gd name="connsiteX16" fmla="*/ 278473 w 523875"/>
                <a:gd name="connsiteY16" fmla="*/ 14354 h 743006"/>
                <a:gd name="connsiteX17" fmla="*/ 259804 w 523875"/>
                <a:gd name="connsiteY17" fmla="*/ 2572 h 743006"/>
                <a:gd name="connsiteX18" fmla="*/ 230648 w 523875"/>
                <a:gd name="connsiteY18" fmla="*/ 0 h 743006"/>
                <a:gd name="connsiteX19" fmla="*/ 60531 w 523875"/>
                <a:gd name="connsiteY19" fmla="*/ 141027 h 743006"/>
                <a:gd name="connsiteX20" fmla="*/ 60179 w 523875"/>
                <a:gd name="connsiteY20" fmla="*/ 142932 h 743006"/>
                <a:gd name="connsiteX21" fmla="*/ 35814 w 523875"/>
                <a:gd name="connsiteY21" fmla="*/ 202883 h 743006"/>
                <a:gd name="connsiteX22" fmla="*/ 38451 w 523875"/>
                <a:gd name="connsiteY22" fmla="*/ 216093 h 743006"/>
                <a:gd name="connsiteX23" fmla="*/ 43739 w 523875"/>
                <a:gd name="connsiteY23" fmla="*/ 217694 h 743006"/>
                <a:gd name="connsiteX24" fmla="*/ 85811 w 523875"/>
                <a:gd name="connsiteY24" fmla="*/ 217694 h 743006"/>
                <a:gd name="connsiteX25" fmla="*/ 85811 w 523875"/>
                <a:gd name="connsiteY25" fmla="*/ 228600 h 743006"/>
                <a:gd name="connsiteX26" fmla="*/ 142875 w 523875"/>
                <a:gd name="connsiteY26" fmla="*/ 342605 h 743006"/>
                <a:gd name="connsiteX27" fmla="*/ 142875 w 523875"/>
                <a:gd name="connsiteY27" fmla="*/ 370751 h 743006"/>
                <a:gd name="connsiteX28" fmla="*/ 131054 w 523875"/>
                <a:gd name="connsiteY28" fmla="*/ 388372 h 743006"/>
                <a:gd name="connsiteX29" fmla="*/ 84115 w 523875"/>
                <a:gd name="connsiteY29" fmla="*/ 407670 h 743006"/>
                <a:gd name="connsiteX30" fmla="*/ 0 w 523875"/>
                <a:gd name="connsiteY30" fmla="*/ 445113 h 743006"/>
                <a:gd name="connsiteX31" fmla="*/ 0 w 523875"/>
                <a:gd name="connsiteY31" fmla="*/ 467582 h 743006"/>
                <a:gd name="connsiteX32" fmla="*/ 83068 w 523875"/>
                <a:gd name="connsiteY32" fmla="*/ 428282 h 743006"/>
                <a:gd name="connsiteX33" fmla="*/ 63189 w 523875"/>
                <a:gd name="connsiteY33" fmla="*/ 517141 h 743006"/>
                <a:gd name="connsiteX34" fmla="*/ 70396 w 523875"/>
                <a:gd name="connsiteY34" fmla="*/ 528520 h 743006"/>
                <a:gd name="connsiteX35" fmla="*/ 72476 w 523875"/>
                <a:gd name="connsiteY35" fmla="*/ 528752 h 743006"/>
                <a:gd name="connsiteX36" fmla="*/ 114967 w 523875"/>
                <a:gd name="connsiteY36" fmla="*/ 528752 h 743006"/>
                <a:gd name="connsiteX37" fmla="*/ 93059 w 523875"/>
                <a:gd name="connsiteY37" fmla="*/ 570976 h 743006"/>
                <a:gd name="connsiteX38" fmla="*/ 95841 w 523875"/>
                <a:gd name="connsiteY38" fmla="*/ 583006 h 743006"/>
                <a:gd name="connsiteX39" fmla="*/ 219418 w 523875"/>
                <a:gd name="connsiteY39" fmla="*/ 674761 h 743006"/>
                <a:gd name="connsiteX40" fmla="*/ 219418 w 523875"/>
                <a:gd name="connsiteY40" fmla="*/ 724291 h 743006"/>
                <a:gd name="connsiteX41" fmla="*/ 62132 w 523875"/>
                <a:gd name="connsiteY41" fmla="*/ 714080 h 743006"/>
                <a:gd name="connsiteX42" fmla="*/ 51197 w 523875"/>
                <a:gd name="connsiteY42" fmla="*/ 731320 h 743006"/>
                <a:gd name="connsiteX43" fmla="*/ 231658 w 523875"/>
                <a:gd name="connsiteY43" fmla="*/ 742988 h 743006"/>
                <a:gd name="connsiteX44" fmla="*/ 520008 w 523875"/>
                <a:gd name="connsiteY44" fmla="*/ 698163 h 743006"/>
                <a:gd name="connsiteX45" fmla="*/ 523875 w 523875"/>
                <a:gd name="connsiteY45" fmla="*/ 695325 h 743006"/>
                <a:gd name="connsiteX46" fmla="*/ 523875 w 523875"/>
                <a:gd name="connsiteY46" fmla="*/ 533229 h 743006"/>
                <a:gd name="connsiteX47" fmla="*/ 491833 w 523875"/>
                <a:gd name="connsiteY47" fmla="*/ 468906 h 743006"/>
                <a:gd name="connsiteX48" fmla="*/ 325336 w 523875"/>
                <a:gd name="connsiteY48" fmla="*/ 419614 h 743006"/>
                <a:gd name="connsiteX49" fmla="*/ 327841 w 523875"/>
                <a:gd name="connsiteY49" fmla="*/ 412385 h 743006"/>
                <a:gd name="connsiteX50" fmla="*/ 328441 w 523875"/>
                <a:gd name="connsiteY50" fmla="*/ 410642 h 743006"/>
                <a:gd name="connsiteX51" fmla="*/ 354073 w 523875"/>
                <a:gd name="connsiteY51" fmla="*/ 423701 h 743006"/>
                <a:gd name="connsiteX52" fmla="*/ 373304 w 523875"/>
                <a:gd name="connsiteY52" fmla="*/ 509702 h 743006"/>
                <a:gd name="connsiteX53" fmla="*/ 327050 w 523875"/>
                <a:gd name="connsiteY53" fmla="*/ 509702 h 743006"/>
                <a:gd name="connsiteX54" fmla="*/ 317524 w 523875"/>
                <a:gd name="connsiteY54" fmla="*/ 519226 h 743006"/>
                <a:gd name="connsiteX55" fmla="*/ 318592 w 523875"/>
                <a:gd name="connsiteY55" fmla="*/ 523608 h 743006"/>
                <a:gd name="connsiteX56" fmla="*/ 343929 w 523875"/>
                <a:gd name="connsiteY56" fmla="*/ 572538 h 743006"/>
                <a:gd name="connsiteX57" fmla="*/ 247774 w 523875"/>
                <a:gd name="connsiteY57" fmla="*/ 643976 h 743006"/>
                <a:gd name="connsiteX58" fmla="*/ 311382 w 523875"/>
                <a:gd name="connsiteY58" fmla="*/ 401698 h 743006"/>
                <a:gd name="connsiteX59" fmla="*/ 309182 w 523875"/>
                <a:gd name="connsiteY59" fmla="*/ 408070 h 743006"/>
                <a:gd name="connsiteX60" fmla="*/ 228705 w 523875"/>
                <a:gd name="connsiteY60" fmla="*/ 428625 h 743006"/>
                <a:gd name="connsiteX61" fmla="*/ 148590 w 523875"/>
                <a:gd name="connsiteY61" fmla="*/ 408318 h 743006"/>
                <a:gd name="connsiteX62" fmla="*/ 146218 w 523875"/>
                <a:gd name="connsiteY62" fmla="*/ 401460 h 743006"/>
                <a:gd name="connsiteX63" fmla="*/ 161925 w 523875"/>
                <a:gd name="connsiteY63" fmla="*/ 370751 h 743006"/>
                <a:gd name="connsiteX64" fmla="*/ 161925 w 523875"/>
                <a:gd name="connsiteY64" fmla="*/ 354863 h 743006"/>
                <a:gd name="connsiteX65" fmla="*/ 295332 w 523875"/>
                <a:gd name="connsiteY65" fmla="*/ 354911 h 743006"/>
                <a:gd name="connsiteX66" fmla="*/ 295332 w 523875"/>
                <a:gd name="connsiteY66" fmla="*/ 370751 h 743006"/>
                <a:gd name="connsiteX67" fmla="*/ 311382 w 523875"/>
                <a:gd name="connsiteY67" fmla="*/ 401698 h 743006"/>
                <a:gd name="connsiteX68" fmla="*/ 60550 w 523875"/>
                <a:gd name="connsiteY68" fmla="*/ 198606 h 743006"/>
                <a:gd name="connsiteX69" fmla="*/ 78915 w 523875"/>
                <a:gd name="connsiteY69" fmla="*/ 146418 h 743006"/>
                <a:gd name="connsiteX70" fmla="*/ 79258 w 523875"/>
                <a:gd name="connsiteY70" fmla="*/ 144513 h 743006"/>
                <a:gd name="connsiteX71" fmla="*/ 256556 w 523875"/>
                <a:gd name="connsiteY71" fmla="*/ 21317 h 743006"/>
                <a:gd name="connsiteX72" fmla="*/ 263081 w 523875"/>
                <a:gd name="connsiteY72" fmla="*/ 25575 h 743006"/>
                <a:gd name="connsiteX73" fmla="*/ 272825 w 523875"/>
                <a:gd name="connsiteY73" fmla="*/ 38910 h 743006"/>
                <a:gd name="connsiteX74" fmla="*/ 285960 w 523875"/>
                <a:gd name="connsiteY74" fmla="*/ 41110 h 743006"/>
                <a:gd name="connsiteX75" fmla="*/ 294780 w 523875"/>
                <a:gd name="connsiteY75" fmla="*/ 34966 h 743006"/>
                <a:gd name="connsiteX76" fmla="*/ 297980 w 523875"/>
                <a:gd name="connsiteY76" fmla="*/ 34576 h 743006"/>
                <a:gd name="connsiteX77" fmla="*/ 384077 w 523875"/>
                <a:gd name="connsiteY77" fmla="*/ 159515 h 743006"/>
                <a:gd name="connsiteX78" fmla="*/ 377409 w 523875"/>
                <a:gd name="connsiteY78" fmla="*/ 183909 h 743006"/>
                <a:gd name="connsiteX79" fmla="*/ 370618 w 523875"/>
                <a:gd name="connsiteY79" fmla="*/ 192615 h 743006"/>
                <a:gd name="connsiteX80" fmla="*/ 353911 w 523875"/>
                <a:gd name="connsiteY80" fmla="*/ 157163 h 743006"/>
                <a:gd name="connsiteX81" fmla="*/ 321574 w 523875"/>
                <a:gd name="connsiteY81" fmla="*/ 120063 h 743006"/>
                <a:gd name="connsiteX82" fmla="*/ 312001 w 523875"/>
                <a:gd name="connsiteY82" fmla="*/ 117110 h 743006"/>
                <a:gd name="connsiteX83" fmla="*/ 271548 w 523875"/>
                <a:gd name="connsiteY83" fmla="*/ 150247 h 743006"/>
                <a:gd name="connsiteX84" fmla="*/ 181061 w 523875"/>
                <a:gd name="connsiteY84" fmla="*/ 198577 h 743006"/>
                <a:gd name="connsiteX85" fmla="*/ 104861 w 523875"/>
                <a:gd name="connsiteY85" fmla="*/ 228600 h 743006"/>
                <a:gd name="connsiteX86" fmla="*/ 104861 w 523875"/>
                <a:gd name="connsiteY86" fmla="*/ 217656 h 743006"/>
                <a:gd name="connsiteX87" fmla="*/ 181061 w 523875"/>
                <a:gd name="connsiteY87" fmla="*/ 217656 h 743006"/>
                <a:gd name="connsiteX88" fmla="*/ 286445 w 523875"/>
                <a:gd name="connsiteY88" fmla="*/ 162163 h 743006"/>
                <a:gd name="connsiteX89" fmla="*/ 311534 w 523875"/>
                <a:gd name="connsiteY89" fmla="*/ 137551 h 743006"/>
                <a:gd name="connsiteX90" fmla="*/ 339566 w 523875"/>
                <a:gd name="connsiteY90" fmla="*/ 169707 h 743006"/>
                <a:gd name="connsiteX91" fmla="*/ 352520 w 523875"/>
                <a:gd name="connsiteY91" fmla="*/ 204254 h 743006"/>
                <a:gd name="connsiteX92" fmla="*/ 352520 w 523875"/>
                <a:gd name="connsiteY92" fmla="*/ 219094 h 743006"/>
                <a:gd name="connsiteX93" fmla="*/ 352520 w 523875"/>
                <a:gd name="connsiteY93" fmla="*/ 228619 h 743006"/>
                <a:gd name="connsiteX94" fmla="*/ 228695 w 523875"/>
                <a:gd name="connsiteY94" fmla="*/ 352444 h 743006"/>
                <a:gd name="connsiteX95" fmla="*/ 228695 w 523875"/>
                <a:gd name="connsiteY95" fmla="*/ 352444 h 743006"/>
                <a:gd name="connsiteX96" fmla="*/ 104861 w 523875"/>
                <a:gd name="connsiteY96" fmla="*/ 228600 h 743006"/>
                <a:gd name="connsiteX97" fmla="*/ 113776 w 523875"/>
                <a:gd name="connsiteY97" fmla="*/ 572519 h 743006"/>
                <a:gd name="connsiteX98" fmla="*/ 139122 w 523875"/>
                <a:gd name="connsiteY98" fmla="*/ 523580 h 743006"/>
                <a:gd name="connsiteX99" fmla="*/ 135046 w 523875"/>
                <a:gd name="connsiteY99" fmla="*/ 510741 h 743006"/>
                <a:gd name="connsiteX100" fmla="*/ 130673 w 523875"/>
                <a:gd name="connsiteY100" fmla="*/ 509673 h 743006"/>
                <a:gd name="connsiteX101" fmla="*/ 84401 w 523875"/>
                <a:gd name="connsiteY101" fmla="*/ 509673 h 743006"/>
                <a:gd name="connsiteX102" fmla="*/ 103651 w 523875"/>
                <a:gd name="connsiteY102" fmla="*/ 423672 h 743006"/>
                <a:gd name="connsiteX103" fmla="*/ 129264 w 523875"/>
                <a:gd name="connsiteY103" fmla="*/ 410613 h 743006"/>
                <a:gd name="connsiteX104" fmla="*/ 129778 w 523875"/>
                <a:gd name="connsiteY104" fmla="*/ 412109 h 743006"/>
                <a:gd name="connsiteX105" fmla="*/ 132502 w 523875"/>
                <a:gd name="connsiteY105" fmla="*/ 419967 h 743006"/>
                <a:gd name="connsiteX106" fmla="*/ 209941 w 523875"/>
                <a:gd name="connsiteY106" fmla="*/ 643909 h 743006"/>
                <a:gd name="connsiteX107" fmla="*/ 228857 w 523875"/>
                <a:gd name="connsiteY107" fmla="*/ 640328 h 743006"/>
                <a:gd name="connsiteX108" fmla="*/ 157705 w 523875"/>
                <a:gd name="connsiteY108" fmla="*/ 434588 h 743006"/>
                <a:gd name="connsiteX109" fmla="*/ 300038 w 523875"/>
                <a:gd name="connsiteY109" fmla="*/ 434454 h 743006"/>
                <a:gd name="connsiteX110" fmla="*/ 504825 w 523875"/>
                <a:gd name="connsiteY110" fmla="*/ 685571 h 743006"/>
                <a:gd name="connsiteX111" fmla="*/ 238544 w 523875"/>
                <a:gd name="connsiteY111" fmla="*/ 724348 h 743006"/>
                <a:gd name="connsiteX112" fmla="*/ 238544 w 523875"/>
                <a:gd name="connsiteY112" fmla="*/ 674513 h 743006"/>
                <a:gd name="connsiteX113" fmla="*/ 361788 w 523875"/>
                <a:gd name="connsiteY113" fmla="*/ 583006 h 743006"/>
                <a:gd name="connsiteX114" fmla="*/ 364569 w 523875"/>
                <a:gd name="connsiteY114" fmla="*/ 570976 h 743006"/>
                <a:gd name="connsiteX115" fmla="*/ 342662 w 523875"/>
                <a:gd name="connsiteY115" fmla="*/ 528752 h 743006"/>
                <a:gd name="connsiteX116" fmla="*/ 385191 w 523875"/>
                <a:gd name="connsiteY116" fmla="*/ 528752 h 743006"/>
                <a:gd name="connsiteX117" fmla="*/ 394719 w 523875"/>
                <a:gd name="connsiteY117" fmla="*/ 519230 h 743006"/>
                <a:gd name="connsiteX118" fmla="*/ 394487 w 523875"/>
                <a:gd name="connsiteY118" fmla="*/ 517141 h 743006"/>
                <a:gd name="connsiteX119" fmla="*/ 374647 w 523875"/>
                <a:gd name="connsiteY119" fmla="*/ 428454 h 743006"/>
                <a:gd name="connsiteX120" fmla="*/ 479936 w 523875"/>
                <a:gd name="connsiteY120" fmla="*/ 483784 h 743006"/>
                <a:gd name="connsiteX121" fmla="*/ 504825 w 523875"/>
                <a:gd name="connsiteY121" fmla="*/ 533400 h 74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523875" h="743006">
                  <a:moveTo>
                    <a:pt x="491833" y="468906"/>
                  </a:moveTo>
                  <a:cubicBezTo>
                    <a:pt x="457276" y="440636"/>
                    <a:pt x="416223" y="423024"/>
                    <a:pt x="373037" y="407594"/>
                  </a:cubicBezTo>
                  <a:lnTo>
                    <a:pt x="328755" y="389420"/>
                  </a:lnTo>
                  <a:lnTo>
                    <a:pt x="327346" y="388696"/>
                  </a:lnTo>
                  <a:cubicBezTo>
                    <a:pt x="327034" y="388593"/>
                    <a:pt x="326715" y="388510"/>
                    <a:pt x="326393" y="388449"/>
                  </a:cubicBezTo>
                  <a:lnTo>
                    <a:pt x="326212" y="388372"/>
                  </a:lnTo>
                  <a:cubicBezTo>
                    <a:pt x="319051" y="385456"/>
                    <a:pt x="314377" y="378484"/>
                    <a:pt x="314401" y="370751"/>
                  </a:cubicBezTo>
                  <a:lnTo>
                    <a:pt x="314401" y="342681"/>
                  </a:lnTo>
                  <a:cubicBezTo>
                    <a:pt x="350356" y="315777"/>
                    <a:pt x="371539" y="273508"/>
                    <a:pt x="371570" y="228600"/>
                  </a:cubicBezTo>
                  <a:lnTo>
                    <a:pt x="371570" y="222333"/>
                  </a:lnTo>
                  <a:lnTo>
                    <a:pt x="392430" y="195539"/>
                  </a:lnTo>
                  <a:cubicBezTo>
                    <a:pt x="400731" y="184836"/>
                    <a:pt x="404528" y="171317"/>
                    <a:pt x="403012" y="157858"/>
                  </a:cubicBezTo>
                  <a:cubicBezTo>
                    <a:pt x="397514" y="97379"/>
                    <a:pt x="360857" y="44152"/>
                    <a:pt x="306314" y="17450"/>
                  </a:cubicBezTo>
                  <a:cubicBezTo>
                    <a:pt x="299053" y="13984"/>
                    <a:pt x="290484" y="14712"/>
                    <a:pt x="283912" y="19355"/>
                  </a:cubicBezTo>
                  <a:lnTo>
                    <a:pt x="283912" y="19355"/>
                  </a:lnTo>
                  <a:lnTo>
                    <a:pt x="282731" y="20174"/>
                  </a:lnTo>
                  <a:lnTo>
                    <a:pt x="278473" y="14354"/>
                  </a:lnTo>
                  <a:cubicBezTo>
                    <a:pt x="274024" y="8143"/>
                    <a:pt x="267325" y="3915"/>
                    <a:pt x="259804" y="2572"/>
                  </a:cubicBezTo>
                  <a:cubicBezTo>
                    <a:pt x="250176" y="884"/>
                    <a:pt x="240422" y="24"/>
                    <a:pt x="230648" y="0"/>
                  </a:cubicBezTo>
                  <a:cubicBezTo>
                    <a:pt x="147409" y="-11"/>
                    <a:pt x="75949" y="59228"/>
                    <a:pt x="60531" y="141027"/>
                  </a:cubicBezTo>
                  <a:lnTo>
                    <a:pt x="60179" y="142932"/>
                  </a:lnTo>
                  <a:cubicBezTo>
                    <a:pt x="56212" y="164362"/>
                    <a:pt x="47921" y="184760"/>
                    <a:pt x="35814" y="202883"/>
                  </a:cubicBezTo>
                  <a:cubicBezTo>
                    <a:pt x="32895" y="207258"/>
                    <a:pt x="34075" y="213172"/>
                    <a:pt x="38451" y="216093"/>
                  </a:cubicBezTo>
                  <a:cubicBezTo>
                    <a:pt x="40016" y="217137"/>
                    <a:pt x="41857" y="217694"/>
                    <a:pt x="43739" y="217694"/>
                  </a:cubicBezTo>
                  <a:lnTo>
                    <a:pt x="85811" y="217694"/>
                  </a:lnTo>
                  <a:lnTo>
                    <a:pt x="85811" y="228600"/>
                  </a:lnTo>
                  <a:cubicBezTo>
                    <a:pt x="85835" y="273464"/>
                    <a:pt x="106976" y="315699"/>
                    <a:pt x="142875" y="342605"/>
                  </a:cubicBezTo>
                  <a:lnTo>
                    <a:pt x="142875" y="370751"/>
                  </a:lnTo>
                  <a:cubicBezTo>
                    <a:pt x="142894" y="378485"/>
                    <a:pt x="138217" y="385457"/>
                    <a:pt x="131054" y="388372"/>
                  </a:cubicBezTo>
                  <a:lnTo>
                    <a:pt x="84115" y="407670"/>
                  </a:lnTo>
                  <a:cubicBezTo>
                    <a:pt x="54976" y="417516"/>
                    <a:pt x="26817" y="430051"/>
                    <a:pt x="0" y="445113"/>
                  </a:cubicBezTo>
                  <a:lnTo>
                    <a:pt x="0" y="467582"/>
                  </a:lnTo>
                  <a:cubicBezTo>
                    <a:pt x="26182" y="451509"/>
                    <a:pt x="54035" y="438332"/>
                    <a:pt x="83068" y="428282"/>
                  </a:cubicBezTo>
                  <a:lnTo>
                    <a:pt x="63189" y="517141"/>
                  </a:lnTo>
                  <a:cubicBezTo>
                    <a:pt x="62037" y="522274"/>
                    <a:pt x="65263" y="527369"/>
                    <a:pt x="70396" y="528520"/>
                  </a:cubicBezTo>
                  <a:cubicBezTo>
                    <a:pt x="71079" y="528674"/>
                    <a:pt x="71777" y="528751"/>
                    <a:pt x="72476" y="528752"/>
                  </a:cubicBezTo>
                  <a:lnTo>
                    <a:pt x="114967" y="528752"/>
                  </a:lnTo>
                  <a:lnTo>
                    <a:pt x="93059" y="570976"/>
                  </a:lnTo>
                  <a:cubicBezTo>
                    <a:pt x="90909" y="575125"/>
                    <a:pt x="92088" y="580221"/>
                    <a:pt x="95841" y="583006"/>
                  </a:cubicBezTo>
                  <a:lnTo>
                    <a:pt x="219418" y="674761"/>
                  </a:lnTo>
                  <a:lnTo>
                    <a:pt x="219418" y="724291"/>
                  </a:lnTo>
                  <a:cubicBezTo>
                    <a:pt x="166830" y="724090"/>
                    <a:pt x="114304" y="720680"/>
                    <a:pt x="62132" y="714080"/>
                  </a:cubicBezTo>
                  <a:cubicBezTo>
                    <a:pt x="59707" y="720515"/>
                    <a:pt x="55984" y="726383"/>
                    <a:pt x="51197" y="731320"/>
                  </a:cubicBezTo>
                  <a:cubicBezTo>
                    <a:pt x="111004" y="739412"/>
                    <a:pt x="171305" y="743311"/>
                    <a:pt x="231658" y="742988"/>
                  </a:cubicBezTo>
                  <a:cubicBezTo>
                    <a:pt x="356435" y="742988"/>
                    <a:pt x="480203" y="728034"/>
                    <a:pt x="520008" y="698163"/>
                  </a:cubicBezTo>
                  <a:lnTo>
                    <a:pt x="523875" y="695325"/>
                  </a:lnTo>
                  <a:lnTo>
                    <a:pt x="523875" y="533229"/>
                  </a:lnTo>
                  <a:cubicBezTo>
                    <a:pt x="523405" y="508062"/>
                    <a:pt x="511638" y="484442"/>
                    <a:pt x="491833" y="468906"/>
                  </a:cubicBezTo>
                  <a:close/>
                  <a:moveTo>
                    <a:pt x="325336" y="419614"/>
                  </a:moveTo>
                  <a:lnTo>
                    <a:pt x="327841" y="412385"/>
                  </a:lnTo>
                  <a:lnTo>
                    <a:pt x="328441" y="410642"/>
                  </a:lnTo>
                  <a:lnTo>
                    <a:pt x="354073" y="423701"/>
                  </a:lnTo>
                  <a:lnTo>
                    <a:pt x="373304" y="509702"/>
                  </a:lnTo>
                  <a:lnTo>
                    <a:pt x="327050" y="509702"/>
                  </a:lnTo>
                  <a:cubicBezTo>
                    <a:pt x="321790" y="509702"/>
                    <a:pt x="317525" y="513965"/>
                    <a:pt x="317524" y="519226"/>
                  </a:cubicBezTo>
                  <a:cubicBezTo>
                    <a:pt x="317524" y="520751"/>
                    <a:pt x="317890" y="522254"/>
                    <a:pt x="318592" y="523608"/>
                  </a:cubicBezTo>
                  <a:lnTo>
                    <a:pt x="343929" y="572538"/>
                  </a:lnTo>
                  <a:lnTo>
                    <a:pt x="247774" y="643976"/>
                  </a:lnTo>
                  <a:close/>
                  <a:moveTo>
                    <a:pt x="311382" y="401698"/>
                  </a:moveTo>
                  <a:lnTo>
                    <a:pt x="309182" y="408070"/>
                  </a:lnTo>
                  <a:cubicBezTo>
                    <a:pt x="284835" y="422383"/>
                    <a:pt x="256933" y="429510"/>
                    <a:pt x="228705" y="428625"/>
                  </a:cubicBezTo>
                  <a:cubicBezTo>
                    <a:pt x="200625" y="429488"/>
                    <a:pt x="172867" y="422452"/>
                    <a:pt x="148590" y="408318"/>
                  </a:cubicBezTo>
                  <a:lnTo>
                    <a:pt x="146218" y="401460"/>
                  </a:lnTo>
                  <a:cubicBezTo>
                    <a:pt x="156082" y="394340"/>
                    <a:pt x="161925" y="382915"/>
                    <a:pt x="161925" y="370751"/>
                  </a:cubicBezTo>
                  <a:lnTo>
                    <a:pt x="161925" y="354863"/>
                  </a:lnTo>
                  <a:cubicBezTo>
                    <a:pt x="203626" y="377034"/>
                    <a:pt x="253615" y="377052"/>
                    <a:pt x="295332" y="354911"/>
                  </a:cubicBezTo>
                  <a:lnTo>
                    <a:pt x="295332" y="370751"/>
                  </a:lnTo>
                  <a:cubicBezTo>
                    <a:pt x="295331" y="383063"/>
                    <a:pt x="301318" y="394606"/>
                    <a:pt x="311382" y="401698"/>
                  </a:cubicBezTo>
                  <a:close/>
                  <a:moveTo>
                    <a:pt x="60550" y="198606"/>
                  </a:moveTo>
                  <a:cubicBezTo>
                    <a:pt x="69336" y="182266"/>
                    <a:pt x="75531" y="164660"/>
                    <a:pt x="78915" y="146418"/>
                  </a:cubicBezTo>
                  <a:lnTo>
                    <a:pt x="79258" y="144513"/>
                  </a:lnTo>
                  <a:cubicBezTo>
                    <a:pt x="94691" y="61852"/>
                    <a:pt x="173703" y="6951"/>
                    <a:pt x="256556" y="21317"/>
                  </a:cubicBezTo>
                  <a:cubicBezTo>
                    <a:pt x="259194" y="21851"/>
                    <a:pt x="261529" y="23374"/>
                    <a:pt x="263081" y="25575"/>
                  </a:cubicBezTo>
                  <a:lnTo>
                    <a:pt x="272825" y="38910"/>
                  </a:lnTo>
                  <a:cubicBezTo>
                    <a:pt x="275877" y="43091"/>
                    <a:pt x="281710" y="44068"/>
                    <a:pt x="285960" y="41110"/>
                  </a:cubicBezTo>
                  <a:lnTo>
                    <a:pt x="294780" y="34966"/>
                  </a:lnTo>
                  <a:cubicBezTo>
                    <a:pt x="295706" y="34289"/>
                    <a:pt x="296918" y="34141"/>
                    <a:pt x="297980" y="34576"/>
                  </a:cubicBezTo>
                  <a:cubicBezTo>
                    <a:pt x="346527" y="58330"/>
                    <a:pt x="379165" y="105691"/>
                    <a:pt x="384077" y="159515"/>
                  </a:cubicBezTo>
                  <a:cubicBezTo>
                    <a:pt x="385183" y="168210"/>
                    <a:pt x="382784" y="176986"/>
                    <a:pt x="377409" y="183909"/>
                  </a:cubicBezTo>
                  <a:lnTo>
                    <a:pt x="370618" y="192615"/>
                  </a:lnTo>
                  <a:cubicBezTo>
                    <a:pt x="368453" y="179474"/>
                    <a:pt x="362667" y="167197"/>
                    <a:pt x="353911" y="157163"/>
                  </a:cubicBezTo>
                  <a:lnTo>
                    <a:pt x="321574" y="120063"/>
                  </a:lnTo>
                  <a:cubicBezTo>
                    <a:pt x="319200" y="117344"/>
                    <a:pt x="315494" y="116201"/>
                    <a:pt x="312001" y="117110"/>
                  </a:cubicBezTo>
                  <a:cubicBezTo>
                    <a:pt x="294361" y="121682"/>
                    <a:pt x="283283" y="135560"/>
                    <a:pt x="271548" y="150247"/>
                  </a:cubicBezTo>
                  <a:cubicBezTo>
                    <a:pt x="253451" y="172898"/>
                    <a:pt x="232943" y="198577"/>
                    <a:pt x="181061" y="198577"/>
                  </a:cubicBezTo>
                  <a:close/>
                  <a:moveTo>
                    <a:pt x="104861" y="228600"/>
                  </a:moveTo>
                  <a:lnTo>
                    <a:pt x="104861" y="217656"/>
                  </a:lnTo>
                  <a:lnTo>
                    <a:pt x="181061" y="217656"/>
                  </a:lnTo>
                  <a:cubicBezTo>
                    <a:pt x="242125" y="217656"/>
                    <a:pt x="267738" y="185585"/>
                    <a:pt x="286445" y="162163"/>
                  </a:cubicBezTo>
                  <a:cubicBezTo>
                    <a:pt x="293017" y="152312"/>
                    <a:pt x="301560" y="143931"/>
                    <a:pt x="311534" y="137551"/>
                  </a:cubicBezTo>
                  <a:lnTo>
                    <a:pt x="339566" y="169707"/>
                  </a:lnTo>
                  <a:cubicBezTo>
                    <a:pt x="347909" y="179283"/>
                    <a:pt x="352511" y="191553"/>
                    <a:pt x="352520" y="204254"/>
                  </a:cubicBezTo>
                  <a:lnTo>
                    <a:pt x="352520" y="219094"/>
                  </a:lnTo>
                  <a:lnTo>
                    <a:pt x="352520" y="228619"/>
                  </a:lnTo>
                  <a:cubicBezTo>
                    <a:pt x="352447" y="296975"/>
                    <a:pt x="297051" y="352371"/>
                    <a:pt x="228695" y="352444"/>
                  </a:cubicBezTo>
                  <a:lnTo>
                    <a:pt x="228695" y="352444"/>
                  </a:lnTo>
                  <a:cubicBezTo>
                    <a:pt x="160328" y="352375"/>
                    <a:pt x="104924" y="296968"/>
                    <a:pt x="104861" y="228600"/>
                  </a:cubicBezTo>
                  <a:close/>
                  <a:moveTo>
                    <a:pt x="113776" y="572519"/>
                  </a:moveTo>
                  <a:lnTo>
                    <a:pt x="139122" y="523580"/>
                  </a:lnTo>
                  <a:cubicBezTo>
                    <a:pt x="141542" y="518909"/>
                    <a:pt x="139717" y="513160"/>
                    <a:pt x="135046" y="510741"/>
                  </a:cubicBezTo>
                  <a:cubicBezTo>
                    <a:pt x="133695" y="510041"/>
                    <a:pt x="132196" y="509674"/>
                    <a:pt x="130673" y="509673"/>
                  </a:cubicBezTo>
                  <a:lnTo>
                    <a:pt x="84401" y="509673"/>
                  </a:lnTo>
                  <a:lnTo>
                    <a:pt x="103651" y="423672"/>
                  </a:lnTo>
                  <a:lnTo>
                    <a:pt x="129264" y="410613"/>
                  </a:lnTo>
                  <a:lnTo>
                    <a:pt x="129778" y="412109"/>
                  </a:lnTo>
                  <a:lnTo>
                    <a:pt x="132502" y="419967"/>
                  </a:lnTo>
                  <a:lnTo>
                    <a:pt x="209941" y="643909"/>
                  </a:lnTo>
                  <a:close/>
                  <a:moveTo>
                    <a:pt x="228857" y="640328"/>
                  </a:moveTo>
                  <a:lnTo>
                    <a:pt x="157705" y="434588"/>
                  </a:lnTo>
                  <a:cubicBezTo>
                    <a:pt x="203544" y="452091"/>
                    <a:pt x="254232" y="452044"/>
                    <a:pt x="300038" y="434454"/>
                  </a:cubicBezTo>
                  <a:close/>
                  <a:moveTo>
                    <a:pt x="504825" y="685571"/>
                  </a:moveTo>
                  <a:cubicBezTo>
                    <a:pt x="464820" y="711041"/>
                    <a:pt x="352882" y="723900"/>
                    <a:pt x="238544" y="724348"/>
                  </a:cubicBezTo>
                  <a:lnTo>
                    <a:pt x="238544" y="674513"/>
                  </a:lnTo>
                  <a:lnTo>
                    <a:pt x="361788" y="583006"/>
                  </a:lnTo>
                  <a:cubicBezTo>
                    <a:pt x="365541" y="580221"/>
                    <a:pt x="366719" y="575125"/>
                    <a:pt x="364569" y="570976"/>
                  </a:cubicBezTo>
                  <a:lnTo>
                    <a:pt x="342662" y="528752"/>
                  </a:lnTo>
                  <a:lnTo>
                    <a:pt x="385191" y="528752"/>
                  </a:lnTo>
                  <a:cubicBezTo>
                    <a:pt x="390452" y="528754"/>
                    <a:pt x="394717" y="524490"/>
                    <a:pt x="394719" y="519230"/>
                  </a:cubicBezTo>
                  <a:cubicBezTo>
                    <a:pt x="394719" y="518527"/>
                    <a:pt x="394642" y="517827"/>
                    <a:pt x="394487" y="517141"/>
                  </a:cubicBezTo>
                  <a:lnTo>
                    <a:pt x="374647" y="428454"/>
                  </a:lnTo>
                  <a:cubicBezTo>
                    <a:pt x="412583" y="440897"/>
                    <a:pt x="448170" y="459598"/>
                    <a:pt x="479936" y="483784"/>
                  </a:cubicBezTo>
                  <a:cubicBezTo>
                    <a:pt x="495258" y="495750"/>
                    <a:pt x="504395" y="513964"/>
                    <a:pt x="504825" y="53340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DD2B4E0-CCA7-4D64-B21B-8FC2F6510CAE}"/>
                </a:ext>
              </a:extLst>
            </p:cNvPr>
            <p:cNvSpPr/>
            <p:nvPr/>
          </p:nvSpPr>
          <p:spPr>
            <a:xfrm>
              <a:off x="7909113" y="4457770"/>
              <a:ext cx="218213" cy="332616"/>
            </a:xfrm>
            <a:custGeom>
              <a:avLst/>
              <a:gdLst>
                <a:gd name="connsiteX0" fmla="*/ 152487 w 218213"/>
                <a:gd name="connsiteY0" fmla="*/ 144970 h 332616"/>
                <a:gd name="connsiteX1" fmla="*/ 152487 w 218213"/>
                <a:gd name="connsiteY1" fmla="*/ 48768 h 332616"/>
                <a:gd name="connsiteX2" fmla="*/ 168680 w 218213"/>
                <a:gd name="connsiteY2" fmla="*/ 20193 h 332616"/>
                <a:gd name="connsiteX3" fmla="*/ 173781 w 218213"/>
                <a:gd name="connsiteY3" fmla="*/ 6583 h 332616"/>
                <a:gd name="connsiteX4" fmla="*/ 173442 w 218213"/>
                <a:gd name="connsiteY4" fmla="*/ 5905 h 332616"/>
                <a:gd name="connsiteX5" fmla="*/ 164794 w 218213"/>
                <a:gd name="connsiteY5" fmla="*/ 0 h 332616"/>
                <a:gd name="connsiteX6" fmla="*/ 162965 w 218213"/>
                <a:gd name="connsiteY6" fmla="*/ 191 h 332616"/>
                <a:gd name="connsiteX7" fmla="*/ 54380 w 218213"/>
                <a:gd name="connsiteY7" fmla="*/ 191 h 332616"/>
                <a:gd name="connsiteX8" fmla="*/ 42967 w 218213"/>
                <a:gd name="connsiteY8" fmla="*/ 10282 h 332616"/>
                <a:gd name="connsiteX9" fmla="*/ 42950 w 218213"/>
                <a:gd name="connsiteY9" fmla="*/ 10668 h 332616"/>
                <a:gd name="connsiteX10" fmla="*/ 48665 w 218213"/>
                <a:gd name="connsiteY10" fmla="*/ 21146 h 332616"/>
                <a:gd name="connsiteX11" fmla="*/ 64857 w 218213"/>
                <a:gd name="connsiteY11" fmla="*/ 49721 h 332616"/>
                <a:gd name="connsiteX12" fmla="*/ 64857 w 218213"/>
                <a:gd name="connsiteY12" fmla="*/ 145923 h 332616"/>
                <a:gd name="connsiteX13" fmla="*/ 2945 w 218213"/>
                <a:gd name="connsiteY13" fmla="*/ 286893 h 332616"/>
                <a:gd name="connsiteX14" fmla="*/ 18418 w 218213"/>
                <a:gd name="connsiteY14" fmla="*/ 329039 h 332616"/>
                <a:gd name="connsiteX15" fmla="*/ 20090 w 218213"/>
                <a:gd name="connsiteY15" fmla="*/ 329756 h 332616"/>
                <a:gd name="connsiteX16" fmla="*/ 33425 w 218213"/>
                <a:gd name="connsiteY16" fmla="*/ 332613 h 332616"/>
                <a:gd name="connsiteX17" fmla="*/ 185825 w 218213"/>
                <a:gd name="connsiteY17" fmla="*/ 332613 h 332616"/>
                <a:gd name="connsiteX18" fmla="*/ 218210 w 218213"/>
                <a:gd name="connsiteY18" fmla="*/ 300763 h 332616"/>
                <a:gd name="connsiteX19" fmla="*/ 218210 w 218213"/>
                <a:gd name="connsiteY19" fmla="*/ 300228 h 332616"/>
                <a:gd name="connsiteX20" fmla="*/ 215352 w 218213"/>
                <a:gd name="connsiteY20" fmla="*/ 286893 h 332616"/>
                <a:gd name="connsiteX21" fmla="*/ 142762 w 218213"/>
                <a:gd name="connsiteY21" fmla="*/ 19241 h 332616"/>
                <a:gd name="connsiteX22" fmla="*/ 133437 w 218213"/>
                <a:gd name="connsiteY22" fmla="*/ 48768 h 332616"/>
                <a:gd name="connsiteX23" fmla="*/ 133437 w 218213"/>
                <a:gd name="connsiteY23" fmla="*/ 81153 h 332616"/>
                <a:gd name="connsiteX24" fmla="*/ 83907 w 218213"/>
                <a:gd name="connsiteY24" fmla="*/ 81153 h 332616"/>
                <a:gd name="connsiteX25" fmla="*/ 83907 w 218213"/>
                <a:gd name="connsiteY25" fmla="*/ 49721 h 332616"/>
                <a:gd name="connsiteX26" fmla="*/ 74382 w 218213"/>
                <a:gd name="connsiteY26" fmla="*/ 19241 h 332616"/>
                <a:gd name="connsiteX27" fmla="*/ 185825 w 218213"/>
                <a:gd name="connsiteY27" fmla="*/ 313563 h 332616"/>
                <a:gd name="connsiteX28" fmla="*/ 33425 w 218213"/>
                <a:gd name="connsiteY28" fmla="*/ 313563 h 332616"/>
                <a:gd name="connsiteX29" fmla="*/ 28662 w 218213"/>
                <a:gd name="connsiteY29" fmla="*/ 312715 h 332616"/>
                <a:gd name="connsiteX30" fmla="*/ 27872 w 218213"/>
                <a:gd name="connsiteY30" fmla="*/ 312325 h 332616"/>
                <a:gd name="connsiteX31" fmla="*/ 27052 w 218213"/>
                <a:gd name="connsiteY31" fmla="*/ 312001 h 332616"/>
                <a:gd name="connsiteX32" fmla="*/ 20033 w 218213"/>
                <a:gd name="connsiteY32" fmla="*/ 304971 h 332616"/>
                <a:gd name="connsiteX33" fmla="*/ 20233 w 218213"/>
                <a:gd name="connsiteY33" fmla="*/ 295008 h 332616"/>
                <a:gd name="connsiteX34" fmla="*/ 20337 w 218213"/>
                <a:gd name="connsiteY34" fmla="*/ 294780 h 332616"/>
                <a:gd name="connsiteX35" fmla="*/ 20442 w 218213"/>
                <a:gd name="connsiteY35" fmla="*/ 294551 h 332616"/>
                <a:gd name="connsiteX36" fmla="*/ 82355 w 218213"/>
                <a:gd name="connsiteY36" fmla="*/ 153581 h 332616"/>
                <a:gd name="connsiteX37" fmla="*/ 83964 w 218213"/>
                <a:gd name="connsiteY37" fmla="*/ 149924 h 332616"/>
                <a:gd name="connsiteX38" fmla="*/ 83964 w 218213"/>
                <a:gd name="connsiteY38" fmla="*/ 100203 h 332616"/>
                <a:gd name="connsiteX39" fmla="*/ 133437 w 218213"/>
                <a:gd name="connsiteY39" fmla="*/ 100203 h 332616"/>
                <a:gd name="connsiteX40" fmla="*/ 133437 w 218213"/>
                <a:gd name="connsiteY40" fmla="*/ 148990 h 332616"/>
                <a:gd name="connsiteX41" fmla="*/ 135066 w 218213"/>
                <a:gd name="connsiteY41" fmla="*/ 152676 h 332616"/>
                <a:gd name="connsiteX42" fmla="*/ 197931 w 218213"/>
                <a:gd name="connsiteY42" fmla="*/ 294599 h 332616"/>
                <a:gd name="connsiteX43" fmla="*/ 198112 w 218213"/>
                <a:gd name="connsiteY43" fmla="*/ 295008 h 332616"/>
                <a:gd name="connsiteX44" fmla="*/ 198312 w 218213"/>
                <a:gd name="connsiteY44" fmla="*/ 295408 h 332616"/>
                <a:gd name="connsiteX45" fmla="*/ 199160 w 218213"/>
                <a:gd name="connsiteY45" fmla="*/ 300171 h 332616"/>
                <a:gd name="connsiteX46" fmla="*/ 186481 w 218213"/>
                <a:gd name="connsiteY46" fmla="*/ 313562 h 332616"/>
                <a:gd name="connsiteX47" fmla="*/ 185825 w 218213"/>
                <a:gd name="connsiteY47" fmla="*/ 313563 h 33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8213" h="332616">
                  <a:moveTo>
                    <a:pt x="152487" y="144970"/>
                  </a:moveTo>
                  <a:lnTo>
                    <a:pt x="152487" y="48768"/>
                  </a:lnTo>
                  <a:cubicBezTo>
                    <a:pt x="152706" y="37118"/>
                    <a:pt x="158798" y="26368"/>
                    <a:pt x="168680" y="20193"/>
                  </a:cubicBezTo>
                  <a:cubicBezTo>
                    <a:pt x="173847" y="17843"/>
                    <a:pt x="176130" y="11750"/>
                    <a:pt x="173781" y="6583"/>
                  </a:cubicBezTo>
                  <a:cubicBezTo>
                    <a:pt x="173677" y="6353"/>
                    <a:pt x="173563" y="6127"/>
                    <a:pt x="173442" y="5905"/>
                  </a:cubicBezTo>
                  <a:cubicBezTo>
                    <a:pt x="171922" y="2448"/>
                    <a:pt x="168567" y="157"/>
                    <a:pt x="164794" y="0"/>
                  </a:cubicBezTo>
                  <a:cubicBezTo>
                    <a:pt x="164179" y="4"/>
                    <a:pt x="163567" y="68"/>
                    <a:pt x="162965" y="191"/>
                  </a:cubicBezTo>
                  <a:lnTo>
                    <a:pt x="54380" y="191"/>
                  </a:lnTo>
                  <a:cubicBezTo>
                    <a:pt x="48441" y="-174"/>
                    <a:pt x="43332" y="4343"/>
                    <a:pt x="42967" y="10282"/>
                  </a:cubicBezTo>
                  <a:cubicBezTo>
                    <a:pt x="42958" y="10411"/>
                    <a:pt x="42953" y="10539"/>
                    <a:pt x="42950" y="10668"/>
                  </a:cubicBezTo>
                  <a:cubicBezTo>
                    <a:pt x="42615" y="14984"/>
                    <a:pt x="44856" y="19090"/>
                    <a:pt x="48665" y="21146"/>
                  </a:cubicBezTo>
                  <a:cubicBezTo>
                    <a:pt x="58850" y="27024"/>
                    <a:pt x="65049" y="37962"/>
                    <a:pt x="64857" y="49721"/>
                  </a:cubicBezTo>
                  <a:lnTo>
                    <a:pt x="64857" y="145923"/>
                  </a:lnTo>
                  <a:lnTo>
                    <a:pt x="2945" y="286893"/>
                  </a:lnTo>
                  <a:cubicBezTo>
                    <a:pt x="-4421" y="302805"/>
                    <a:pt x="2507" y="321674"/>
                    <a:pt x="18418" y="329039"/>
                  </a:cubicBezTo>
                  <a:cubicBezTo>
                    <a:pt x="18968" y="329294"/>
                    <a:pt x="19526" y="329533"/>
                    <a:pt x="20090" y="329756"/>
                  </a:cubicBezTo>
                  <a:cubicBezTo>
                    <a:pt x="24261" y="331705"/>
                    <a:pt x="28821" y="332682"/>
                    <a:pt x="33425" y="332613"/>
                  </a:cubicBezTo>
                  <a:lnTo>
                    <a:pt x="185825" y="332613"/>
                  </a:lnTo>
                  <a:cubicBezTo>
                    <a:pt x="203562" y="332761"/>
                    <a:pt x="218062" y="318502"/>
                    <a:pt x="218210" y="300763"/>
                  </a:cubicBezTo>
                  <a:cubicBezTo>
                    <a:pt x="218212" y="300585"/>
                    <a:pt x="218212" y="300406"/>
                    <a:pt x="218210" y="300228"/>
                  </a:cubicBezTo>
                  <a:cubicBezTo>
                    <a:pt x="218278" y="295624"/>
                    <a:pt x="217302" y="291064"/>
                    <a:pt x="215352" y="286893"/>
                  </a:cubicBezTo>
                  <a:close/>
                  <a:moveTo>
                    <a:pt x="142762" y="19241"/>
                  </a:moveTo>
                  <a:cubicBezTo>
                    <a:pt x="136777" y="27932"/>
                    <a:pt x="133530" y="38215"/>
                    <a:pt x="133437" y="48768"/>
                  </a:cubicBezTo>
                  <a:lnTo>
                    <a:pt x="133437" y="81153"/>
                  </a:lnTo>
                  <a:lnTo>
                    <a:pt x="83907" y="81153"/>
                  </a:lnTo>
                  <a:lnTo>
                    <a:pt x="83907" y="49721"/>
                  </a:lnTo>
                  <a:cubicBezTo>
                    <a:pt x="83955" y="38821"/>
                    <a:pt x="80628" y="28173"/>
                    <a:pt x="74382" y="19241"/>
                  </a:cubicBezTo>
                  <a:close/>
                  <a:moveTo>
                    <a:pt x="185825" y="313563"/>
                  </a:moveTo>
                  <a:lnTo>
                    <a:pt x="33425" y="313563"/>
                  </a:lnTo>
                  <a:cubicBezTo>
                    <a:pt x="31796" y="313609"/>
                    <a:pt x="30175" y="313320"/>
                    <a:pt x="28662" y="312715"/>
                  </a:cubicBezTo>
                  <a:lnTo>
                    <a:pt x="27872" y="312325"/>
                  </a:lnTo>
                  <a:lnTo>
                    <a:pt x="27052" y="312001"/>
                  </a:lnTo>
                  <a:cubicBezTo>
                    <a:pt x="23834" y="310741"/>
                    <a:pt x="21289" y="308192"/>
                    <a:pt x="20033" y="304971"/>
                  </a:cubicBezTo>
                  <a:cubicBezTo>
                    <a:pt x="18723" y="301764"/>
                    <a:pt x="18795" y="298160"/>
                    <a:pt x="20233" y="295008"/>
                  </a:cubicBezTo>
                  <a:lnTo>
                    <a:pt x="20337" y="294780"/>
                  </a:lnTo>
                  <a:lnTo>
                    <a:pt x="20442" y="294551"/>
                  </a:lnTo>
                  <a:lnTo>
                    <a:pt x="82355" y="153581"/>
                  </a:lnTo>
                  <a:lnTo>
                    <a:pt x="83964" y="149924"/>
                  </a:lnTo>
                  <a:lnTo>
                    <a:pt x="83964" y="100203"/>
                  </a:lnTo>
                  <a:lnTo>
                    <a:pt x="133437" y="100203"/>
                  </a:lnTo>
                  <a:lnTo>
                    <a:pt x="133437" y="148990"/>
                  </a:lnTo>
                  <a:lnTo>
                    <a:pt x="135066" y="152676"/>
                  </a:lnTo>
                  <a:lnTo>
                    <a:pt x="197931" y="294599"/>
                  </a:lnTo>
                  <a:lnTo>
                    <a:pt x="198112" y="295008"/>
                  </a:lnTo>
                  <a:lnTo>
                    <a:pt x="198312" y="295408"/>
                  </a:lnTo>
                  <a:cubicBezTo>
                    <a:pt x="198919" y="296921"/>
                    <a:pt x="199207" y="298542"/>
                    <a:pt x="199160" y="300171"/>
                  </a:cubicBezTo>
                  <a:cubicBezTo>
                    <a:pt x="199356" y="307370"/>
                    <a:pt x="193680" y="313365"/>
                    <a:pt x="186481" y="313562"/>
                  </a:cubicBezTo>
                  <a:cubicBezTo>
                    <a:pt x="186262" y="313568"/>
                    <a:pt x="186044" y="313568"/>
                    <a:pt x="185825" y="31356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BED591B-8088-436A-A910-BFE1A08E9946}"/>
                </a:ext>
              </a:extLst>
            </p:cNvPr>
            <p:cNvSpPr/>
            <p:nvPr/>
          </p:nvSpPr>
          <p:spPr>
            <a:xfrm>
              <a:off x="8013061" y="4310324"/>
              <a:ext cx="32384" cy="32385"/>
            </a:xfrm>
            <a:custGeom>
              <a:avLst/>
              <a:gdLst>
                <a:gd name="connsiteX0" fmla="*/ 32385 w 32384"/>
                <a:gd name="connsiteY0" fmla="*/ 16193 h 32385"/>
                <a:gd name="connsiteX1" fmla="*/ 16193 w 32384"/>
                <a:gd name="connsiteY1" fmla="*/ 32385 h 32385"/>
                <a:gd name="connsiteX2" fmla="*/ 0 w 32384"/>
                <a:gd name="connsiteY2" fmla="*/ 16193 h 32385"/>
                <a:gd name="connsiteX3" fmla="*/ 16193 w 32384"/>
                <a:gd name="connsiteY3" fmla="*/ 0 h 32385"/>
                <a:gd name="connsiteX4" fmla="*/ 32385 w 32384"/>
                <a:gd name="connsiteY4" fmla="*/ 16193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32385" y="16193"/>
                  </a:moveTo>
                  <a:cubicBezTo>
                    <a:pt x="32385" y="25135"/>
                    <a:pt x="25135" y="32385"/>
                    <a:pt x="16193" y="32385"/>
                  </a:cubicBezTo>
                  <a:cubicBezTo>
                    <a:pt x="7250" y="32385"/>
                    <a:pt x="0" y="25135"/>
                    <a:pt x="0" y="16193"/>
                  </a:cubicBezTo>
                  <a:cubicBezTo>
                    <a:pt x="0" y="7250"/>
                    <a:pt x="7250" y="0"/>
                    <a:pt x="16193" y="0"/>
                  </a:cubicBezTo>
                  <a:cubicBezTo>
                    <a:pt x="25135" y="0"/>
                    <a:pt x="32385" y="7250"/>
                    <a:pt x="32385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E0697E6-B375-4BF9-AAD4-C17C9B5D2145}"/>
                </a:ext>
              </a:extLst>
            </p:cNvPr>
            <p:cNvSpPr/>
            <p:nvPr/>
          </p:nvSpPr>
          <p:spPr>
            <a:xfrm>
              <a:off x="8040645" y="4359854"/>
              <a:ext cx="32385" cy="32384"/>
            </a:xfrm>
            <a:custGeom>
              <a:avLst/>
              <a:gdLst>
                <a:gd name="connsiteX0" fmla="*/ 0 w 32385"/>
                <a:gd name="connsiteY0" fmla="*/ 16193 h 32384"/>
                <a:gd name="connsiteX1" fmla="*/ 16193 w 32385"/>
                <a:gd name="connsiteY1" fmla="*/ 32385 h 32384"/>
                <a:gd name="connsiteX2" fmla="*/ 32385 w 32385"/>
                <a:gd name="connsiteY2" fmla="*/ 16193 h 32384"/>
                <a:gd name="connsiteX3" fmla="*/ 16193 w 32385"/>
                <a:gd name="connsiteY3" fmla="*/ 0 h 32384"/>
                <a:gd name="connsiteX4" fmla="*/ 0 w 32385"/>
                <a:gd name="connsiteY4" fmla="*/ 16193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" h="32384">
                  <a:moveTo>
                    <a:pt x="0" y="16193"/>
                  </a:moveTo>
                  <a:cubicBezTo>
                    <a:pt x="0" y="25136"/>
                    <a:pt x="7249" y="32385"/>
                    <a:pt x="16193" y="32385"/>
                  </a:cubicBez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3" y="0"/>
                  </a:cubicBezTo>
                  <a:cubicBezTo>
                    <a:pt x="7249" y="0"/>
                    <a:pt x="0" y="7249"/>
                    <a:pt x="0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79506D7-D778-4681-BEF6-2C5B39D8AE39}"/>
                </a:ext>
              </a:extLst>
            </p:cNvPr>
            <p:cNvSpPr/>
            <p:nvPr/>
          </p:nvSpPr>
          <p:spPr>
            <a:xfrm>
              <a:off x="7980638" y="4348424"/>
              <a:ext cx="32384" cy="32385"/>
            </a:xfrm>
            <a:custGeom>
              <a:avLst/>
              <a:gdLst>
                <a:gd name="connsiteX0" fmla="*/ 16192 w 32384"/>
                <a:gd name="connsiteY0" fmla="*/ 32385 h 32385"/>
                <a:gd name="connsiteX1" fmla="*/ 32385 w 32384"/>
                <a:gd name="connsiteY1" fmla="*/ 16193 h 32385"/>
                <a:gd name="connsiteX2" fmla="*/ 16192 w 32384"/>
                <a:gd name="connsiteY2" fmla="*/ 0 h 32385"/>
                <a:gd name="connsiteX3" fmla="*/ 0 w 32384"/>
                <a:gd name="connsiteY3" fmla="*/ 16193 h 32385"/>
                <a:gd name="connsiteX4" fmla="*/ 16192 w 32384"/>
                <a:gd name="connsiteY4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16192" y="32385"/>
                  </a:move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2" y="0"/>
                  </a:cubicBezTo>
                  <a:cubicBezTo>
                    <a:pt x="7249" y="0"/>
                    <a:pt x="0" y="7249"/>
                    <a:pt x="0" y="16193"/>
                  </a:cubicBezTo>
                  <a:cubicBezTo>
                    <a:pt x="0" y="25136"/>
                    <a:pt x="7249" y="32385"/>
                    <a:pt x="16192" y="32385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C06477A-C7AF-4D62-8472-1DDFFEAD96ED}"/>
                </a:ext>
              </a:extLst>
            </p:cNvPr>
            <p:cNvSpPr/>
            <p:nvPr/>
          </p:nvSpPr>
          <p:spPr>
            <a:xfrm>
              <a:off x="7985401" y="4402716"/>
              <a:ext cx="43815" cy="43814"/>
            </a:xfrm>
            <a:custGeom>
              <a:avLst/>
              <a:gdLst>
                <a:gd name="connsiteX0" fmla="*/ 0 w 43815"/>
                <a:gd name="connsiteY0" fmla="*/ 21907 h 43814"/>
                <a:gd name="connsiteX1" fmla="*/ 21907 w 43815"/>
                <a:gd name="connsiteY1" fmla="*/ 43815 h 43814"/>
                <a:gd name="connsiteX2" fmla="*/ 43815 w 43815"/>
                <a:gd name="connsiteY2" fmla="*/ 21907 h 43814"/>
                <a:gd name="connsiteX3" fmla="*/ 21907 w 43815"/>
                <a:gd name="connsiteY3" fmla="*/ 0 h 43814"/>
                <a:gd name="connsiteX4" fmla="*/ 0 w 43815"/>
                <a:gd name="connsiteY4" fmla="*/ 21907 h 4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" h="43814">
                  <a:moveTo>
                    <a:pt x="0" y="21907"/>
                  </a:moveTo>
                  <a:cubicBezTo>
                    <a:pt x="0" y="34007"/>
                    <a:pt x="9808" y="43815"/>
                    <a:pt x="21907" y="43815"/>
                  </a:cubicBezTo>
                  <a:cubicBezTo>
                    <a:pt x="34007" y="43815"/>
                    <a:pt x="43815" y="34007"/>
                    <a:pt x="43815" y="21907"/>
                  </a:cubicBezTo>
                  <a:cubicBezTo>
                    <a:pt x="43815" y="9808"/>
                    <a:pt x="34007" y="0"/>
                    <a:pt x="21907" y="0"/>
                  </a:cubicBezTo>
                  <a:cubicBezTo>
                    <a:pt x="9808" y="0"/>
                    <a:pt x="0" y="9808"/>
                    <a:pt x="0" y="21907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63" name="Graphic 13" descr="Server outline">
            <a:extLst>
              <a:ext uri="{FF2B5EF4-FFF2-40B4-BE49-F238E27FC236}">
                <a16:creationId xmlns:a16="http://schemas.microsoft.com/office/drawing/2014/main" id="{01793831-0EBB-4CE0-8648-2D876EE3FDCE}"/>
              </a:ext>
            </a:extLst>
          </p:cNvPr>
          <p:cNvGrpSpPr/>
          <p:nvPr/>
        </p:nvGrpSpPr>
        <p:grpSpPr>
          <a:xfrm>
            <a:off x="3718148" y="4979549"/>
            <a:ext cx="515252" cy="493783"/>
            <a:chOff x="5218075" y="4268105"/>
            <a:chExt cx="685800" cy="657225"/>
          </a:xfrm>
          <a:solidFill>
            <a:schemeClr val="bg1"/>
          </a:solidFill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F7DF543-236B-4FB1-9335-B53D3B465EDB}"/>
                </a:ext>
              </a:extLst>
            </p:cNvPr>
            <p:cNvSpPr/>
            <p:nvPr/>
          </p:nvSpPr>
          <p:spPr>
            <a:xfrm>
              <a:off x="5218075" y="4268105"/>
              <a:ext cx="685800" cy="657225"/>
            </a:xfrm>
            <a:custGeom>
              <a:avLst/>
              <a:gdLst>
                <a:gd name="connsiteX0" fmla="*/ 685800 w 685800"/>
                <a:gd name="connsiteY0" fmla="*/ 600075 h 657225"/>
                <a:gd name="connsiteX1" fmla="*/ 419100 w 685800"/>
                <a:gd name="connsiteY1" fmla="*/ 600075 h 657225"/>
                <a:gd name="connsiteX2" fmla="*/ 419100 w 685800"/>
                <a:gd name="connsiteY2" fmla="*/ 561975 h 657225"/>
                <a:gd name="connsiteX3" fmla="*/ 352425 w 685800"/>
                <a:gd name="connsiteY3" fmla="*/ 561975 h 657225"/>
                <a:gd name="connsiteX4" fmla="*/ 352425 w 685800"/>
                <a:gd name="connsiteY4" fmla="*/ 476250 h 657225"/>
                <a:gd name="connsiteX5" fmla="*/ 609600 w 685800"/>
                <a:gd name="connsiteY5" fmla="*/ 476250 h 657225"/>
                <a:gd name="connsiteX6" fmla="*/ 647700 w 685800"/>
                <a:gd name="connsiteY6" fmla="*/ 438150 h 657225"/>
                <a:gd name="connsiteX7" fmla="*/ 647700 w 685800"/>
                <a:gd name="connsiteY7" fmla="*/ 342900 h 657225"/>
                <a:gd name="connsiteX8" fmla="*/ 634536 w 685800"/>
                <a:gd name="connsiteY8" fmla="*/ 314325 h 657225"/>
                <a:gd name="connsiteX9" fmla="*/ 647700 w 685800"/>
                <a:gd name="connsiteY9" fmla="*/ 285750 h 657225"/>
                <a:gd name="connsiteX10" fmla="*/ 647700 w 685800"/>
                <a:gd name="connsiteY10" fmla="*/ 190500 h 657225"/>
                <a:gd name="connsiteX11" fmla="*/ 634536 w 685800"/>
                <a:gd name="connsiteY11" fmla="*/ 161925 h 657225"/>
                <a:gd name="connsiteX12" fmla="*/ 647700 w 685800"/>
                <a:gd name="connsiteY12" fmla="*/ 133350 h 657225"/>
                <a:gd name="connsiteX13" fmla="*/ 647700 w 685800"/>
                <a:gd name="connsiteY13" fmla="*/ 38100 h 657225"/>
                <a:gd name="connsiteX14" fmla="*/ 609600 w 685800"/>
                <a:gd name="connsiteY14" fmla="*/ 0 h 657225"/>
                <a:gd name="connsiteX15" fmla="*/ 76200 w 685800"/>
                <a:gd name="connsiteY15" fmla="*/ 0 h 657225"/>
                <a:gd name="connsiteX16" fmla="*/ 38100 w 685800"/>
                <a:gd name="connsiteY16" fmla="*/ 38100 h 657225"/>
                <a:gd name="connsiteX17" fmla="*/ 38100 w 685800"/>
                <a:gd name="connsiteY17" fmla="*/ 133350 h 657225"/>
                <a:gd name="connsiteX18" fmla="*/ 51264 w 685800"/>
                <a:gd name="connsiteY18" fmla="*/ 161925 h 657225"/>
                <a:gd name="connsiteX19" fmla="*/ 38100 w 685800"/>
                <a:gd name="connsiteY19" fmla="*/ 190500 h 657225"/>
                <a:gd name="connsiteX20" fmla="*/ 38100 w 685800"/>
                <a:gd name="connsiteY20" fmla="*/ 285750 h 657225"/>
                <a:gd name="connsiteX21" fmla="*/ 51264 w 685800"/>
                <a:gd name="connsiteY21" fmla="*/ 314325 h 657225"/>
                <a:gd name="connsiteX22" fmla="*/ 38100 w 685800"/>
                <a:gd name="connsiteY22" fmla="*/ 342900 h 657225"/>
                <a:gd name="connsiteX23" fmla="*/ 38100 w 685800"/>
                <a:gd name="connsiteY23" fmla="*/ 438150 h 657225"/>
                <a:gd name="connsiteX24" fmla="*/ 76200 w 685800"/>
                <a:gd name="connsiteY24" fmla="*/ 476250 h 657225"/>
                <a:gd name="connsiteX25" fmla="*/ 333375 w 685800"/>
                <a:gd name="connsiteY25" fmla="*/ 476250 h 657225"/>
                <a:gd name="connsiteX26" fmla="*/ 333375 w 685800"/>
                <a:gd name="connsiteY26" fmla="*/ 561975 h 657225"/>
                <a:gd name="connsiteX27" fmla="*/ 266700 w 685800"/>
                <a:gd name="connsiteY27" fmla="*/ 561975 h 657225"/>
                <a:gd name="connsiteX28" fmla="*/ 266700 w 685800"/>
                <a:gd name="connsiteY28" fmla="*/ 600075 h 657225"/>
                <a:gd name="connsiteX29" fmla="*/ 0 w 685800"/>
                <a:gd name="connsiteY29" fmla="*/ 600075 h 657225"/>
                <a:gd name="connsiteX30" fmla="*/ 0 w 685800"/>
                <a:gd name="connsiteY30" fmla="*/ 619125 h 657225"/>
                <a:gd name="connsiteX31" fmla="*/ 266700 w 685800"/>
                <a:gd name="connsiteY31" fmla="*/ 619125 h 657225"/>
                <a:gd name="connsiteX32" fmla="*/ 266700 w 685800"/>
                <a:gd name="connsiteY32" fmla="*/ 657225 h 657225"/>
                <a:gd name="connsiteX33" fmla="*/ 419100 w 685800"/>
                <a:gd name="connsiteY33" fmla="*/ 657225 h 657225"/>
                <a:gd name="connsiteX34" fmla="*/ 419100 w 685800"/>
                <a:gd name="connsiteY34" fmla="*/ 619125 h 657225"/>
                <a:gd name="connsiteX35" fmla="*/ 685800 w 685800"/>
                <a:gd name="connsiteY35" fmla="*/ 619125 h 657225"/>
                <a:gd name="connsiteX36" fmla="*/ 57150 w 685800"/>
                <a:gd name="connsiteY36" fmla="*/ 133350 h 657225"/>
                <a:gd name="connsiteX37" fmla="*/ 57150 w 685800"/>
                <a:gd name="connsiteY37" fmla="*/ 38100 h 657225"/>
                <a:gd name="connsiteX38" fmla="*/ 76200 w 685800"/>
                <a:gd name="connsiteY38" fmla="*/ 19050 h 657225"/>
                <a:gd name="connsiteX39" fmla="*/ 609600 w 685800"/>
                <a:gd name="connsiteY39" fmla="*/ 19050 h 657225"/>
                <a:gd name="connsiteX40" fmla="*/ 628650 w 685800"/>
                <a:gd name="connsiteY40" fmla="*/ 38100 h 657225"/>
                <a:gd name="connsiteX41" fmla="*/ 628650 w 685800"/>
                <a:gd name="connsiteY41" fmla="*/ 133350 h 657225"/>
                <a:gd name="connsiteX42" fmla="*/ 609600 w 685800"/>
                <a:gd name="connsiteY42" fmla="*/ 152400 h 657225"/>
                <a:gd name="connsiteX43" fmla="*/ 76200 w 685800"/>
                <a:gd name="connsiteY43" fmla="*/ 152400 h 657225"/>
                <a:gd name="connsiteX44" fmla="*/ 57150 w 685800"/>
                <a:gd name="connsiteY44" fmla="*/ 133350 h 657225"/>
                <a:gd name="connsiteX45" fmla="*/ 57150 w 685800"/>
                <a:gd name="connsiteY45" fmla="*/ 285750 h 657225"/>
                <a:gd name="connsiteX46" fmla="*/ 57150 w 685800"/>
                <a:gd name="connsiteY46" fmla="*/ 190500 h 657225"/>
                <a:gd name="connsiteX47" fmla="*/ 76200 w 685800"/>
                <a:gd name="connsiteY47" fmla="*/ 171450 h 657225"/>
                <a:gd name="connsiteX48" fmla="*/ 609600 w 685800"/>
                <a:gd name="connsiteY48" fmla="*/ 171450 h 657225"/>
                <a:gd name="connsiteX49" fmla="*/ 628650 w 685800"/>
                <a:gd name="connsiteY49" fmla="*/ 190500 h 657225"/>
                <a:gd name="connsiteX50" fmla="*/ 628650 w 685800"/>
                <a:gd name="connsiteY50" fmla="*/ 285750 h 657225"/>
                <a:gd name="connsiteX51" fmla="*/ 609600 w 685800"/>
                <a:gd name="connsiteY51" fmla="*/ 304800 h 657225"/>
                <a:gd name="connsiteX52" fmla="*/ 76200 w 685800"/>
                <a:gd name="connsiteY52" fmla="*/ 304800 h 657225"/>
                <a:gd name="connsiteX53" fmla="*/ 57150 w 685800"/>
                <a:gd name="connsiteY53" fmla="*/ 285750 h 657225"/>
                <a:gd name="connsiteX54" fmla="*/ 57150 w 685800"/>
                <a:gd name="connsiteY54" fmla="*/ 438150 h 657225"/>
                <a:gd name="connsiteX55" fmla="*/ 57150 w 685800"/>
                <a:gd name="connsiteY55" fmla="*/ 342900 h 657225"/>
                <a:gd name="connsiteX56" fmla="*/ 76200 w 685800"/>
                <a:gd name="connsiteY56" fmla="*/ 323850 h 657225"/>
                <a:gd name="connsiteX57" fmla="*/ 609600 w 685800"/>
                <a:gd name="connsiteY57" fmla="*/ 323850 h 657225"/>
                <a:gd name="connsiteX58" fmla="*/ 628650 w 685800"/>
                <a:gd name="connsiteY58" fmla="*/ 342900 h 657225"/>
                <a:gd name="connsiteX59" fmla="*/ 628650 w 685800"/>
                <a:gd name="connsiteY59" fmla="*/ 438150 h 657225"/>
                <a:gd name="connsiteX60" fmla="*/ 609600 w 685800"/>
                <a:gd name="connsiteY60" fmla="*/ 457200 h 657225"/>
                <a:gd name="connsiteX61" fmla="*/ 76200 w 685800"/>
                <a:gd name="connsiteY61" fmla="*/ 457200 h 657225"/>
                <a:gd name="connsiteX62" fmla="*/ 57150 w 685800"/>
                <a:gd name="connsiteY62" fmla="*/ 438150 h 657225"/>
                <a:gd name="connsiteX63" fmla="*/ 400050 w 685800"/>
                <a:gd name="connsiteY63" fmla="*/ 638175 h 657225"/>
                <a:gd name="connsiteX64" fmla="*/ 285750 w 685800"/>
                <a:gd name="connsiteY64" fmla="*/ 638175 h 657225"/>
                <a:gd name="connsiteX65" fmla="*/ 285750 w 685800"/>
                <a:gd name="connsiteY65" fmla="*/ 581025 h 657225"/>
                <a:gd name="connsiteX66" fmla="*/ 400050 w 685800"/>
                <a:gd name="connsiteY66" fmla="*/ 5810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85800" h="657225">
                  <a:moveTo>
                    <a:pt x="685800" y="600075"/>
                  </a:moveTo>
                  <a:lnTo>
                    <a:pt x="419100" y="600075"/>
                  </a:lnTo>
                  <a:lnTo>
                    <a:pt x="419100" y="561975"/>
                  </a:lnTo>
                  <a:lnTo>
                    <a:pt x="352425" y="561975"/>
                  </a:lnTo>
                  <a:lnTo>
                    <a:pt x="352425" y="476250"/>
                  </a:lnTo>
                  <a:lnTo>
                    <a:pt x="609600" y="476250"/>
                  </a:lnTo>
                  <a:cubicBezTo>
                    <a:pt x="630642" y="476250"/>
                    <a:pt x="647700" y="459192"/>
                    <a:pt x="647700" y="438150"/>
                  </a:cubicBezTo>
                  <a:lnTo>
                    <a:pt x="647700" y="342900"/>
                  </a:lnTo>
                  <a:cubicBezTo>
                    <a:pt x="647665" y="331917"/>
                    <a:pt x="642861" y="321490"/>
                    <a:pt x="634536" y="314325"/>
                  </a:cubicBezTo>
                  <a:cubicBezTo>
                    <a:pt x="642861" y="307160"/>
                    <a:pt x="647665" y="296733"/>
                    <a:pt x="647700" y="285750"/>
                  </a:cubicBezTo>
                  <a:lnTo>
                    <a:pt x="647700" y="190500"/>
                  </a:lnTo>
                  <a:cubicBezTo>
                    <a:pt x="647665" y="179517"/>
                    <a:pt x="642861" y="169090"/>
                    <a:pt x="634536" y="161925"/>
                  </a:cubicBezTo>
                  <a:cubicBezTo>
                    <a:pt x="642861" y="154760"/>
                    <a:pt x="647665" y="144333"/>
                    <a:pt x="647700" y="133350"/>
                  </a:cubicBezTo>
                  <a:lnTo>
                    <a:pt x="647700" y="38100"/>
                  </a:lnTo>
                  <a:cubicBezTo>
                    <a:pt x="647700" y="17058"/>
                    <a:pt x="630642" y="0"/>
                    <a:pt x="609600" y="0"/>
                  </a:cubicBezTo>
                  <a:lnTo>
                    <a:pt x="76200" y="0"/>
                  </a:lnTo>
                  <a:cubicBezTo>
                    <a:pt x="55158" y="0"/>
                    <a:pt x="38100" y="17058"/>
                    <a:pt x="38100" y="38100"/>
                  </a:cubicBezTo>
                  <a:lnTo>
                    <a:pt x="38100" y="133350"/>
                  </a:lnTo>
                  <a:cubicBezTo>
                    <a:pt x="38135" y="144333"/>
                    <a:pt x="42939" y="154760"/>
                    <a:pt x="51264" y="161925"/>
                  </a:cubicBezTo>
                  <a:cubicBezTo>
                    <a:pt x="42939" y="169090"/>
                    <a:pt x="38135" y="179517"/>
                    <a:pt x="38100" y="190500"/>
                  </a:cubicBezTo>
                  <a:lnTo>
                    <a:pt x="38100" y="285750"/>
                  </a:lnTo>
                  <a:cubicBezTo>
                    <a:pt x="38135" y="296733"/>
                    <a:pt x="42939" y="307160"/>
                    <a:pt x="51264" y="314325"/>
                  </a:cubicBezTo>
                  <a:cubicBezTo>
                    <a:pt x="42939" y="321490"/>
                    <a:pt x="38135" y="331917"/>
                    <a:pt x="38100" y="342900"/>
                  </a:cubicBezTo>
                  <a:lnTo>
                    <a:pt x="38100" y="438150"/>
                  </a:lnTo>
                  <a:cubicBezTo>
                    <a:pt x="38100" y="459192"/>
                    <a:pt x="55158" y="476250"/>
                    <a:pt x="76200" y="476250"/>
                  </a:cubicBezTo>
                  <a:lnTo>
                    <a:pt x="333375" y="476250"/>
                  </a:lnTo>
                  <a:lnTo>
                    <a:pt x="333375" y="561975"/>
                  </a:lnTo>
                  <a:lnTo>
                    <a:pt x="266700" y="561975"/>
                  </a:lnTo>
                  <a:lnTo>
                    <a:pt x="266700" y="600075"/>
                  </a:lnTo>
                  <a:lnTo>
                    <a:pt x="0" y="600075"/>
                  </a:lnTo>
                  <a:lnTo>
                    <a:pt x="0" y="619125"/>
                  </a:lnTo>
                  <a:lnTo>
                    <a:pt x="266700" y="619125"/>
                  </a:lnTo>
                  <a:lnTo>
                    <a:pt x="266700" y="657225"/>
                  </a:lnTo>
                  <a:lnTo>
                    <a:pt x="419100" y="657225"/>
                  </a:lnTo>
                  <a:lnTo>
                    <a:pt x="419100" y="619125"/>
                  </a:lnTo>
                  <a:lnTo>
                    <a:pt x="685800" y="619125"/>
                  </a:lnTo>
                  <a:close/>
                  <a:moveTo>
                    <a:pt x="57150" y="133350"/>
                  </a:moveTo>
                  <a:lnTo>
                    <a:pt x="57150" y="38100"/>
                  </a:lnTo>
                  <a:cubicBezTo>
                    <a:pt x="57150" y="27579"/>
                    <a:pt x="65679" y="19050"/>
                    <a:pt x="76200" y="19050"/>
                  </a:cubicBezTo>
                  <a:lnTo>
                    <a:pt x="609600" y="19050"/>
                  </a:lnTo>
                  <a:cubicBezTo>
                    <a:pt x="620121" y="19050"/>
                    <a:pt x="628650" y="27579"/>
                    <a:pt x="628650" y="38100"/>
                  </a:cubicBezTo>
                  <a:lnTo>
                    <a:pt x="628650" y="133350"/>
                  </a:lnTo>
                  <a:cubicBezTo>
                    <a:pt x="628650" y="143871"/>
                    <a:pt x="620121" y="152400"/>
                    <a:pt x="609600" y="152400"/>
                  </a:cubicBezTo>
                  <a:lnTo>
                    <a:pt x="76200" y="152400"/>
                  </a:lnTo>
                  <a:cubicBezTo>
                    <a:pt x="65679" y="152400"/>
                    <a:pt x="57150" y="143871"/>
                    <a:pt x="57150" y="133350"/>
                  </a:cubicBezTo>
                  <a:close/>
                  <a:moveTo>
                    <a:pt x="57150" y="285750"/>
                  </a:moveTo>
                  <a:lnTo>
                    <a:pt x="57150" y="190500"/>
                  </a:lnTo>
                  <a:cubicBezTo>
                    <a:pt x="57150" y="179979"/>
                    <a:pt x="65679" y="171450"/>
                    <a:pt x="76200" y="171450"/>
                  </a:cubicBezTo>
                  <a:lnTo>
                    <a:pt x="609600" y="171450"/>
                  </a:lnTo>
                  <a:cubicBezTo>
                    <a:pt x="620121" y="171450"/>
                    <a:pt x="628650" y="179979"/>
                    <a:pt x="628650" y="190500"/>
                  </a:cubicBezTo>
                  <a:lnTo>
                    <a:pt x="628650" y="285750"/>
                  </a:lnTo>
                  <a:cubicBezTo>
                    <a:pt x="628650" y="296271"/>
                    <a:pt x="620121" y="304800"/>
                    <a:pt x="609600" y="304800"/>
                  </a:cubicBezTo>
                  <a:lnTo>
                    <a:pt x="76200" y="304800"/>
                  </a:lnTo>
                  <a:cubicBezTo>
                    <a:pt x="65679" y="304800"/>
                    <a:pt x="57150" y="296271"/>
                    <a:pt x="57150" y="285750"/>
                  </a:cubicBezTo>
                  <a:close/>
                  <a:moveTo>
                    <a:pt x="57150" y="438150"/>
                  </a:moveTo>
                  <a:lnTo>
                    <a:pt x="57150" y="342900"/>
                  </a:lnTo>
                  <a:cubicBezTo>
                    <a:pt x="57150" y="332379"/>
                    <a:pt x="65679" y="323850"/>
                    <a:pt x="76200" y="323850"/>
                  </a:cubicBezTo>
                  <a:lnTo>
                    <a:pt x="609600" y="323850"/>
                  </a:lnTo>
                  <a:cubicBezTo>
                    <a:pt x="620121" y="323850"/>
                    <a:pt x="628650" y="332379"/>
                    <a:pt x="628650" y="342900"/>
                  </a:cubicBezTo>
                  <a:lnTo>
                    <a:pt x="628650" y="438150"/>
                  </a:lnTo>
                  <a:cubicBezTo>
                    <a:pt x="628650" y="448671"/>
                    <a:pt x="620121" y="457200"/>
                    <a:pt x="609600" y="457200"/>
                  </a:cubicBezTo>
                  <a:lnTo>
                    <a:pt x="76200" y="457200"/>
                  </a:lnTo>
                  <a:cubicBezTo>
                    <a:pt x="65679" y="457200"/>
                    <a:pt x="57150" y="448671"/>
                    <a:pt x="57150" y="438150"/>
                  </a:cubicBezTo>
                  <a:close/>
                  <a:moveTo>
                    <a:pt x="400050" y="638175"/>
                  </a:moveTo>
                  <a:lnTo>
                    <a:pt x="285750" y="638175"/>
                  </a:lnTo>
                  <a:lnTo>
                    <a:pt x="285750" y="581025"/>
                  </a:lnTo>
                  <a:lnTo>
                    <a:pt x="400050" y="581025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19923C8-6CC1-47AF-B3F3-B68251B2D52D}"/>
                </a:ext>
              </a:extLst>
            </p:cNvPr>
            <p:cNvSpPr/>
            <p:nvPr/>
          </p:nvSpPr>
          <p:spPr>
            <a:xfrm>
              <a:off x="53323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8C02E0C-1771-4AB8-BB10-7975AD0D01B2}"/>
                </a:ext>
              </a:extLst>
            </p:cNvPr>
            <p:cNvSpPr/>
            <p:nvPr/>
          </p:nvSpPr>
          <p:spPr>
            <a:xfrm>
              <a:off x="542762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9BCEFED-BD9D-43C6-939A-44414C29E881}"/>
                </a:ext>
              </a:extLst>
            </p:cNvPr>
            <p:cNvSpPr/>
            <p:nvPr/>
          </p:nvSpPr>
          <p:spPr>
            <a:xfrm>
              <a:off x="55228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27B291A-7F23-4C72-8281-BCCC97EFE374}"/>
                </a:ext>
              </a:extLst>
            </p:cNvPr>
            <p:cNvSpPr/>
            <p:nvPr/>
          </p:nvSpPr>
          <p:spPr>
            <a:xfrm>
              <a:off x="53323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C367B43-B274-4C10-835C-72B9E3515487}"/>
                </a:ext>
              </a:extLst>
            </p:cNvPr>
            <p:cNvSpPr/>
            <p:nvPr/>
          </p:nvSpPr>
          <p:spPr>
            <a:xfrm>
              <a:off x="542762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32F4132-DC89-471D-B67A-3D690BF2A93B}"/>
                </a:ext>
              </a:extLst>
            </p:cNvPr>
            <p:cNvSpPr/>
            <p:nvPr/>
          </p:nvSpPr>
          <p:spPr>
            <a:xfrm>
              <a:off x="55228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DF0480-66F2-406B-BCFE-B938056BFA2C}"/>
                </a:ext>
              </a:extLst>
            </p:cNvPr>
            <p:cNvSpPr/>
            <p:nvPr/>
          </p:nvSpPr>
          <p:spPr>
            <a:xfrm>
              <a:off x="53323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FE45BC3-7791-4894-A1AD-BA6B83FB01FB}"/>
                </a:ext>
              </a:extLst>
            </p:cNvPr>
            <p:cNvSpPr/>
            <p:nvPr/>
          </p:nvSpPr>
          <p:spPr>
            <a:xfrm>
              <a:off x="542762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24506A6-E062-4D2D-A90D-76BF36139FF2}"/>
                </a:ext>
              </a:extLst>
            </p:cNvPr>
            <p:cNvSpPr/>
            <p:nvPr/>
          </p:nvSpPr>
          <p:spPr>
            <a:xfrm>
              <a:off x="55228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74" name="Graphic 15" descr="Internet Of Things outline">
            <a:extLst>
              <a:ext uri="{FF2B5EF4-FFF2-40B4-BE49-F238E27FC236}">
                <a16:creationId xmlns:a16="http://schemas.microsoft.com/office/drawing/2014/main" id="{9D3CD37A-86C2-4998-99B5-472A98F356FC}"/>
              </a:ext>
            </a:extLst>
          </p:cNvPr>
          <p:cNvGrpSpPr/>
          <p:nvPr/>
        </p:nvGrpSpPr>
        <p:grpSpPr>
          <a:xfrm>
            <a:off x="1617489" y="4970898"/>
            <a:ext cx="585512" cy="527170"/>
            <a:chOff x="-372168" y="5372835"/>
            <a:chExt cx="585512" cy="527170"/>
          </a:xfrm>
          <a:solidFill>
            <a:schemeClr val="bg1"/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3F9B97F-F84C-4AF9-9B94-7C1B5D667634}"/>
                </a:ext>
              </a:extLst>
            </p:cNvPr>
            <p:cNvSpPr/>
            <p:nvPr/>
          </p:nvSpPr>
          <p:spPr>
            <a:xfrm>
              <a:off x="-320122" y="5451092"/>
              <a:ext cx="117108" cy="126399"/>
            </a:xfrm>
            <a:custGeom>
              <a:avLst/>
              <a:gdLst>
                <a:gd name="connsiteX0" fmla="*/ 26029 w 117108"/>
                <a:gd name="connsiteY0" fmla="*/ 51961 h 126399"/>
                <a:gd name="connsiteX1" fmla="*/ 51128 w 117108"/>
                <a:gd name="connsiteY1" fmla="*/ 32444 h 126399"/>
                <a:gd name="connsiteX2" fmla="*/ 84580 w 117108"/>
                <a:gd name="connsiteY2" fmla="*/ 32444 h 126399"/>
                <a:gd name="connsiteX3" fmla="*/ 104097 w 117108"/>
                <a:gd name="connsiteY3" fmla="*/ 51961 h 126399"/>
                <a:gd name="connsiteX4" fmla="*/ 104097 w 117108"/>
                <a:gd name="connsiteY4" fmla="*/ 126399 h 126399"/>
                <a:gd name="connsiteX5" fmla="*/ 112893 w 117108"/>
                <a:gd name="connsiteY5" fmla="*/ 124142 h 126399"/>
                <a:gd name="connsiteX6" fmla="*/ 117109 w 117108"/>
                <a:gd name="connsiteY6" fmla="*/ 113153 h 126399"/>
                <a:gd name="connsiteX7" fmla="*/ 117109 w 117108"/>
                <a:gd name="connsiteY7" fmla="*/ 51961 h 126399"/>
                <a:gd name="connsiteX8" fmla="*/ 84580 w 117108"/>
                <a:gd name="connsiteY8" fmla="*/ 19432 h 126399"/>
                <a:gd name="connsiteX9" fmla="*/ 51121 w 117108"/>
                <a:gd name="connsiteY9" fmla="*/ 19432 h 126399"/>
                <a:gd name="connsiteX10" fmla="*/ 19433 w 117108"/>
                <a:gd name="connsiteY10" fmla="*/ 846 h 126399"/>
                <a:gd name="connsiteX11" fmla="*/ 846 w 117108"/>
                <a:gd name="connsiteY11" fmla="*/ 32535 h 126399"/>
                <a:gd name="connsiteX12" fmla="*/ 26029 w 117108"/>
                <a:gd name="connsiteY12" fmla="*/ 51961 h 12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8" h="126399">
                  <a:moveTo>
                    <a:pt x="26029" y="51961"/>
                  </a:moveTo>
                  <a:cubicBezTo>
                    <a:pt x="37859" y="51917"/>
                    <a:pt x="48170" y="43898"/>
                    <a:pt x="51128" y="32444"/>
                  </a:cubicBezTo>
                  <a:lnTo>
                    <a:pt x="84580" y="32444"/>
                  </a:lnTo>
                  <a:cubicBezTo>
                    <a:pt x="95359" y="32444"/>
                    <a:pt x="104097" y="41181"/>
                    <a:pt x="104097" y="51961"/>
                  </a:cubicBezTo>
                  <a:lnTo>
                    <a:pt x="104097" y="126399"/>
                  </a:lnTo>
                  <a:cubicBezTo>
                    <a:pt x="106986" y="125514"/>
                    <a:pt x="109913" y="124747"/>
                    <a:pt x="112893" y="124142"/>
                  </a:cubicBezTo>
                  <a:cubicBezTo>
                    <a:pt x="114089" y="120402"/>
                    <a:pt x="115497" y="116734"/>
                    <a:pt x="117109" y="113153"/>
                  </a:cubicBezTo>
                  <a:lnTo>
                    <a:pt x="117109" y="51961"/>
                  </a:lnTo>
                  <a:cubicBezTo>
                    <a:pt x="117087" y="34004"/>
                    <a:pt x="102537" y="19454"/>
                    <a:pt x="84580" y="19432"/>
                  </a:cubicBezTo>
                  <a:lnTo>
                    <a:pt x="51121" y="19432"/>
                  </a:lnTo>
                  <a:cubicBezTo>
                    <a:pt x="47503" y="5549"/>
                    <a:pt x="33316" y="-2772"/>
                    <a:pt x="19433" y="846"/>
                  </a:cubicBezTo>
                  <a:cubicBezTo>
                    <a:pt x="5549" y="4464"/>
                    <a:pt x="-2772" y="18652"/>
                    <a:pt x="846" y="32535"/>
                  </a:cubicBezTo>
                  <a:cubicBezTo>
                    <a:pt x="3832" y="43993"/>
                    <a:pt x="14188" y="51982"/>
                    <a:pt x="26029" y="5196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DD96D68-A08D-459B-9A14-C60C2CAB43C2}"/>
                </a:ext>
              </a:extLst>
            </p:cNvPr>
            <p:cNvSpPr/>
            <p:nvPr/>
          </p:nvSpPr>
          <p:spPr>
            <a:xfrm>
              <a:off x="-372168" y="5594029"/>
              <a:ext cx="107747" cy="123712"/>
            </a:xfrm>
            <a:custGeom>
              <a:avLst/>
              <a:gdLst>
                <a:gd name="connsiteX0" fmla="*/ 99993 w 107747"/>
                <a:gd name="connsiteY0" fmla="*/ 110701 h 123712"/>
                <a:gd name="connsiteX1" fmla="*/ 52052 w 107747"/>
                <a:gd name="connsiteY1" fmla="*/ 110701 h 123712"/>
                <a:gd name="connsiteX2" fmla="*/ 32535 w 107747"/>
                <a:gd name="connsiteY2" fmla="*/ 91184 h 123712"/>
                <a:gd name="connsiteX3" fmla="*/ 32535 w 107747"/>
                <a:gd name="connsiteY3" fmla="*/ 51226 h 123712"/>
                <a:gd name="connsiteX4" fmla="*/ 51226 w 107747"/>
                <a:gd name="connsiteY4" fmla="*/ 19523 h 123712"/>
                <a:gd name="connsiteX5" fmla="*/ 19523 w 107747"/>
                <a:gd name="connsiteY5" fmla="*/ 832 h 123712"/>
                <a:gd name="connsiteX6" fmla="*/ 833 w 107747"/>
                <a:gd name="connsiteY6" fmla="*/ 32535 h 123712"/>
                <a:gd name="connsiteX7" fmla="*/ 19523 w 107747"/>
                <a:gd name="connsiteY7" fmla="*/ 51226 h 123712"/>
                <a:gd name="connsiteX8" fmla="*/ 19523 w 107747"/>
                <a:gd name="connsiteY8" fmla="*/ 91184 h 123712"/>
                <a:gd name="connsiteX9" fmla="*/ 52052 w 107747"/>
                <a:gd name="connsiteY9" fmla="*/ 123712 h 123712"/>
                <a:gd name="connsiteX10" fmla="*/ 107747 w 107747"/>
                <a:gd name="connsiteY10" fmla="*/ 123712 h 123712"/>
                <a:gd name="connsiteX11" fmla="*/ 99993 w 107747"/>
                <a:gd name="connsiteY11" fmla="*/ 110701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747" h="123712">
                  <a:moveTo>
                    <a:pt x="99993" y="110701"/>
                  </a:moveTo>
                  <a:lnTo>
                    <a:pt x="52052" y="110701"/>
                  </a:lnTo>
                  <a:cubicBezTo>
                    <a:pt x="41273" y="110701"/>
                    <a:pt x="32535" y="101963"/>
                    <a:pt x="32535" y="91184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3" y="832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3" y="51226"/>
                  </a:cubicBezTo>
                  <a:lnTo>
                    <a:pt x="19523" y="91184"/>
                  </a:lnTo>
                  <a:cubicBezTo>
                    <a:pt x="19545" y="109140"/>
                    <a:pt x="34096" y="123691"/>
                    <a:pt x="52052" y="123712"/>
                  </a:cubicBezTo>
                  <a:lnTo>
                    <a:pt x="107747" y="123712"/>
                  </a:lnTo>
                  <a:cubicBezTo>
                    <a:pt x="104807" y="119597"/>
                    <a:pt x="102213" y="115245"/>
                    <a:pt x="99993" y="11070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3AA6D4C-070B-4EE8-8175-6D0B4F3F9B28}"/>
                </a:ext>
              </a:extLst>
            </p:cNvPr>
            <p:cNvSpPr/>
            <p:nvPr/>
          </p:nvSpPr>
          <p:spPr>
            <a:xfrm>
              <a:off x="-118445" y="5372835"/>
              <a:ext cx="52058" cy="132468"/>
            </a:xfrm>
            <a:custGeom>
              <a:avLst/>
              <a:gdLst>
                <a:gd name="connsiteX0" fmla="*/ 19524 w 52058"/>
                <a:gd name="connsiteY0" fmla="*/ 51226 h 132468"/>
                <a:gd name="connsiteX1" fmla="*/ 19524 w 52058"/>
                <a:gd name="connsiteY1" fmla="*/ 130680 h 132468"/>
                <a:gd name="connsiteX2" fmla="*/ 32535 w 52058"/>
                <a:gd name="connsiteY2" fmla="*/ 132469 h 132468"/>
                <a:gd name="connsiteX3" fmla="*/ 32535 w 52058"/>
                <a:gd name="connsiteY3" fmla="*/ 51226 h 132468"/>
                <a:gd name="connsiteX4" fmla="*/ 51226 w 52058"/>
                <a:gd name="connsiteY4" fmla="*/ 19523 h 132468"/>
                <a:gd name="connsiteX5" fmla="*/ 19524 w 52058"/>
                <a:gd name="connsiteY5" fmla="*/ 833 h 132468"/>
                <a:gd name="connsiteX6" fmla="*/ 833 w 52058"/>
                <a:gd name="connsiteY6" fmla="*/ 32535 h 132468"/>
                <a:gd name="connsiteX7" fmla="*/ 19524 w 52058"/>
                <a:gd name="connsiteY7" fmla="*/ 51226 h 13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32468">
                  <a:moveTo>
                    <a:pt x="19524" y="51226"/>
                  </a:moveTo>
                  <a:lnTo>
                    <a:pt x="19524" y="130680"/>
                  </a:lnTo>
                  <a:cubicBezTo>
                    <a:pt x="23894" y="131004"/>
                    <a:pt x="28239" y="131601"/>
                    <a:pt x="32535" y="132469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4" y="833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4" y="5122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E639927-53A8-4268-85F9-E173A84A5252}"/>
                </a:ext>
              </a:extLst>
            </p:cNvPr>
            <p:cNvSpPr/>
            <p:nvPr/>
          </p:nvSpPr>
          <p:spPr>
            <a:xfrm>
              <a:off x="11674" y="5424880"/>
              <a:ext cx="123614" cy="126965"/>
            </a:xfrm>
            <a:custGeom>
              <a:avLst/>
              <a:gdLst>
                <a:gd name="connsiteX0" fmla="*/ 13011 w 123614"/>
                <a:gd name="connsiteY0" fmla="*/ 117207 h 126965"/>
                <a:gd name="connsiteX1" fmla="*/ 32529 w 123614"/>
                <a:gd name="connsiteY1" fmla="*/ 97690 h 126965"/>
                <a:gd name="connsiteX2" fmla="*/ 71563 w 123614"/>
                <a:gd name="connsiteY2" fmla="*/ 97690 h 126965"/>
                <a:gd name="connsiteX3" fmla="*/ 104091 w 123614"/>
                <a:gd name="connsiteY3" fmla="*/ 65161 h 126965"/>
                <a:gd name="connsiteX4" fmla="*/ 104091 w 123614"/>
                <a:gd name="connsiteY4" fmla="*/ 51226 h 126965"/>
                <a:gd name="connsiteX5" fmla="*/ 122782 w 123614"/>
                <a:gd name="connsiteY5" fmla="*/ 19524 h 126965"/>
                <a:gd name="connsiteX6" fmla="*/ 91080 w 123614"/>
                <a:gd name="connsiteY6" fmla="*/ 833 h 126965"/>
                <a:gd name="connsiteX7" fmla="*/ 72389 w 123614"/>
                <a:gd name="connsiteY7" fmla="*/ 32535 h 126965"/>
                <a:gd name="connsiteX8" fmla="*/ 91080 w 123614"/>
                <a:gd name="connsiteY8" fmla="*/ 51226 h 126965"/>
                <a:gd name="connsiteX9" fmla="*/ 91080 w 123614"/>
                <a:gd name="connsiteY9" fmla="*/ 65161 h 126965"/>
                <a:gd name="connsiteX10" fmla="*/ 71563 w 123614"/>
                <a:gd name="connsiteY10" fmla="*/ 84678 h 126965"/>
                <a:gd name="connsiteX11" fmla="*/ 32529 w 123614"/>
                <a:gd name="connsiteY11" fmla="*/ 84678 h 126965"/>
                <a:gd name="connsiteX12" fmla="*/ 0 w 123614"/>
                <a:gd name="connsiteY12" fmla="*/ 117207 h 126965"/>
                <a:gd name="connsiteX13" fmla="*/ 0 w 123614"/>
                <a:gd name="connsiteY13" fmla="*/ 120317 h 126965"/>
                <a:gd name="connsiteX14" fmla="*/ 13011 w 123614"/>
                <a:gd name="connsiteY14" fmla="*/ 126965 h 12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6965">
                  <a:moveTo>
                    <a:pt x="13011" y="117207"/>
                  </a:moveTo>
                  <a:cubicBezTo>
                    <a:pt x="13011" y="106427"/>
                    <a:pt x="21749" y="97690"/>
                    <a:pt x="32529" y="97690"/>
                  </a:cubicBezTo>
                  <a:lnTo>
                    <a:pt x="71563" y="97690"/>
                  </a:lnTo>
                  <a:cubicBezTo>
                    <a:pt x="89519" y="97668"/>
                    <a:pt x="104070" y="83118"/>
                    <a:pt x="104091" y="65161"/>
                  </a:cubicBezTo>
                  <a:lnTo>
                    <a:pt x="104091" y="51226"/>
                  </a:lnTo>
                  <a:cubicBezTo>
                    <a:pt x="118007" y="47633"/>
                    <a:pt x="126375" y="33439"/>
                    <a:pt x="122782" y="19524"/>
                  </a:cubicBezTo>
                  <a:cubicBezTo>
                    <a:pt x="119189" y="5608"/>
                    <a:pt x="104996" y="-2760"/>
                    <a:pt x="91080" y="833"/>
                  </a:cubicBezTo>
                  <a:cubicBezTo>
                    <a:pt x="77164" y="4426"/>
                    <a:pt x="68796" y="18619"/>
                    <a:pt x="72389" y="32535"/>
                  </a:cubicBezTo>
                  <a:cubicBezTo>
                    <a:pt x="74756" y="41702"/>
                    <a:pt x="81913" y="48859"/>
                    <a:pt x="91080" y="51226"/>
                  </a:cubicBezTo>
                  <a:lnTo>
                    <a:pt x="91080" y="65161"/>
                  </a:lnTo>
                  <a:cubicBezTo>
                    <a:pt x="91080" y="75940"/>
                    <a:pt x="82342" y="84678"/>
                    <a:pt x="71563" y="84678"/>
                  </a:cubicBezTo>
                  <a:lnTo>
                    <a:pt x="32529" y="84678"/>
                  </a:lnTo>
                  <a:cubicBezTo>
                    <a:pt x="14572" y="84700"/>
                    <a:pt x="21" y="99250"/>
                    <a:pt x="0" y="117207"/>
                  </a:cubicBezTo>
                  <a:lnTo>
                    <a:pt x="0" y="120317"/>
                  </a:lnTo>
                  <a:cubicBezTo>
                    <a:pt x="4505" y="122189"/>
                    <a:pt x="8855" y="124413"/>
                    <a:pt x="13011" y="12696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398A3C7-1FAE-46FC-90E5-49BE0F6B18BD}"/>
                </a:ext>
              </a:extLst>
            </p:cNvPr>
            <p:cNvSpPr/>
            <p:nvPr/>
          </p:nvSpPr>
          <p:spPr>
            <a:xfrm>
              <a:off x="-85917" y="5756775"/>
              <a:ext cx="52058" cy="143229"/>
            </a:xfrm>
            <a:custGeom>
              <a:avLst/>
              <a:gdLst>
                <a:gd name="connsiteX0" fmla="*/ 32535 w 52058"/>
                <a:gd name="connsiteY0" fmla="*/ 92004 h 143229"/>
                <a:gd name="connsiteX1" fmla="*/ 32535 w 52058"/>
                <a:gd name="connsiteY1" fmla="*/ 0 h 143229"/>
                <a:gd name="connsiteX2" fmla="*/ 19524 w 52058"/>
                <a:gd name="connsiteY2" fmla="*/ 0 h 143229"/>
                <a:gd name="connsiteX3" fmla="*/ 19524 w 52058"/>
                <a:gd name="connsiteY3" fmla="*/ 92004 h 143229"/>
                <a:gd name="connsiteX4" fmla="*/ 833 w 52058"/>
                <a:gd name="connsiteY4" fmla="*/ 123706 h 143229"/>
                <a:gd name="connsiteX5" fmla="*/ 32535 w 52058"/>
                <a:gd name="connsiteY5" fmla="*/ 142397 h 143229"/>
                <a:gd name="connsiteX6" fmla="*/ 51226 w 52058"/>
                <a:gd name="connsiteY6" fmla="*/ 110695 h 143229"/>
                <a:gd name="connsiteX7" fmla="*/ 32535 w 52058"/>
                <a:gd name="connsiteY7" fmla="*/ 92004 h 14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43229">
                  <a:moveTo>
                    <a:pt x="32535" y="92004"/>
                  </a:moveTo>
                  <a:lnTo>
                    <a:pt x="32535" y="0"/>
                  </a:lnTo>
                  <a:lnTo>
                    <a:pt x="19524" y="0"/>
                  </a:lnTo>
                  <a:lnTo>
                    <a:pt x="19524" y="92004"/>
                  </a:lnTo>
                  <a:cubicBezTo>
                    <a:pt x="5608" y="95597"/>
                    <a:pt x="-2760" y="109790"/>
                    <a:pt x="833" y="123706"/>
                  </a:cubicBezTo>
                  <a:cubicBezTo>
                    <a:pt x="4426" y="137622"/>
                    <a:pt x="18619" y="145990"/>
                    <a:pt x="32535" y="142397"/>
                  </a:cubicBezTo>
                  <a:cubicBezTo>
                    <a:pt x="46451" y="138804"/>
                    <a:pt x="54819" y="124610"/>
                    <a:pt x="51226" y="110695"/>
                  </a:cubicBezTo>
                  <a:cubicBezTo>
                    <a:pt x="48859" y="101528"/>
                    <a:pt x="41702" y="94370"/>
                    <a:pt x="32535" y="92004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C984DC8-304F-4885-ABA1-67A609FE2BD0}"/>
                </a:ext>
              </a:extLst>
            </p:cNvPr>
            <p:cNvSpPr/>
            <p:nvPr/>
          </p:nvSpPr>
          <p:spPr>
            <a:xfrm>
              <a:off x="-274582" y="5756775"/>
              <a:ext cx="123614" cy="123712"/>
            </a:xfrm>
            <a:custGeom>
              <a:avLst/>
              <a:gdLst>
                <a:gd name="connsiteX0" fmla="*/ 110603 w 123614"/>
                <a:gd name="connsiteY0" fmla="*/ 6506 h 123712"/>
                <a:gd name="connsiteX1" fmla="*/ 91086 w 123614"/>
                <a:gd name="connsiteY1" fmla="*/ 26023 h 123712"/>
                <a:gd name="connsiteX2" fmla="*/ 52052 w 123614"/>
                <a:gd name="connsiteY2" fmla="*/ 26023 h 123712"/>
                <a:gd name="connsiteX3" fmla="*/ 19524 w 123614"/>
                <a:gd name="connsiteY3" fmla="*/ 58551 h 123712"/>
                <a:gd name="connsiteX4" fmla="*/ 19524 w 123614"/>
                <a:gd name="connsiteY4" fmla="*/ 72487 h 123712"/>
                <a:gd name="connsiteX5" fmla="*/ 833 w 123614"/>
                <a:gd name="connsiteY5" fmla="*/ 104189 h 123712"/>
                <a:gd name="connsiteX6" fmla="*/ 32535 w 123614"/>
                <a:gd name="connsiteY6" fmla="*/ 122880 h 123712"/>
                <a:gd name="connsiteX7" fmla="*/ 51226 w 123614"/>
                <a:gd name="connsiteY7" fmla="*/ 91178 h 123712"/>
                <a:gd name="connsiteX8" fmla="*/ 32535 w 123614"/>
                <a:gd name="connsiteY8" fmla="*/ 72487 h 123712"/>
                <a:gd name="connsiteX9" fmla="*/ 32535 w 123614"/>
                <a:gd name="connsiteY9" fmla="*/ 58551 h 123712"/>
                <a:gd name="connsiteX10" fmla="*/ 52052 w 123614"/>
                <a:gd name="connsiteY10" fmla="*/ 39034 h 123712"/>
                <a:gd name="connsiteX11" fmla="*/ 91086 w 123614"/>
                <a:gd name="connsiteY11" fmla="*/ 39034 h 123712"/>
                <a:gd name="connsiteX12" fmla="*/ 123615 w 123614"/>
                <a:gd name="connsiteY12" fmla="*/ 6506 h 123712"/>
                <a:gd name="connsiteX13" fmla="*/ 123615 w 123614"/>
                <a:gd name="connsiteY13" fmla="*/ 0 h 123712"/>
                <a:gd name="connsiteX14" fmla="*/ 110603 w 123614"/>
                <a:gd name="connsiteY14" fmla="*/ 0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3712">
                  <a:moveTo>
                    <a:pt x="110603" y="6506"/>
                  </a:moveTo>
                  <a:cubicBezTo>
                    <a:pt x="110603" y="17285"/>
                    <a:pt x="101866" y="26023"/>
                    <a:pt x="91086" y="26023"/>
                  </a:cubicBezTo>
                  <a:lnTo>
                    <a:pt x="52052" y="26023"/>
                  </a:lnTo>
                  <a:cubicBezTo>
                    <a:pt x="34096" y="26044"/>
                    <a:pt x="19545" y="40595"/>
                    <a:pt x="19524" y="58551"/>
                  </a:cubicBezTo>
                  <a:lnTo>
                    <a:pt x="19524" y="72487"/>
                  </a:lnTo>
                  <a:cubicBezTo>
                    <a:pt x="5608" y="76080"/>
                    <a:pt x="-2760" y="90273"/>
                    <a:pt x="833" y="104189"/>
                  </a:cubicBezTo>
                  <a:cubicBezTo>
                    <a:pt x="4426" y="118105"/>
                    <a:pt x="18619" y="126473"/>
                    <a:pt x="32535" y="122880"/>
                  </a:cubicBezTo>
                  <a:cubicBezTo>
                    <a:pt x="46451" y="119287"/>
                    <a:pt x="54819" y="105093"/>
                    <a:pt x="51226" y="91178"/>
                  </a:cubicBezTo>
                  <a:cubicBezTo>
                    <a:pt x="48859" y="82011"/>
                    <a:pt x="41702" y="74853"/>
                    <a:pt x="32535" y="72487"/>
                  </a:cubicBezTo>
                  <a:lnTo>
                    <a:pt x="32535" y="58551"/>
                  </a:lnTo>
                  <a:cubicBezTo>
                    <a:pt x="32535" y="47772"/>
                    <a:pt x="41273" y="39034"/>
                    <a:pt x="52052" y="39034"/>
                  </a:cubicBezTo>
                  <a:lnTo>
                    <a:pt x="91086" y="39034"/>
                  </a:lnTo>
                  <a:cubicBezTo>
                    <a:pt x="109043" y="39013"/>
                    <a:pt x="123593" y="24462"/>
                    <a:pt x="123615" y="6506"/>
                  </a:cubicBezTo>
                  <a:lnTo>
                    <a:pt x="123615" y="0"/>
                  </a:lnTo>
                  <a:lnTo>
                    <a:pt x="110603" y="0"/>
                  </a:ln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37C729-38C4-4790-B8EA-38EABAB0E731}"/>
                </a:ext>
              </a:extLst>
            </p:cNvPr>
            <p:cNvSpPr/>
            <p:nvPr/>
          </p:nvSpPr>
          <p:spPr>
            <a:xfrm>
              <a:off x="106983" y="5613650"/>
              <a:ext cx="106361" cy="51960"/>
            </a:xfrm>
            <a:custGeom>
              <a:avLst/>
              <a:gdLst>
                <a:gd name="connsiteX0" fmla="*/ 80345 w 106361"/>
                <a:gd name="connsiteY0" fmla="*/ 0 h 51960"/>
                <a:gd name="connsiteX1" fmla="*/ 55246 w 106361"/>
                <a:gd name="connsiteY1" fmla="*/ 19517 h 51960"/>
                <a:gd name="connsiteX2" fmla="*/ 0 w 106361"/>
                <a:gd name="connsiteY2" fmla="*/ 19517 h 51960"/>
                <a:gd name="connsiteX3" fmla="*/ 7046 w 106361"/>
                <a:gd name="connsiteY3" fmla="*/ 32529 h 51960"/>
                <a:gd name="connsiteX4" fmla="*/ 55240 w 106361"/>
                <a:gd name="connsiteY4" fmla="*/ 32529 h 51960"/>
                <a:gd name="connsiteX5" fmla="*/ 86929 w 106361"/>
                <a:gd name="connsiteY5" fmla="*/ 51115 h 51960"/>
                <a:gd name="connsiteX6" fmla="*/ 105515 w 106361"/>
                <a:gd name="connsiteY6" fmla="*/ 19426 h 51960"/>
                <a:gd name="connsiteX7" fmla="*/ 80345 w 106361"/>
                <a:gd name="connsiteY7" fmla="*/ 0 h 5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61" h="51960">
                  <a:moveTo>
                    <a:pt x="80345" y="0"/>
                  </a:moveTo>
                  <a:cubicBezTo>
                    <a:pt x="68516" y="44"/>
                    <a:pt x="58204" y="8063"/>
                    <a:pt x="55246" y="19517"/>
                  </a:cubicBezTo>
                  <a:lnTo>
                    <a:pt x="0" y="19517"/>
                  </a:lnTo>
                  <a:cubicBezTo>
                    <a:pt x="2745" y="23628"/>
                    <a:pt x="5103" y="27984"/>
                    <a:pt x="7046" y="32529"/>
                  </a:cubicBezTo>
                  <a:lnTo>
                    <a:pt x="55240" y="32529"/>
                  </a:lnTo>
                  <a:cubicBezTo>
                    <a:pt x="58858" y="46412"/>
                    <a:pt x="73045" y="54733"/>
                    <a:pt x="86929" y="51115"/>
                  </a:cubicBezTo>
                  <a:cubicBezTo>
                    <a:pt x="100812" y="47497"/>
                    <a:pt x="109133" y="33309"/>
                    <a:pt x="105515" y="19426"/>
                  </a:cubicBezTo>
                  <a:cubicBezTo>
                    <a:pt x="102531" y="7973"/>
                    <a:pt x="92181" y="-14"/>
                    <a:pt x="80345" y="0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154E0FA-B377-4447-B40E-D269CC0B2919}"/>
                </a:ext>
              </a:extLst>
            </p:cNvPr>
            <p:cNvSpPr/>
            <p:nvPr/>
          </p:nvSpPr>
          <p:spPr>
            <a:xfrm>
              <a:off x="37697" y="5755969"/>
              <a:ext cx="117102" cy="85296"/>
            </a:xfrm>
            <a:custGeom>
              <a:avLst/>
              <a:gdLst>
                <a:gd name="connsiteX0" fmla="*/ 91080 w 117102"/>
                <a:gd name="connsiteY0" fmla="*/ 33335 h 85296"/>
                <a:gd name="connsiteX1" fmla="*/ 65981 w 117102"/>
                <a:gd name="connsiteY1" fmla="*/ 52852 h 85296"/>
                <a:gd name="connsiteX2" fmla="*/ 32529 w 117102"/>
                <a:gd name="connsiteY2" fmla="*/ 52852 h 85296"/>
                <a:gd name="connsiteX3" fmla="*/ 13011 w 117102"/>
                <a:gd name="connsiteY3" fmla="*/ 33335 h 85296"/>
                <a:gd name="connsiteX4" fmla="*/ 13011 w 117102"/>
                <a:gd name="connsiteY4" fmla="*/ 0 h 85296"/>
                <a:gd name="connsiteX5" fmla="*/ 2212 w 117102"/>
                <a:gd name="connsiteY5" fmla="*/ 807 h 85296"/>
                <a:gd name="connsiteX6" fmla="*/ 0 w 117102"/>
                <a:gd name="connsiteY6" fmla="*/ 807 h 85296"/>
                <a:gd name="connsiteX7" fmla="*/ 0 w 117102"/>
                <a:gd name="connsiteY7" fmla="*/ 33335 h 85296"/>
                <a:gd name="connsiteX8" fmla="*/ 32529 w 117102"/>
                <a:gd name="connsiteY8" fmla="*/ 65864 h 85296"/>
                <a:gd name="connsiteX9" fmla="*/ 65981 w 117102"/>
                <a:gd name="connsiteY9" fmla="*/ 65864 h 85296"/>
                <a:gd name="connsiteX10" fmla="*/ 97670 w 117102"/>
                <a:gd name="connsiteY10" fmla="*/ 84450 h 85296"/>
                <a:gd name="connsiteX11" fmla="*/ 116256 w 117102"/>
                <a:gd name="connsiteY11" fmla="*/ 52761 h 85296"/>
                <a:gd name="connsiteX12" fmla="*/ 91080 w 117102"/>
                <a:gd name="connsiteY12" fmla="*/ 33335 h 8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2" h="85296">
                  <a:moveTo>
                    <a:pt x="91080" y="33335"/>
                  </a:moveTo>
                  <a:cubicBezTo>
                    <a:pt x="79250" y="33379"/>
                    <a:pt x="68938" y="41398"/>
                    <a:pt x="65981" y="52852"/>
                  </a:cubicBezTo>
                  <a:lnTo>
                    <a:pt x="32529" y="52852"/>
                  </a:lnTo>
                  <a:cubicBezTo>
                    <a:pt x="21749" y="52852"/>
                    <a:pt x="13011" y="44115"/>
                    <a:pt x="13011" y="33335"/>
                  </a:cubicBezTo>
                  <a:lnTo>
                    <a:pt x="13011" y="0"/>
                  </a:lnTo>
                  <a:cubicBezTo>
                    <a:pt x="9434" y="509"/>
                    <a:pt x="5826" y="779"/>
                    <a:pt x="2212" y="807"/>
                  </a:cubicBezTo>
                  <a:lnTo>
                    <a:pt x="0" y="807"/>
                  </a:lnTo>
                  <a:lnTo>
                    <a:pt x="0" y="33335"/>
                  </a:lnTo>
                  <a:cubicBezTo>
                    <a:pt x="21" y="51292"/>
                    <a:pt x="14572" y="65842"/>
                    <a:pt x="32529" y="65864"/>
                  </a:cubicBezTo>
                  <a:lnTo>
                    <a:pt x="65981" y="65864"/>
                  </a:lnTo>
                  <a:cubicBezTo>
                    <a:pt x="69599" y="79747"/>
                    <a:pt x="83786" y="88068"/>
                    <a:pt x="97670" y="84450"/>
                  </a:cubicBezTo>
                  <a:cubicBezTo>
                    <a:pt x="111553" y="80832"/>
                    <a:pt x="119874" y="66645"/>
                    <a:pt x="116256" y="52761"/>
                  </a:cubicBezTo>
                  <a:cubicBezTo>
                    <a:pt x="113271" y="41306"/>
                    <a:pt x="102918" y="33318"/>
                    <a:pt x="91080" y="3333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3CAD75A-E646-40E6-A4DD-C0E39E9F842B}"/>
                </a:ext>
              </a:extLst>
            </p:cNvPr>
            <p:cNvSpPr/>
            <p:nvPr/>
          </p:nvSpPr>
          <p:spPr>
            <a:xfrm>
              <a:off x="-261829" y="5522569"/>
              <a:ext cx="362612" cy="214679"/>
            </a:xfrm>
            <a:custGeom>
              <a:avLst/>
              <a:gdLst>
                <a:gd name="connsiteX0" fmla="*/ 14629 w 362612"/>
                <a:gd name="connsiteY0" fmla="*/ 99154 h 214679"/>
                <a:gd name="connsiteX1" fmla="*/ 7076 w 362612"/>
                <a:gd name="connsiteY1" fmla="*/ 173371 h 214679"/>
                <a:gd name="connsiteX2" fmla="*/ 69772 w 362612"/>
                <a:gd name="connsiteY2" fmla="*/ 214481 h 214679"/>
                <a:gd name="connsiteX3" fmla="*/ 70188 w 362612"/>
                <a:gd name="connsiteY3" fmla="*/ 214481 h 214679"/>
                <a:gd name="connsiteX4" fmla="*/ 89321 w 362612"/>
                <a:gd name="connsiteY4" fmla="*/ 214676 h 214679"/>
                <a:gd name="connsiteX5" fmla="*/ 301733 w 362612"/>
                <a:gd name="connsiteY5" fmla="*/ 214676 h 214679"/>
                <a:gd name="connsiteX6" fmla="*/ 362609 w 362612"/>
                <a:gd name="connsiteY6" fmla="*/ 155061 h 214679"/>
                <a:gd name="connsiteX7" fmla="*/ 309624 w 362612"/>
                <a:gd name="connsiteY7" fmla="*/ 94620 h 214679"/>
                <a:gd name="connsiteX8" fmla="*/ 279893 w 362612"/>
                <a:gd name="connsiteY8" fmla="*/ 48221 h 214679"/>
                <a:gd name="connsiteX9" fmla="*/ 237892 w 362612"/>
                <a:gd name="connsiteY9" fmla="*/ 35040 h 214679"/>
                <a:gd name="connsiteX10" fmla="*/ 224016 w 362612"/>
                <a:gd name="connsiteY10" fmla="*/ 36342 h 214679"/>
                <a:gd name="connsiteX11" fmla="*/ 154125 w 362612"/>
                <a:gd name="connsiteY11" fmla="*/ 1 h 214679"/>
                <a:gd name="connsiteX12" fmla="*/ 134393 w 362612"/>
                <a:gd name="connsiteY12" fmla="*/ 2304 h 214679"/>
                <a:gd name="connsiteX13" fmla="*/ 70377 w 362612"/>
                <a:gd name="connsiteY13" fmla="*/ 70392 h 214679"/>
                <a:gd name="connsiteX14" fmla="*/ 14629 w 362612"/>
                <a:gd name="connsiteY14" fmla="*/ 99154 h 214679"/>
                <a:gd name="connsiteX15" fmla="*/ 72881 w 362612"/>
                <a:gd name="connsiteY15" fmla="*/ 83358 h 214679"/>
                <a:gd name="connsiteX16" fmla="*/ 82217 w 362612"/>
                <a:gd name="connsiteY16" fmla="*/ 84087 h 214679"/>
                <a:gd name="connsiteX17" fmla="*/ 82287 w 362612"/>
                <a:gd name="connsiteY17" fmla="*/ 84043 h 214679"/>
                <a:gd name="connsiteX18" fmla="*/ 82289 w 362612"/>
                <a:gd name="connsiteY18" fmla="*/ 84028 h 214679"/>
                <a:gd name="connsiteX19" fmla="*/ 82289 w 362612"/>
                <a:gd name="connsiteY19" fmla="*/ 81986 h 214679"/>
                <a:gd name="connsiteX20" fmla="*/ 137360 w 362612"/>
                <a:gd name="connsiteY20" fmla="*/ 14977 h 214679"/>
                <a:gd name="connsiteX21" fmla="*/ 217894 w 362612"/>
                <a:gd name="connsiteY21" fmla="*/ 51409 h 214679"/>
                <a:gd name="connsiteX22" fmla="*/ 217972 w 362612"/>
                <a:gd name="connsiteY22" fmla="*/ 51409 h 214679"/>
                <a:gd name="connsiteX23" fmla="*/ 272418 w 362612"/>
                <a:gd name="connsiteY23" fmla="*/ 58890 h 214679"/>
                <a:gd name="connsiteX24" fmla="*/ 297732 w 362612"/>
                <a:gd name="connsiteY24" fmla="*/ 106044 h 214679"/>
                <a:gd name="connsiteX25" fmla="*/ 297732 w 362612"/>
                <a:gd name="connsiteY25" fmla="*/ 107267 h 214679"/>
                <a:gd name="connsiteX26" fmla="*/ 297803 w 362612"/>
                <a:gd name="connsiteY26" fmla="*/ 107319 h 214679"/>
                <a:gd name="connsiteX27" fmla="*/ 301707 w 362612"/>
                <a:gd name="connsiteY27" fmla="*/ 107137 h 214679"/>
                <a:gd name="connsiteX28" fmla="*/ 349528 w 362612"/>
                <a:gd name="connsiteY28" fmla="*/ 153850 h 214679"/>
                <a:gd name="connsiteX29" fmla="*/ 302816 w 362612"/>
                <a:gd name="connsiteY29" fmla="*/ 201671 h 214679"/>
                <a:gd name="connsiteX30" fmla="*/ 301707 w 362612"/>
                <a:gd name="connsiteY30" fmla="*/ 201671 h 214679"/>
                <a:gd name="connsiteX31" fmla="*/ 89452 w 362612"/>
                <a:gd name="connsiteY31" fmla="*/ 201671 h 214679"/>
                <a:gd name="connsiteX32" fmla="*/ 70325 w 362612"/>
                <a:gd name="connsiteY32" fmla="*/ 201476 h 214679"/>
                <a:gd name="connsiteX33" fmla="*/ 18806 w 362612"/>
                <a:gd name="connsiteY33" fmla="*/ 167737 h 214679"/>
                <a:gd name="connsiteX34" fmla="*/ 24986 w 362612"/>
                <a:gd name="connsiteY34" fmla="*/ 107020 h 214679"/>
                <a:gd name="connsiteX35" fmla="*/ 72881 w 362612"/>
                <a:gd name="connsiteY35" fmla="*/ 83358 h 21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62612" h="214679">
                  <a:moveTo>
                    <a:pt x="14629" y="99154"/>
                  </a:moveTo>
                  <a:cubicBezTo>
                    <a:pt x="-1669" y="120495"/>
                    <a:pt x="-4588" y="149185"/>
                    <a:pt x="7076" y="173371"/>
                  </a:cubicBezTo>
                  <a:cubicBezTo>
                    <a:pt x="18757" y="197621"/>
                    <a:pt x="42876" y="213437"/>
                    <a:pt x="69772" y="214481"/>
                  </a:cubicBezTo>
                  <a:lnTo>
                    <a:pt x="70188" y="214481"/>
                  </a:lnTo>
                  <a:lnTo>
                    <a:pt x="89321" y="214676"/>
                  </a:lnTo>
                  <a:lnTo>
                    <a:pt x="301733" y="214676"/>
                  </a:lnTo>
                  <a:cubicBezTo>
                    <a:pt x="335006" y="215025"/>
                    <a:pt x="362261" y="188334"/>
                    <a:pt x="362609" y="155061"/>
                  </a:cubicBezTo>
                  <a:cubicBezTo>
                    <a:pt x="362931" y="124355"/>
                    <a:pt x="340108" y="98320"/>
                    <a:pt x="309624" y="94620"/>
                  </a:cubicBezTo>
                  <a:cubicBezTo>
                    <a:pt x="306252" y="75825"/>
                    <a:pt x="295559" y="59138"/>
                    <a:pt x="279893" y="48221"/>
                  </a:cubicBezTo>
                  <a:cubicBezTo>
                    <a:pt x="267582" y="39611"/>
                    <a:pt x="252915" y="35008"/>
                    <a:pt x="237892" y="35040"/>
                  </a:cubicBezTo>
                  <a:cubicBezTo>
                    <a:pt x="233236" y="35036"/>
                    <a:pt x="228590" y="35471"/>
                    <a:pt x="224016" y="36342"/>
                  </a:cubicBezTo>
                  <a:cubicBezTo>
                    <a:pt x="208108" y="13477"/>
                    <a:pt x="181979" y="-110"/>
                    <a:pt x="154125" y="1"/>
                  </a:cubicBezTo>
                  <a:cubicBezTo>
                    <a:pt x="147480" y="3"/>
                    <a:pt x="140859" y="776"/>
                    <a:pt x="134393" y="2304"/>
                  </a:cubicBezTo>
                  <a:cubicBezTo>
                    <a:pt x="101242" y="9955"/>
                    <a:pt x="75972" y="36833"/>
                    <a:pt x="70377" y="70392"/>
                  </a:cubicBezTo>
                  <a:cubicBezTo>
                    <a:pt x="48431" y="71172"/>
                    <a:pt x="27984" y="81722"/>
                    <a:pt x="14629" y="99154"/>
                  </a:cubicBezTo>
                  <a:close/>
                  <a:moveTo>
                    <a:pt x="72881" y="83358"/>
                  </a:moveTo>
                  <a:cubicBezTo>
                    <a:pt x="76007" y="83359"/>
                    <a:pt x="79129" y="83603"/>
                    <a:pt x="82217" y="84087"/>
                  </a:cubicBezTo>
                  <a:cubicBezTo>
                    <a:pt x="82248" y="84094"/>
                    <a:pt x="82280" y="84075"/>
                    <a:pt x="82287" y="84043"/>
                  </a:cubicBezTo>
                  <a:cubicBezTo>
                    <a:pt x="82288" y="84038"/>
                    <a:pt x="82289" y="84033"/>
                    <a:pt x="82289" y="84028"/>
                  </a:cubicBezTo>
                  <a:cubicBezTo>
                    <a:pt x="82289" y="83677"/>
                    <a:pt x="82289" y="82448"/>
                    <a:pt x="82289" y="81986"/>
                  </a:cubicBezTo>
                  <a:cubicBezTo>
                    <a:pt x="83325" y="49745"/>
                    <a:pt x="105930" y="22240"/>
                    <a:pt x="137360" y="14977"/>
                  </a:cubicBezTo>
                  <a:cubicBezTo>
                    <a:pt x="169368" y="7371"/>
                    <a:pt x="202473" y="22347"/>
                    <a:pt x="217894" y="51409"/>
                  </a:cubicBezTo>
                  <a:cubicBezTo>
                    <a:pt x="217917" y="51426"/>
                    <a:pt x="217948" y="51426"/>
                    <a:pt x="217972" y="51409"/>
                  </a:cubicBezTo>
                  <a:cubicBezTo>
                    <a:pt x="236272" y="45047"/>
                    <a:pt x="256512" y="47828"/>
                    <a:pt x="272418" y="58890"/>
                  </a:cubicBezTo>
                  <a:cubicBezTo>
                    <a:pt x="287925" y="69644"/>
                    <a:pt x="297338" y="87178"/>
                    <a:pt x="297732" y="106044"/>
                  </a:cubicBezTo>
                  <a:cubicBezTo>
                    <a:pt x="297732" y="106258"/>
                    <a:pt x="297732" y="107033"/>
                    <a:pt x="297732" y="107267"/>
                  </a:cubicBezTo>
                  <a:cubicBezTo>
                    <a:pt x="297732" y="107306"/>
                    <a:pt x="297732" y="107325"/>
                    <a:pt x="297803" y="107319"/>
                  </a:cubicBezTo>
                  <a:cubicBezTo>
                    <a:pt x="299099" y="107167"/>
                    <a:pt x="300403" y="107106"/>
                    <a:pt x="301707" y="107137"/>
                  </a:cubicBezTo>
                  <a:cubicBezTo>
                    <a:pt x="327812" y="106830"/>
                    <a:pt x="349223" y="127744"/>
                    <a:pt x="349528" y="153850"/>
                  </a:cubicBezTo>
                  <a:cubicBezTo>
                    <a:pt x="349835" y="179954"/>
                    <a:pt x="328921" y="201365"/>
                    <a:pt x="302816" y="201671"/>
                  </a:cubicBezTo>
                  <a:cubicBezTo>
                    <a:pt x="302446" y="201676"/>
                    <a:pt x="302076" y="201676"/>
                    <a:pt x="301707" y="201671"/>
                  </a:cubicBezTo>
                  <a:lnTo>
                    <a:pt x="89452" y="201671"/>
                  </a:lnTo>
                  <a:lnTo>
                    <a:pt x="70325" y="201476"/>
                  </a:lnTo>
                  <a:cubicBezTo>
                    <a:pt x="48240" y="200605"/>
                    <a:pt x="28432" y="187633"/>
                    <a:pt x="18806" y="167737"/>
                  </a:cubicBezTo>
                  <a:cubicBezTo>
                    <a:pt x="9298" y="147944"/>
                    <a:pt x="11686" y="124491"/>
                    <a:pt x="24986" y="107020"/>
                  </a:cubicBezTo>
                  <a:cubicBezTo>
                    <a:pt x="36377" y="92082"/>
                    <a:pt x="54096" y="83328"/>
                    <a:pt x="72881" y="83358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B5A94E-76E9-4CC1-AC0A-14D470E6A048}"/>
              </a:ext>
            </a:extLst>
          </p:cNvPr>
          <p:cNvGrpSpPr/>
          <p:nvPr/>
        </p:nvGrpSpPr>
        <p:grpSpPr>
          <a:xfrm>
            <a:off x="10014723" y="5022904"/>
            <a:ext cx="601126" cy="444223"/>
            <a:chOff x="5694362" y="3142545"/>
            <a:chExt cx="800099" cy="59126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5D4E40-0119-4B2D-B5D2-0DBAF201AFA5}"/>
                </a:ext>
              </a:extLst>
            </p:cNvPr>
            <p:cNvSpPr/>
            <p:nvPr/>
          </p:nvSpPr>
          <p:spPr>
            <a:xfrm>
              <a:off x="5874622" y="3142545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6763E8F-31F5-42ED-8EEC-C9ED2B098776}"/>
                </a:ext>
              </a:extLst>
            </p:cNvPr>
            <p:cNvSpPr/>
            <p:nvPr/>
          </p:nvSpPr>
          <p:spPr>
            <a:xfrm>
              <a:off x="5999162" y="3228975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A027A1-4A61-4BED-8F8F-C014A703BC80}"/>
                </a:ext>
              </a:extLst>
            </p:cNvPr>
            <p:cNvSpPr/>
            <p:nvPr/>
          </p:nvSpPr>
          <p:spPr>
            <a:xfrm>
              <a:off x="5952489" y="3438525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ED681D-9F8A-4446-90BC-64DE805D11A2}"/>
                </a:ext>
              </a:extLst>
            </p:cNvPr>
            <p:cNvSpPr/>
            <p:nvPr/>
          </p:nvSpPr>
          <p:spPr>
            <a:xfrm>
              <a:off x="6272529" y="3174073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81D0DD-F46F-463F-9872-4F72DB912A4D}"/>
                </a:ext>
              </a:extLst>
            </p:cNvPr>
            <p:cNvSpPr/>
            <p:nvPr/>
          </p:nvSpPr>
          <p:spPr>
            <a:xfrm>
              <a:off x="6339547" y="3372583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DA6472-91F5-49C7-B15F-08BD3BAE2ED9}"/>
                </a:ext>
              </a:extLst>
            </p:cNvPr>
            <p:cNvSpPr/>
            <p:nvPr/>
          </p:nvSpPr>
          <p:spPr>
            <a:xfrm>
              <a:off x="5780100" y="3174338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C9AB58B-2D44-4DF4-87AB-86E4F204EE5B}"/>
                </a:ext>
              </a:extLst>
            </p:cNvPr>
            <p:cNvSpPr/>
            <p:nvPr/>
          </p:nvSpPr>
          <p:spPr>
            <a:xfrm>
              <a:off x="5694362" y="3372821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B3CFAD-EB0F-4D18-96F0-3EC11B89B6C4}"/>
                </a:ext>
              </a:extLst>
            </p:cNvPr>
            <p:cNvSpPr/>
            <p:nvPr/>
          </p:nvSpPr>
          <p:spPr>
            <a:xfrm>
              <a:off x="5922962" y="3555653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0EAF819-01D1-45A1-A03B-9679645E8368}"/>
              </a:ext>
            </a:extLst>
          </p:cNvPr>
          <p:cNvSpPr txBox="1"/>
          <p:nvPr/>
        </p:nvSpPr>
        <p:spPr>
          <a:xfrm>
            <a:off x="1158035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Set Business Goals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8FE4B90-7F7D-4970-8F41-99BABD3D2450}"/>
              </a:ext>
            </a:extLst>
          </p:cNvPr>
          <p:cNvSpPr txBox="1"/>
          <p:nvPr/>
        </p:nvSpPr>
        <p:spPr>
          <a:xfrm>
            <a:off x="3203714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Identify Stakeholders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79E679A-8C73-4BDA-9DA5-2CD58EB2EB8D}"/>
              </a:ext>
            </a:extLst>
          </p:cNvPr>
          <p:cNvSpPr txBox="1"/>
          <p:nvPr/>
        </p:nvSpPr>
        <p:spPr>
          <a:xfrm>
            <a:off x="5302324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Time &amp; Budget Estimation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654540A-E0C2-4C26-B1E4-66D1F65FCA75}"/>
              </a:ext>
            </a:extLst>
          </p:cNvPr>
          <p:cNvSpPr txBox="1"/>
          <p:nvPr/>
        </p:nvSpPr>
        <p:spPr>
          <a:xfrm>
            <a:off x="9550796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Migrate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779954-B56B-4728-9E66-C6040B56F31B}"/>
              </a:ext>
            </a:extLst>
          </p:cNvPr>
          <p:cNvSpPr txBox="1"/>
          <p:nvPr/>
        </p:nvSpPr>
        <p:spPr>
          <a:xfrm>
            <a:off x="7404056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Clean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56A5006-5350-4286-A767-CB5BDE3C6519}"/>
              </a:ext>
            </a:extLst>
          </p:cNvPr>
          <p:cNvSpPr txBox="1"/>
          <p:nvPr/>
        </p:nvSpPr>
        <p:spPr>
          <a:xfrm>
            <a:off x="1000674" y="5858508"/>
            <a:ext cx="1813389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Integrate Systems &amp; Services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DBFC5E6-D48E-4966-9B83-EC180E909676}"/>
              </a:ext>
            </a:extLst>
          </p:cNvPr>
          <p:cNvSpPr txBox="1"/>
          <p:nvPr/>
        </p:nvSpPr>
        <p:spPr>
          <a:xfrm>
            <a:off x="5302324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Test Solution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3A9EE7-B9FB-44D2-B754-07871B29B18D}"/>
              </a:ext>
            </a:extLst>
          </p:cNvPr>
          <p:cNvSpPr txBox="1"/>
          <p:nvPr/>
        </p:nvSpPr>
        <p:spPr>
          <a:xfrm>
            <a:off x="7404056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Train People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EF9F7B5-3A87-4F21-87B2-35A4AEE71AD0}"/>
              </a:ext>
            </a:extLst>
          </p:cNvPr>
          <p:cNvSpPr txBox="1"/>
          <p:nvPr/>
        </p:nvSpPr>
        <p:spPr>
          <a:xfrm>
            <a:off x="3203714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600" b="1" kern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Deploy Solution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E298C16-0701-40AA-A3AD-B98815C01B61}"/>
              </a:ext>
            </a:extLst>
          </p:cNvPr>
          <p:cNvSpPr txBox="1"/>
          <p:nvPr/>
        </p:nvSpPr>
        <p:spPr>
          <a:xfrm>
            <a:off x="9550796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User Adoption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1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3ED159-4C5C-47FF-9773-903806C1A12A}"/>
              </a:ext>
            </a:extLst>
          </p:cNvPr>
          <p:cNvCxnSpPr>
            <a:cxnSpLocks/>
          </p:cNvCxnSpPr>
          <p:nvPr/>
        </p:nvCxnSpPr>
        <p:spPr>
          <a:xfrm flipH="1">
            <a:off x="1343614" y="5233628"/>
            <a:ext cx="8370787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E340D6C-5BB9-4DCB-BC16-C5FA57C1286F}"/>
              </a:ext>
            </a:extLst>
          </p:cNvPr>
          <p:cNvSpPr/>
          <p:nvPr/>
        </p:nvSpPr>
        <p:spPr>
          <a:xfrm>
            <a:off x="1041495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D53DF3E-8D65-4A86-B1AD-5A469DC0FE28}"/>
              </a:ext>
            </a:extLst>
          </p:cNvPr>
          <p:cNvSpPr/>
          <p:nvPr/>
        </p:nvSpPr>
        <p:spPr>
          <a:xfrm>
            <a:off x="3122171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28DE41D-544E-42F8-89A4-7926F9DCAC2F}"/>
              </a:ext>
            </a:extLst>
          </p:cNvPr>
          <p:cNvSpPr/>
          <p:nvPr/>
        </p:nvSpPr>
        <p:spPr>
          <a:xfrm>
            <a:off x="5205502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B6E7BF0-D76C-4C33-866F-90689AEFE4D9}"/>
              </a:ext>
            </a:extLst>
          </p:cNvPr>
          <p:cNvSpPr/>
          <p:nvPr/>
        </p:nvSpPr>
        <p:spPr>
          <a:xfrm>
            <a:off x="7297553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D1BCEDE-C653-401B-A804-6AC2F46EB4FA}"/>
              </a:ext>
            </a:extLst>
          </p:cNvPr>
          <p:cNvSpPr/>
          <p:nvPr/>
        </p:nvSpPr>
        <p:spPr>
          <a:xfrm>
            <a:off x="9441840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640C8A8-BE7F-4A32-A63F-976CF0B5C6D8}"/>
              </a:ext>
            </a:extLst>
          </p:cNvPr>
          <p:cNvSpPr/>
          <p:nvPr/>
        </p:nvSpPr>
        <p:spPr>
          <a:xfrm>
            <a:off x="1041495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AA2C39C-291E-4D3B-B256-D333039658EF}"/>
              </a:ext>
            </a:extLst>
          </p:cNvPr>
          <p:cNvSpPr/>
          <p:nvPr/>
        </p:nvSpPr>
        <p:spPr>
          <a:xfrm>
            <a:off x="3122171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B3EB803-289E-48E3-880A-4893076A2ED2}"/>
              </a:ext>
            </a:extLst>
          </p:cNvPr>
          <p:cNvSpPr/>
          <p:nvPr/>
        </p:nvSpPr>
        <p:spPr>
          <a:xfrm>
            <a:off x="5205502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611634CF-5E2A-47C9-9829-89EC4C40FD73}"/>
              </a:ext>
            </a:extLst>
          </p:cNvPr>
          <p:cNvSpPr/>
          <p:nvPr/>
        </p:nvSpPr>
        <p:spPr>
          <a:xfrm>
            <a:off x="7297553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8841C39-A52C-43E9-80DA-C788BD3B88A0}"/>
              </a:ext>
            </a:extLst>
          </p:cNvPr>
          <p:cNvSpPr/>
          <p:nvPr/>
        </p:nvSpPr>
        <p:spPr>
          <a:xfrm>
            <a:off x="9441840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10-Step Implementation Process Plan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B144E8-C1FA-4729-BBAD-C5F9F6F76615}"/>
              </a:ext>
            </a:extLst>
          </p:cNvPr>
          <p:cNvSpPr/>
          <p:nvPr/>
        </p:nvSpPr>
        <p:spPr>
          <a:xfrm>
            <a:off x="10850433" y="2337058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69A2F-4D7D-4A24-9760-9E25BFBD8E4D}"/>
              </a:ext>
            </a:extLst>
          </p:cNvPr>
          <p:cNvCxnSpPr>
            <a:cxnSpLocks/>
          </p:cNvCxnSpPr>
          <p:nvPr/>
        </p:nvCxnSpPr>
        <p:spPr>
          <a:xfrm flipH="1">
            <a:off x="2198335" y="2337058"/>
            <a:ext cx="8652098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4FEAE7-F451-4A4A-BEBE-52E6AAAAE53B}"/>
              </a:ext>
            </a:extLst>
          </p:cNvPr>
          <p:cNvSpPr/>
          <p:nvPr/>
        </p:nvSpPr>
        <p:spPr>
          <a:xfrm>
            <a:off x="1476199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C5F66F4-32FF-4D82-87FF-287DC1AD1B82}"/>
              </a:ext>
            </a:extLst>
          </p:cNvPr>
          <p:cNvSpPr/>
          <p:nvPr/>
        </p:nvSpPr>
        <p:spPr>
          <a:xfrm>
            <a:off x="3556875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A87E826-63F0-4474-AE63-F2879B9B4EB7}"/>
              </a:ext>
            </a:extLst>
          </p:cNvPr>
          <p:cNvSpPr/>
          <p:nvPr/>
        </p:nvSpPr>
        <p:spPr>
          <a:xfrm>
            <a:off x="5640206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92CBB5E-385B-49D5-ADCE-A2599ED8A652}"/>
              </a:ext>
            </a:extLst>
          </p:cNvPr>
          <p:cNvSpPr/>
          <p:nvPr/>
        </p:nvSpPr>
        <p:spPr>
          <a:xfrm>
            <a:off x="7732257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15C91F3-A072-4D32-B791-BFB828626AD2}"/>
              </a:ext>
            </a:extLst>
          </p:cNvPr>
          <p:cNvSpPr/>
          <p:nvPr/>
        </p:nvSpPr>
        <p:spPr>
          <a:xfrm>
            <a:off x="9883682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307AB1C-2842-4E63-ABBB-48B887587679}"/>
              </a:ext>
            </a:extLst>
          </p:cNvPr>
          <p:cNvCxnSpPr>
            <a:cxnSpLocks/>
          </p:cNvCxnSpPr>
          <p:nvPr/>
        </p:nvCxnSpPr>
        <p:spPr>
          <a:xfrm flipH="1">
            <a:off x="1343614" y="3783238"/>
            <a:ext cx="9506819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5">
            <a:extLst>
              <a:ext uri="{FF2B5EF4-FFF2-40B4-BE49-F238E27FC236}">
                <a16:creationId xmlns:a16="http://schemas.microsoft.com/office/drawing/2014/main" id="{7FCEF5AF-400A-4734-B68B-D400C8BD8143}"/>
              </a:ext>
            </a:extLst>
          </p:cNvPr>
          <p:cNvSpPr/>
          <p:nvPr/>
        </p:nvSpPr>
        <p:spPr>
          <a:xfrm flipH="1">
            <a:off x="620729" y="3784856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37DC6CD-7D14-4CF6-BD6D-C9D69FD1DD7A}"/>
              </a:ext>
            </a:extLst>
          </p:cNvPr>
          <p:cNvSpPr/>
          <p:nvPr/>
        </p:nvSpPr>
        <p:spPr>
          <a:xfrm>
            <a:off x="1476199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AE21696-1F28-4449-8C59-11808E713074}"/>
              </a:ext>
            </a:extLst>
          </p:cNvPr>
          <p:cNvSpPr/>
          <p:nvPr/>
        </p:nvSpPr>
        <p:spPr>
          <a:xfrm>
            <a:off x="3556875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C066E17-157E-4C1B-BF68-DF7FCE9C4DE2}"/>
              </a:ext>
            </a:extLst>
          </p:cNvPr>
          <p:cNvSpPr/>
          <p:nvPr/>
        </p:nvSpPr>
        <p:spPr>
          <a:xfrm>
            <a:off x="5640206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F4C61C1-545B-422B-946C-D00D1665606B}"/>
              </a:ext>
            </a:extLst>
          </p:cNvPr>
          <p:cNvSpPr/>
          <p:nvPr/>
        </p:nvSpPr>
        <p:spPr>
          <a:xfrm>
            <a:off x="7732257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CCA4A29-6CAB-43D0-9528-1539B336367B}"/>
              </a:ext>
            </a:extLst>
          </p:cNvPr>
          <p:cNvSpPr/>
          <p:nvPr/>
        </p:nvSpPr>
        <p:spPr>
          <a:xfrm>
            <a:off x="9883682" y="4802459"/>
            <a:ext cx="862340" cy="86233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2" name="Graphic 61" descr="Bullseye outline">
            <a:extLst>
              <a:ext uri="{FF2B5EF4-FFF2-40B4-BE49-F238E27FC236}">
                <a16:creationId xmlns:a16="http://schemas.microsoft.com/office/drawing/2014/main" id="{3595A5FD-1182-4CF2-B0A3-A13D6368E322}"/>
              </a:ext>
            </a:extLst>
          </p:cNvPr>
          <p:cNvGrpSpPr/>
          <p:nvPr/>
        </p:nvGrpSpPr>
        <p:grpSpPr>
          <a:xfrm>
            <a:off x="1672264" y="2050800"/>
            <a:ext cx="508042" cy="508040"/>
            <a:chOff x="1672264" y="2050800"/>
            <a:chExt cx="508042" cy="508040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B4D082-C51E-42E6-9AF0-CFBE9E8284A2}"/>
                </a:ext>
              </a:extLst>
            </p:cNvPr>
            <p:cNvSpPr/>
            <p:nvPr/>
          </p:nvSpPr>
          <p:spPr>
            <a:xfrm>
              <a:off x="1672264" y="2083288"/>
              <a:ext cx="475514" cy="475551"/>
            </a:xfrm>
            <a:custGeom>
              <a:avLst/>
              <a:gdLst>
                <a:gd name="connsiteX0" fmla="*/ 427371 w 475514"/>
                <a:gd name="connsiteY0" fmla="*/ 117141 h 475551"/>
                <a:gd name="connsiteX1" fmla="*/ 358411 w 475514"/>
                <a:gd name="connsiteY1" fmla="*/ 427446 h 475551"/>
                <a:gd name="connsiteX2" fmla="*/ 48105 w 475514"/>
                <a:gd name="connsiteY2" fmla="*/ 358486 h 475551"/>
                <a:gd name="connsiteX3" fmla="*/ 117066 w 475514"/>
                <a:gd name="connsiteY3" fmla="*/ 48181 h 475551"/>
                <a:gd name="connsiteX4" fmla="*/ 358411 w 475514"/>
                <a:gd name="connsiteY4" fmla="*/ 48181 h 475551"/>
                <a:gd name="connsiteX5" fmla="*/ 358411 w 475514"/>
                <a:gd name="connsiteY5" fmla="*/ 32918 h 475551"/>
                <a:gd name="connsiteX6" fmla="*/ 32918 w 475514"/>
                <a:gd name="connsiteY6" fmla="*/ 117141 h 475551"/>
                <a:gd name="connsiteX7" fmla="*/ 117141 w 475514"/>
                <a:gd name="connsiteY7" fmla="*/ 442633 h 475551"/>
                <a:gd name="connsiteX8" fmla="*/ 442634 w 475514"/>
                <a:gd name="connsiteY8" fmla="*/ 358410 h 475551"/>
                <a:gd name="connsiteX9" fmla="*/ 442634 w 475514"/>
                <a:gd name="connsiteY9" fmla="*/ 117141 h 47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514" h="475551">
                  <a:moveTo>
                    <a:pt x="427371" y="117141"/>
                  </a:moveTo>
                  <a:cubicBezTo>
                    <a:pt x="494017" y="221873"/>
                    <a:pt x="463142" y="360801"/>
                    <a:pt x="358411" y="427446"/>
                  </a:cubicBezTo>
                  <a:cubicBezTo>
                    <a:pt x="253679" y="494092"/>
                    <a:pt x="114750" y="463217"/>
                    <a:pt x="48105" y="358486"/>
                  </a:cubicBezTo>
                  <a:cubicBezTo>
                    <a:pt x="-18541" y="253754"/>
                    <a:pt x="12334" y="114826"/>
                    <a:pt x="117066" y="48181"/>
                  </a:cubicBezTo>
                  <a:cubicBezTo>
                    <a:pt x="190692" y="1328"/>
                    <a:pt x="284784" y="1328"/>
                    <a:pt x="358411" y="48181"/>
                  </a:cubicBezTo>
                  <a:lnTo>
                    <a:pt x="358411" y="32918"/>
                  </a:lnTo>
                  <a:cubicBezTo>
                    <a:pt x="245271" y="-33707"/>
                    <a:pt x="99543" y="4002"/>
                    <a:pt x="32918" y="117141"/>
                  </a:cubicBezTo>
                  <a:cubicBezTo>
                    <a:pt x="-33706" y="230281"/>
                    <a:pt x="4001" y="376009"/>
                    <a:pt x="117141" y="442633"/>
                  </a:cubicBezTo>
                  <a:cubicBezTo>
                    <a:pt x="230281" y="509258"/>
                    <a:pt x="376009" y="471551"/>
                    <a:pt x="442634" y="358410"/>
                  </a:cubicBezTo>
                  <a:cubicBezTo>
                    <a:pt x="486474" y="283962"/>
                    <a:pt x="486474" y="191590"/>
                    <a:pt x="442634" y="117141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F62B17-3FEB-49E6-99E7-C058A51DA832}"/>
                </a:ext>
              </a:extLst>
            </p:cNvPr>
            <p:cNvSpPr/>
            <p:nvPr/>
          </p:nvSpPr>
          <p:spPr>
            <a:xfrm>
              <a:off x="1756941" y="2167888"/>
              <a:ext cx="306262" cy="306274"/>
            </a:xfrm>
            <a:custGeom>
              <a:avLst/>
              <a:gdLst>
                <a:gd name="connsiteX0" fmla="*/ 241433 w 306262"/>
                <a:gd name="connsiteY0" fmla="*/ 28033 h 306274"/>
                <a:gd name="connsiteX1" fmla="*/ 28033 w 306262"/>
                <a:gd name="connsiteY1" fmla="*/ 64842 h 306274"/>
                <a:gd name="connsiteX2" fmla="*/ 64842 w 306262"/>
                <a:gd name="connsiteY2" fmla="*/ 278242 h 306274"/>
                <a:gd name="connsiteX3" fmla="*/ 278242 w 306262"/>
                <a:gd name="connsiteY3" fmla="*/ 241432 h 306274"/>
                <a:gd name="connsiteX4" fmla="*/ 278242 w 306262"/>
                <a:gd name="connsiteY4" fmla="*/ 64842 h 306274"/>
                <a:gd name="connsiteX5" fmla="*/ 268900 w 306262"/>
                <a:gd name="connsiteY5" fmla="*/ 74178 h 306274"/>
                <a:gd name="connsiteX6" fmla="*/ 232097 w 306262"/>
                <a:gd name="connsiteY6" fmla="*/ 268834 h 306274"/>
                <a:gd name="connsiteX7" fmla="*/ 37441 w 306262"/>
                <a:gd name="connsiteY7" fmla="*/ 232031 h 306274"/>
                <a:gd name="connsiteX8" fmla="*/ 74244 w 306262"/>
                <a:gd name="connsiteY8" fmla="*/ 37375 h 306274"/>
                <a:gd name="connsiteX9" fmla="*/ 232097 w 306262"/>
                <a:gd name="connsiteY9" fmla="*/ 37375 h 30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262" h="306274">
                  <a:moveTo>
                    <a:pt x="241433" y="28033"/>
                  </a:moveTo>
                  <a:cubicBezTo>
                    <a:pt x="172339" y="-20731"/>
                    <a:pt x="76797" y="-4251"/>
                    <a:pt x="28033" y="64842"/>
                  </a:cubicBezTo>
                  <a:cubicBezTo>
                    <a:pt x="-20731" y="133935"/>
                    <a:pt x="-4252" y="229478"/>
                    <a:pt x="64842" y="278242"/>
                  </a:cubicBezTo>
                  <a:cubicBezTo>
                    <a:pt x="133936" y="327006"/>
                    <a:pt x="229478" y="310526"/>
                    <a:pt x="278242" y="241432"/>
                  </a:cubicBezTo>
                  <a:cubicBezTo>
                    <a:pt x="315602" y="188497"/>
                    <a:pt x="315602" y="117778"/>
                    <a:pt x="278242" y="64842"/>
                  </a:cubicBezTo>
                  <a:lnTo>
                    <a:pt x="268900" y="74178"/>
                  </a:lnTo>
                  <a:cubicBezTo>
                    <a:pt x="312490" y="138093"/>
                    <a:pt x="296012" y="225244"/>
                    <a:pt x="232097" y="268834"/>
                  </a:cubicBezTo>
                  <a:cubicBezTo>
                    <a:pt x="168182" y="312423"/>
                    <a:pt x="81031" y="295946"/>
                    <a:pt x="37441" y="232031"/>
                  </a:cubicBezTo>
                  <a:cubicBezTo>
                    <a:pt x="-6149" y="168115"/>
                    <a:pt x="10328" y="80965"/>
                    <a:pt x="74244" y="37375"/>
                  </a:cubicBezTo>
                  <a:cubicBezTo>
                    <a:pt x="121853" y="4906"/>
                    <a:pt x="184488" y="4906"/>
                    <a:pt x="232097" y="37375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49D2E3-08F1-4CE7-80E3-35C36B95D679}"/>
                </a:ext>
              </a:extLst>
            </p:cNvPr>
            <p:cNvSpPr/>
            <p:nvPr/>
          </p:nvSpPr>
          <p:spPr>
            <a:xfrm>
              <a:off x="1841862" y="2252456"/>
              <a:ext cx="136767" cy="136785"/>
            </a:xfrm>
            <a:custGeom>
              <a:avLst/>
              <a:gdLst>
                <a:gd name="connsiteX0" fmla="*/ 68457 w 136767"/>
                <a:gd name="connsiteY0" fmla="*/ 13030 h 136785"/>
                <a:gd name="connsiteX1" fmla="*/ 84546 w 136767"/>
                <a:gd name="connsiteY1" fmla="*/ 15431 h 136785"/>
                <a:gd name="connsiteX2" fmla="*/ 94701 w 136767"/>
                <a:gd name="connsiteY2" fmla="*/ 5282 h 136785"/>
                <a:gd name="connsiteX3" fmla="*/ 5281 w 136767"/>
                <a:gd name="connsiteY3" fmla="*/ 42085 h 136785"/>
                <a:gd name="connsiteX4" fmla="*/ 42084 w 136767"/>
                <a:gd name="connsiteY4" fmla="*/ 131504 h 136785"/>
                <a:gd name="connsiteX5" fmla="*/ 131504 w 136767"/>
                <a:gd name="connsiteY5" fmla="*/ 94701 h 136785"/>
                <a:gd name="connsiteX6" fmla="*/ 131504 w 136767"/>
                <a:gd name="connsiteY6" fmla="*/ 42085 h 136785"/>
                <a:gd name="connsiteX7" fmla="*/ 121355 w 136767"/>
                <a:gd name="connsiteY7" fmla="*/ 52240 h 136785"/>
                <a:gd name="connsiteX8" fmla="*/ 84537 w 136767"/>
                <a:gd name="connsiteY8" fmla="*/ 121235 h 136785"/>
                <a:gd name="connsiteX9" fmla="*/ 15542 w 136767"/>
                <a:gd name="connsiteY9" fmla="*/ 84417 h 136785"/>
                <a:gd name="connsiteX10" fmla="*/ 52360 w 136767"/>
                <a:gd name="connsiteY10" fmla="*/ 15422 h 136785"/>
                <a:gd name="connsiteX11" fmla="*/ 68457 w 136767"/>
                <a:gd name="connsiteY11" fmla="*/ 13030 h 13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767" h="136785">
                  <a:moveTo>
                    <a:pt x="68457" y="13030"/>
                  </a:moveTo>
                  <a:cubicBezTo>
                    <a:pt x="73909" y="13032"/>
                    <a:pt x="79331" y="13841"/>
                    <a:pt x="84546" y="15431"/>
                  </a:cubicBezTo>
                  <a:lnTo>
                    <a:pt x="94701" y="5282"/>
                  </a:lnTo>
                  <a:cubicBezTo>
                    <a:pt x="59845" y="-9248"/>
                    <a:pt x="19811" y="7229"/>
                    <a:pt x="5281" y="42085"/>
                  </a:cubicBezTo>
                  <a:cubicBezTo>
                    <a:pt x="-9248" y="76940"/>
                    <a:pt x="7229" y="116974"/>
                    <a:pt x="42084" y="131504"/>
                  </a:cubicBezTo>
                  <a:cubicBezTo>
                    <a:pt x="76940" y="146033"/>
                    <a:pt x="116974" y="129556"/>
                    <a:pt x="131504" y="94701"/>
                  </a:cubicBezTo>
                  <a:cubicBezTo>
                    <a:pt x="138522" y="77865"/>
                    <a:pt x="138522" y="58921"/>
                    <a:pt x="131504" y="42085"/>
                  </a:cubicBezTo>
                  <a:lnTo>
                    <a:pt x="121355" y="52240"/>
                  </a:lnTo>
                  <a:cubicBezTo>
                    <a:pt x="130241" y="81459"/>
                    <a:pt x="113756" y="112350"/>
                    <a:pt x="84537" y="121235"/>
                  </a:cubicBezTo>
                  <a:cubicBezTo>
                    <a:pt x="55318" y="130121"/>
                    <a:pt x="24428" y="113636"/>
                    <a:pt x="15542" y="84417"/>
                  </a:cubicBezTo>
                  <a:cubicBezTo>
                    <a:pt x="6657" y="55198"/>
                    <a:pt x="23141" y="24308"/>
                    <a:pt x="52360" y="15422"/>
                  </a:cubicBezTo>
                  <a:cubicBezTo>
                    <a:pt x="57578" y="13836"/>
                    <a:pt x="63003" y="13029"/>
                    <a:pt x="68457" y="13030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DEF7554-C70B-498B-A69A-BB7E7B262879}"/>
                </a:ext>
              </a:extLst>
            </p:cNvPr>
            <p:cNvSpPr/>
            <p:nvPr/>
          </p:nvSpPr>
          <p:spPr>
            <a:xfrm>
              <a:off x="1903733" y="2050800"/>
              <a:ext cx="276573" cy="276571"/>
            </a:xfrm>
            <a:custGeom>
              <a:avLst/>
              <a:gdLst>
                <a:gd name="connsiteX0" fmla="*/ 276078 w 276573"/>
                <a:gd name="connsiteY0" fmla="*/ 62564 h 276571"/>
                <a:gd name="connsiteX1" fmla="*/ 270067 w 276573"/>
                <a:gd name="connsiteY1" fmla="*/ 58550 h 276571"/>
                <a:gd name="connsiteX2" fmla="*/ 218021 w 276573"/>
                <a:gd name="connsiteY2" fmla="*/ 58550 h 276571"/>
                <a:gd name="connsiteX3" fmla="*/ 218021 w 276573"/>
                <a:gd name="connsiteY3" fmla="*/ 6504 h 276571"/>
                <a:gd name="connsiteX4" fmla="*/ 211514 w 276573"/>
                <a:gd name="connsiteY4" fmla="*/ 0 h 276571"/>
                <a:gd name="connsiteX5" fmla="*/ 206916 w 276573"/>
                <a:gd name="connsiteY5" fmla="*/ 1905 h 276571"/>
                <a:gd name="connsiteX6" fmla="*/ 148365 w 276573"/>
                <a:gd name="connsiteY6" fmla="*/ 60456 h 276571"/>
                <a:gd name="connsiteX7" fmla="*/ 146459 w 276573"/>
                <a:gd name="connsiteY7" fmla="*/ 65056 h 276571"/>
                <a:gd name="connsiteX8" fmla="*/ 146459 w 276573"/>
                <a:gd name="connsiteY8" fmla="*/ 120914 h 276571"/>
                <a:gd name="connsiteX9" fmla="*/ 1986 w 276573"/>
                <a:gd name="connsiteY9" fmla="*/ 265386 h 276571"/>
                <a:gd name="connsiteX10" fmla="*/ 1826 w 276573"/>
                <a:gd name="connsiteY10" fmla="*/ 274585 h 276571"/>
                <a:gd name="connsiteX11" fmla="*/ 11025 w 276573"/>
                <a:gd name="connsiteY11" fmla="*/ 274745 h 276571"/>
                <a:gd name="connsiteX12" fmla="*/ 11185 w 276573"/>
                <a:gd name="connsiteY12" fmla="*/ 274585 h 276571"/>
                <a:gd name="connsiteX13" fmla="*/ 155658 w 276573"/>
                <a:gd name="connsiteY13" fmla="*/ 130113 h 276571"/>
                <a:gd name="connsiteX14" fmla="*/ 211516 w 276573"/>
                <a:gd name="connsiteY14" fmla="*/ 130113 h 276571"/>
                <a:gd name="connsiteX15" fmla="*/ 216115 w 276573"/>
                <a:gd name="connsiteY15" fmla="*/ 128207 h 276571"/>
                <a:gd name="connsiteX16" fmla="*/ 274667 w 276573"/>
                <a:gd name="connsiteY16" fmla="*/ 69655 h 276571"/>
                <a:gd name="connsiteX17" fmla="*/ 276078 w 276573"/>
                <a:gd name="connsiteY17" fmla="*/ 62564 h 276571"/>
                <a:gd name="connsiteX18" fmla="*/ 159470 w 276573"/>
                <a:gd name="connsiteY18" fmla="*/ 67749 h 276571"/>
                <a:gd name="connsiteX19" fmla="*/ 204899 w 276573"/>
                <a:gd name="connsiteY19" fmla="*/ 22320 h 276571"/>
                <a:gd name="connsiteX20" fmla="*/ 205010 w 276573"/>
                <a:gd name="connsiteY20" fmla="*/ 22365 h 276571"/>
                <a:gd name="connsiteX21" fmla="*/ 205010 w 276573"/>
                <a:gd name="connsiteY21" fmla="*/ 62362 h 276571"/>
                <a:gd name="connsiteX22" fmla="*/ 159470 w 276573"/>
                <a:gd name="connsiteY22" fmla="*/ 107902 h 276571"/>
                <a:gd name="connsiteX23" fmla="*/ 208822 w 276573"/>
                <a:gd name="connsiteY23" fmla="*/ 117101 h 276571"/>
                <a:gd name="connsiteX24" fmla="*/ 168669 w 276573"/>
                <a:gd name="connsiteY24" fmla="*/ 117101 h 276571"/>
                <a:gd name="connsiteX25" fmla="*/ 214209 w 276573"/>
                <a:gd name="connsiteY25" fmla="*/ 71561 h 276571"/>
                <a:gd name="connsiteX26" fmla="*/ 254206 w 276573"/>
                <a:gd name="connsiteY26" fmla="*/ 71561 h 276571"/>
                <a:gd name="connsiteX27" fmla="*/ 254252 w 276573"/>
                <a:gd name="connsiteY27" fmla="*/ 71672 h 27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573" h="276571">
                  <a:moveTo>
                    <a:pt x="276078" y="62564"/>
                  </a:moveTo>
                  <a:cubicBezTo>
                    <a:pt x="275071" y="60134"/>
                    <a:pt x="272698" y="58549"/>
                    <a:pt x="270067" y="58550"/>
                  </a:cubicBezTo>
                  <a:lnTo>
                    <a:pt x="218021" y="58550"/>
                  </a:lnTo>
                  <a:lnTo>
                    <a:pt x="218021" y="6504"/>
                  </a:lnTo>
                  <a:cubicBezTo>
                    <a:pt x="218021" y="2911"/>
                    <a:pt x="215108" y="-1"/>
                    <a:pt x="211514" y="0"/>
                  </a:cubicBezTo>
                  <a:cubicBezTo>
                    <a:pt x="209790" y="0"/>
                    <a:pt x="208136" y="686"/>
                    <a:pt x="206916" y="1905"/>
                  </a:cubicBezTo>
                  <a:lnTo>
                    <a:pt x="148365" y="60456"/>
                  </a:lnTo>
                  <a:cubicBezTo>
                    <a:pt x="147145" y="61676"/>
                    <a:pt x="146459" y="63330"/>
                    <a:pt x="146459" y="65056"/>
                  </a:cubicBezTo>
                  <a:lnTo>
                    <a:pt x="146459" y="120914"/>
                  </a:lnTo>
                  <a:lnTo>
                    <a:pt x="1986" y="265386"/>
                  </a:lnTo>
                  <a:cubicBezTo>
                    <a:pt x="-598" y="267882"/>
                    <a:pt x="-670" y="272000"/>
                    <a:pt x="1826" y="274585"/>
                  </a:cubicBezTo>
                  <a:cubicBezTo>
                    <a:pt x="4323" y="277170"/>
                    <a:pt x="8441" y="277241"/>
                    <a:pt x="11025" y="274745"/>
                  </a:cubicBezTo>
                  <a:cubicBezTo>
                    <a:pt x="11080" y="274692"/>
                    <a:pt x="11133" y="274639"/>
                    <a:pt x="11185" y="274585"/>
                  </a:cubicBezTo>
                  <a:lnTo>
                    <a:pt x="155658" y="130113"/>
                  </a:lnTo>
                  <a:lnTo>
                    <a:pt x="211516" y="130113"/>
                  </a:lnTo>
                  <a:cubicBezTo>
                    <a:pt x="213241" y="130112"/>
                    <a:pt x="214895" y="129427"/>
                    <a:pt x="216115" y="128207"/>
                  </a:cubicBezTo>
                  <a:lnTo>
                    <a:pt x="274667" y="69655"/>
                  </a:lnTo>
                  <a:cubicBezTo>
                    <a:pt x="276529" y="67795"/>
                    <a:pt x="277085" y="64996"/>
                    <a:pt x="276078" y="62564"/>
                  </a:cubicBezTo>
                  <a:close/>
                  <a:moveTo>
                    <a:pt x="159470" y="67749"/>
                  </a:moveTo>
                  <a:lnTo>
                    <a:pt x="204899" y="22320"/>
                  </a:lnTo>
                  <a:cubicBezTo>
                    <a:pt x="204958" y="22261"/>
                    <a:pt x="205010" y="22281"/>
                    <a:pt x="205010" y="22365"/>
                  </a:cubicBezTo>
                  <a:lnTo>
                    <a:pt x="205010" y="62362"/>
                  </a:lnTo>
                  <a:lnTo>
                    <a:pt x="159470" y="107902"/>
                  </a:lnTo>
                  <a:close/>
                  <a:moveTo>
                    <a:pt x="208822" y="117101"/>
                  </a:moveTo>
                  <a:lnTo>
                    <a:pt x="168669" y="117101"/>
                  </a:lnTo>
                  <a:lnTo>
                    <a:pt x="214209" y="71561"/>
                  </a:lnTo>
                  <a:lnTo>
                    <a:pt x="254206" y="71561"/>
                  </a:lnTo>
                  <a:cubicBezTo>
                    <a:pt x="254291" y="71561"/>
                    <a:pt x="254310" y="71613"/>
                    <a:pt x="254252" y="71672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57" name="Graphic 22" descr="Handshake outline">
            <a:extLst>
              <a:ext uri="{FF2B5EF4-FFF2-40B4-BE49-F238E27FC236}">
                <a16:creationId xmlns:a16="http://schemas.microsoft.com/office/drawing/2014/main" id="{BFF26817-2852-44CD-BA81-05A0B1DD3DC4}"/>
              </a:ext>
            </a:extLst>
          </p:cNvPr>
          <p:cNvSpPr/>
          <p:nvPr/>
        </p:nvSpPr>
        <p:spPr>
          <a:xfrm>
            <a:off x="3675324" y="2183846"/>
            <a:ext cx="599175" cy="368873"/>
          </a:xfrm>
          <a:custGeom>
            <a:avLst/>
            <a:gdLst>
              <a:gd name="connsiteX0" fmla="*/ 593321 w 599175"/>
              <a:gd name="connsiteY0" fmla="*/ 133367 h 368873"/>
              <a:gd name="connsiteX1" fmla="*/ 519806 w 599175"/>
              <a:gd name="connsiteY1" fmla="*/ 11060 h 368873"/>
              <a:gd name="connsiteX2" fmla="*/ 513300 w 599175"/>
              <a:gd name="connsiteY2" fmla="*/ 0 h 368873"/>
              <a:gd name="connsiteX3" fmla="*/ 502241 w 599175"/>
              <a:gd name="connsiteY3" fmla="*/ 7156 h 368873"/>
              <a:gd name="connsiteX4" fmla="*/ 452797 w 599175"/>
              <a:gd name="connsiteY4" fmla="*/ 37733 h 368873"/>
              <a:gd name="connsiteX5" fmla="*/ 440436 w 599175"/>
              <a:gd name="connsiteY5" fmla="*/ 53347 h 368873"/>
              <a:gd name="connsiteX6" fmla="*/ 441087 w 599175"/>
              <a:gd name="connsiteY6" fmla="*/ 67659 h 368873"/>
              <a:gd name="connsiteX7" fmla="*/ 399451 w 599175"/>
              <a:gd name="connsiteY7" fmla="*/ 74816 h 368873"/>
              <a:gd name="connsiteX8" fmla="*/ 341550 w 599175"/>
              <a:gd name="connsiteY8" fmla="*/ 65057 h 368873"/>
              <a:gd name="connsiteX9" fmla="*/ 312925 w 599175"/>
              <a:gd name="connsiteY9" fmla="*/ 58551 h 368873"/>
              <a:gd name="connsiteX10" fmla="*/ 311623 w 599175"/>
              <a:gd name="connsiteY10" fmla="*/ 58551 h 368873"/>
              <a:gd name="connsiteX11" fmla="*/ 311623 w 599175"/>
              <a:gd name="connsiteY11" fmla="*/ 58551 h 368873"/>
              <a:gd name="connsiteX12" fmla="*/ 310322 w 599175"/>
              <a:gd name="connsiteY12" fmla="*/ 58551 h 368873"/>
              <a:gd name="connsiteX13" fmla="*/ 309021 w 599175"/>
              <a:gd name="connsiteY13" fmla="*/ 58551 h 368873"/>
              <a:gd name="connsiteX14" fmla="*/ 307720 w 599175"/>
              <a:gd name="connsiteY14" fmla="*/ 58551 h 368873"/>
              <a:gd name="connsiteX15" fmla="*/ 304467 w 599175"/>
              <a:gd name="connsiteY15" fmla="*/ 58551 h 368873"/>
              <a:gd name="connsiteX16" fmla="*/ 304467 w 599175"/>
              <a:gd name="connsiteY16" fmla="*/ 58551 h 368873"/>
              <a:gd name="connsiteX17" fmla="*/ 275191 w 599175"/>
              <a:gd name="connsiteY17" fmla="*/ 71563 h 368873"/>
              <a:gd name="connsiteX18" fmla="*/ 269987 w 599175"/>
              <a:gd name="connsiteY18" fmla="*/ 77418 h 368873"/>
              <a:gd name="connsiteX19" fmla="*/ 243313 w 599175"/>
              <a:gd name="connsiteY19" fmla="*/ 72213 h 368873"/>
              <a:gd name="connsiteX20" fmla="*/ 238109 w 599175"/>
              <a:gd name="connsiteY20" fmla="*/ 72213 h 368873"/>
              <a:gd name="connsiteX21" fmla="*/ 227049 w 599175"/>
              <a:gd name="connsiteY21" fmla="*/ 72864 h 368873"/>
              <a:gd name="connsiteX22" fmla="*/ 201677 w 599175"/>
              <a:gd name="connsiteY22" fmla="*/ 74165 h 368873"/>
              <a:gd name="connsiteX23" fmla="*/ 160040 w 599175"/>
              <a:gd name="connsiteY23" fmla="*/ 65708 h 368873"/>
              <a:gd name="connsiteX24" fmla="*/ 160040 w 599175"/>
              <a:gd name="connsiteY24" fmla="*/ 53347 h 368873"/>
              <a:gd name="connsiteX25" fmla="*/ 147680 w 599175"/>
              <a:gd name="connsiteY25" fmla="*/ 37733 h 368873"/>
              <a:gd name="connsiteX26" fmla="*/ 98887 w 599175"/>
              <a:gd name="connsiteY26" fmla="*/ 7156 h 368873"/>
              <a:gd name="connsiteX27" fmla="*/ 87827 w 599175"/>
              <a:gd name="connsiteY27" fmla="*/ 0 h 368873"/>
              <a:gd name="connsiteX28" fmla="*/ 81321 w 599175"/>
              <a:gd name="connsiteY28" fmla="*/ 11060 h 368873"/>
              <a:gd name="connsiteX29" fmla="*/ 6506 w 599175"/>
              <a:gd name="connsiteY29" fmla="*/ 133367 h 368873"/>
              <a:gd name="connsiteX30" fmla="*/ 0 w 599175"/>
              <a:gd name="connsiteY30" fmla="*/ 144427 h 368873"/>
              <a:gd name="connsiteX31" fmla="*/ 11060 w 599175"/>
              <a:gd name="connsiteY31" fmla="*/ 150932 h 368873"/>
              <a:gd name="connsiteX32" fmla="*/ 61154 w 599175"/>
              <a:gd name="connsiteY32" fmla="*/ 181509 h 368873"/>
              <a:gd name="connsiteX33" fmla="*/ 89779 w 599175"/>
              <a:gd name="connsiteY33" fmla="*/ 180208 h 368873"/>
              <a:gd name="connsiteX34" fmla="*/ 132066 w 599175"/>
              <a:gd name="connsiteY34" fmla="*/ 229652 h 368873"/>
              <a:gd name="connsiteX35" fmla="*/ 132716 w 599175"/>
              <a:gd name="connsiteY35" fmla="*/ 230953 h 368873"/>
              <a:gd name="connsiteX36" fmla="*/ 134018 w 599175"/>
              <a:gd name="connsiteY36" fmla="*/ 231603 h 368873"/>
              <a:gd name="connsiteX37" fmla="*/ 134018 w 599175"/>
              <a:gd name="connsiteY37" fmla="*/ 231603 h 368873"/>
              <a:gd name="connsiteX38" fmla="*/ 124910 w 599175"/>
              <a:gd name="connsiteY38" fmla="*/ 242012 h 368873"/>
              <a:gd name="connsiteX39" fmla="*/ 127512 w 599175"/>
              <a:gd name="connsiteY39" fmla="*/ 287552 h 368873"/>
              <a:gd name="connsiteX40" fmla="*/ 127512 w 599175"/>
              <a:gd name="connsiteY40" fmla="*/ 287552 h 368873"/>
              <a:gd name="connsiteX41" fmla="*/ 127512 w 599175"/>
              <a:gd name="connsiteY41" fmla="*/ 287552 h 368873"/>
              <a:gd name="connsiteX42" fmla="*/ 148330 w 599175"/>
              <a:gd name="connsiteY42" fmla="*/ 295359 h 368873"/>
              <a:gd name="connsiteX43" fmla="*/ 152234 w 599175"/>
              <a:gd name="connsiteY43" fmla="*/ 295359 h 368873"/>
              <a:gd name="connsiteX44" fmla="*/ 164594 w 599175"/>
              <a:gd name="connsiteY44" fmla="*/ 290805 h 368873"/>
              <a:gd name="connsiteX45" fmla="*/ 175004 w 599175"/>
              <a:gd name="connsiteY45" fmla="*/ 311623 h 368873"/>
              <a:gd name="connsiteX46" fmla="*/ 175004 w 599175"/>
              <a:gd name="connsiteY46" fmla="*/ 311623 h 368873"/>
              <a:gd name="connsiteX47" fmla="*/ 175004 w 599175"/>
              <a:gd name="connsiteY47" fmla="*/ 311623 h 368873"/>
              <a:gd name="connsiteX48" fmla="*/ 195822 w 599175"/>
              <a:gd name="connsiteY48" fmla="*/ 319430 h 368873"/>
              <a:gd name="connsiteX49" fmla="*/ 198424 w 599175"/>
              <a:gd name="connsiteY49" fmla="*/ 319430 h 368873"/>
              <a:gd name="connsiteX50" fmla="*/ 208183 w 599175"/>
              <a:gd name="connsiteY50" fmla="*/ 317479 h 368873"/>
              <a:gd name="connsiteX51" fmla="*/ 217941 w 599175"/>
              <a:gd name="connsiteY51" fmla="*/ 336345 h 368873"/>
              <a:gd name="connsiteX52" fmla="*/ 217941 w 599175"/>
              <a:gd name="connsiteY52" fmla="*/ 336345 h 368873"/>
              <a:gd name="connsiteX53" fmla="*/ 217941 w 599175"/>
              <a:gd name="connsiteY53" fmla="*/ 336345 h 368873"/>
              <a:gd name="connsiteX54" fmla="*/ 236157 w 599175"/>
              <a:gd name="connsiteY54" fmla="*/ 343501 h 368873"/>
              <a:gd name="connsiteX55" fmla="*/ 239410 w 599175"/>
              <a:gd name="connsiteY55" fmla="*/ 343501 h 368873"/>
              <a:gd name="connsiteX56" fmla="*/ 251771 w 599175"/>
              <a:gd name="connsiteY56" fmla="*/ 339598 h 368873"/>
              <a:gd name="connsiteX57" fmla="*/ 259578 w 599175"/>
              <a:gd name="connsiteY57" fmla="*/ 351959 h 368873"/>
              <a:gd name="connsiteX58" fmla="*/ 278444 w 599175"/>
              <a:gd name="connsiteY58" fmla="*/ 358465 h 368873"/>
              <a:gd name="connsiteX59" fmla="*/ 279745 w 599175"/>
              <a:gd name="connsiteY59" fmla="*/ 358465 h 368873"/>
              <a:gd name="connsiteX60" fmla="*/ 281047 w 599175"/>
              <a:gd name="connsiteY60" fmla="*/ 358465 h 368873"/>
              <a:gd name="connsiteX61" fmla="*/ 292106 w 599175"/>
              <a:gd name="connsiteY61" fmla="*/ 353911 h 368873"/>
              <a:gd name="connsiteX62" fmla="*/ 292757 w 599175"/>
              <a:gd name="connsiteY62" fmla="*/ 354561 h 368873"/>
              <a:gd name="connsiteX63" fmla="*/ 301865 w 599175"/>
              <a:gd name="connsiteY63" fmla="*/ 361717 h 368873"/>
              <a:gd name="connsiteX64" fmla="*/ 302515 w 599175"/>
              <a:gd name="connsiteY64" fmla="*/ 362368 h 368873"/>
              <a:gd name="connsiteX65" fmla="*/ 303166 w 599175"/>
              <a:gd name="connsiteY65" fmla="*/ 363019 h 368873"/>
              <a:gd name="connsiteX66" fmla="*/ 322683 w 599175"/>
              <a:gd name="connsiteY66" fmla="*/ 368874 h 368873"/>
              <a:gd name="connsiteX67" fmla="*/ 326587 w 599175"/>
              <a:gd name="connsiteY67" fmla="*/ 368874 h 368873"/>
              <a:gd name="connsiteX68" fmla="*/ 360416 w 599175"/>
              <a:gd name="connsiteY68" fmla="*/ 340249 h 368873"/>
              <a:gd name="connsiteX69" fmla="*/ 390343 w 599175"/>
              <a:gd name="connsiteY69" fmla="*/ 312274 h 368873"/>
              <a:gd name="connsiteX70" fmla="*/ 420269 w 599175"/>
              <a:gd name="connsiteY70" fmla="*/ 283649 h 368873"/>
              <a:gd name="connsiteX71" fmla="*/ 422871 w 599175"/>
              <a:gd name="connsiteY71" fmla="*/ 283649 h 368873"/>
              <a:gd name="connsiteX72" fmla="*/ 458002 w 599175"/>
              <a:gd name="connsiteY72" fmla="*/ 242663 h 368873"/>
              <a:gd name="connsiteX73" fmla="*/ 458002 w 599175"/>
              <a:gd name="connsiteY73" fmla="*/ 238109 h 368873"/>
              <a:gd name="connsiteX74" fmla="*/ 463206 w 599175"/>
              <a:gd name="connsiteY74" fmla="*/ 231603 h 368873"/>
              <a:gd name="connsiteX75" fmla="*/ 508096 w 599175"/>
              <a:gd name="connsiteY75" fmla="*/ 179558 h 368873"/>
              <a:gd name="connsiteX76" fmla="*/ 538022 w 599175"/>
              <a:gd name="connsiteY76" fmla="*/ 180859 h 368873"/>
              <a:gd name="connsiteX77" fmla="*/ 588116 w 599175"/>
              <a:gd name="connsiteY77" fmla="*/ 150282 h 368873"/>
              <a:gd name="connsiteX78" fmla="*/ 599176 w 599175"/>
              <a:gd name="connsiteY78" fmla="*/ 143776 h 368873"/>
              <a:gd name="connsiteX79" fmla="*/ 593321 w 599175"/>
              <a:gd name="connsiteY79" fmla="*/ 133367 h 368873"/>
              <a:gd name="connsiteX80" fmla="*/ 67659 w 599175"/>
              <a:gd name="connsiteY80" fmla="*/ 170450 h 368873"/>
              <a:gd name="connsiteX81" fmla="*/ 17565 w 599175"/>
              <a:gd name="connsiteY81" fmla="*/ 139873 h 368873"/>
              <a:gd name="connsiteX82" fmla="*/ 91730 w 599175"/>
              <a:gd name="connsiteY82" fmla="*/ 17565 h 368873"/>
              <a:gd name="connsiteX83" fmla="*/ 141174 w 599175"/>
              <a:gd name="connsiteY83" fmla="*/ 48142 h 368873"/>
              <a:gd name="connsiteX84" fmla="*/ 147029 w 599175"/>
              <a:gd name="connsiteY84" fmla="*/ 62455 h 368873"/>
              <a:gd name="connsiteX85" fmla="*/ 143126 w 599175"/>
              <a:gd name="connsiteY85" fmla="*/ 68961 h 368873"/>
              <a:gd name="connsiteX86" fmla="*/ 86526 w 599175"/>
              <a:gd name="connsiteY86" fmla="*/ 162643 h 368873"/>
              <a:gd name="connsiteX87" fmla="*/ 82623 w 599175"/>
              <a:gd name="connsiteY87" fmla="*/ 168498 h 368873"/>
              <a:gd name="connsiteX88" fmla="*/ 74165 w 599175"/>
              <a:gd name="connsiteY88" fmla="*/ 171751 h 368873"/>
              <a:gd name="connsiteX89" fmla="*/ 67659 w 599175"/>
              <a:gd name="connsiteY89" fmla="*/ 170450 h 368873"/>
              <a:gd name="connsiteX90" fmla="*/ 150932 w 599175"/>
              <a:gd name="connsiteY90" fmla="*/ 282348 h 368873"/>
              <a:gd name="connsiteX91" fmla="*/ 148981 w 599175"/>
              <a:gd name="connsiteY91" fmla="*/ 282348 h 368873"/>
              <a:gd name="connsiteX92" fmla="*/ 130114 w 599175"/>
              <a:gd name="connsiteY92" fmla="*/ 262831 h 368873"/>
              <a:gd name="connsiteX93" fmla="*/ 134668 w 599175"/>
              <a:gd name="connsiteY93" fmla="*/ 250470 h 368873"/>
              <a:gd name="connsiteX94" fmla="*/ 169148 w 599175"/>
              <a:gd name="connsiteY94" fmla="*/ 211436 h 368873"/>
              <a:gd name="connsiteX95" fmla="*/ 184112 w 599175"/>
              <a:gd name="connsiteY95" fmla="*/ 204930 h 368873"/>
              <a:gd name="connsiteX96" fmla="*/ 196472 w 599175"/>
              <a:gd name="connsiteY96" fmla="*/ 209484 h 368873"/>
              <a:gd name="connsiteX97" fmla="*/ 198424 w 599175"/>
              <a:gd name="connsiteY97" fmla="*/ 236808 h 368873"/>
              <a:gd name="connsiteX98" fmla="*/ 163944 w 599175"/>
              <a:gd name="connsiteY98" fmla="*/ 275842 h 368873"/>
              <a:gd name="connsiteX99" fmla="*/ 150932 w 599175"/>
              <a:gd name="connsiteY99" fmla="*/ 282348 h 368873"/>
              <a:gd name="connsiteX100" fmla="*/ 199075 w 599175"/>
              <a:gd name="connsiteY100" fmla="*/ 307069 h 368873"/>
              <a:gd name="connsiteX101" fmla="*/ 197123 w 599175"/>
              <a:gd name="connsiteY101" fmla="*/ 307069 h 368873"/>
              <a:gd name="connsiteX102" fmla="*/ 178256 w 599175"/>
              <a:gd name="connsiteY102" fmla="*/ 287552 h 368873"/>
              <a:gd name="connsiteX103" fmla="*/ 182810 w 599175"/>
              <a:gd name="connsiteY103" fmla="*/ 275191 h 368873"/>
              <a:gd name="connsiteX104" fmla="*/ 212737 w 599175"/>
              <a:gd name="connsiteY104" fmla="*/ 240711 h 368873"/>
              <a:gd name="connsiteX105" fmla="*/ 227700 w 599175"/>
              <a:gd name="connsiteY105" fmla="*/ 234206 h 368873"/>
              <a:gd name="connsiteX106" fmla="*/ 240061 w 599175"/>
              <a:gd name="connsiteY106" fmla="*/ 238760 h 368873"/>
              <a:gd name="connsiteX107" fmla="*/ 242012 w 599175"/>
              <a:gd name="connsiteY107" fmla="*/ 266083 h 368873"/>
              <a:gd name="connsiteX108" fmla="*/ 212086 w 599175"/>
              <a:gd name="connsiteY108" fmla="*/ 300564 h 368873"/>
              <a:gd name="connsiteX109" fmla="*/ 199075 w 599175"/>
              <a:gd name="connsiteY109" fmla="*/ 307069 h 368873"/>
              <a:gd name="connsiteX110" fmla="*/ 199075 w 599175"/>
              <a:gd name="connsiteY110" fmla="*/ 307069 h 368873"/>
              <a:gd name="connsiteX111" fmla="*/ 240061 w 599175"/>
              <a:gd name="connsiteY111" fmla="*/ 331141 h 368873"/>
              <a:gd name="connsiteX112" fmla="*/ 238109 w 599175"/>
              <a:gd name="connsiteY112" fmla="*/ 331141 h 368873"/>
              <a:gd name="connsiteX113" fmla="*/ 227700 w 599175"/>
              <a:gd name="connsiteY113" fmla="*/ 327237 h 368873"/>
              <a:gd name="connsiteX114" fmla="*/ 226399 w 599175"/>
              <a:gd name="connsiteY114" fmla="*/ 304467 h 368873"/>
              <a:gd name="connsiteX115" fmla="*/ 256325 w 599175"/>
              <a:gd name="connsiteY115" fmla="*/ 269987 h 368873"/>
              <a:gd name="connsiteX116" fmla="*/ 268686 w 599175"/>
              <a:gd name="connsiteY116" fmla="*/ 264782 h 368873"/>
              <a:gd name="connsiteX117" fmla="*/ 279095 w 599175"/>
              <a:gd name="connsiteY117" fmla="*/ 268686 h 368873"/>
              <a:gd name="connsiteX118" fmla="*/ 280396 w 599175"/>
              <a:gd name="connsiteY118" fmla="*/ 291456 h 368873"/>
              <a:gd name="connsiteX119" fmla="*/ 250470 w 599175"/>
              <a:gd name="connsiteY119" fmla="*/ 325936 h 368873"/>
              <a:gd name="connsiteX120" fmla="*/ 240061 w 599175"/>
              <a:gd name="connsiteY120" fmla="*/ 331141 h 368873"/>
              <a:gd name="connsiteX121" fmla="*/ 240061 w 599175"/>
              <a:gd name="connsiteY121" fmla="*/ 331141 h 368873"/>
              <a:gd name="connsiteX122" fmla="*/ 279745 w 599175"/>
              <a:gd name="connsiteY122" fmla="*/ 346754 h 368873"/>
              <a:gd name="connsiteX123" fmla="*/ 269987 w 599175"/>
              <a:gd name="connsiteY123" fmla="*/ 343501 h 368873"/>
              <a:gd name="connsiteX124" fmla="*/ 268686 w 599175"/>
              <a:gd name="connsiteY124" fmla="*/ 325285 h 368873"/>
              <a:gd name="connsiteX125" fmla="*/ 294058 w 599175"/>
              <a:gd name="connsiteY125" fmla="*/ 296010 h 368873"/>
              <a:gd name="connsiteX126" fmla="*/ 303817 w 599175"/>
              <a:gd name="connsiteY126" fmla="*/ 291456 h 368873"/>
              <a:gd name="connsiteX127" fmla="*/ 312274 w 599175"/>
              <a:gd name="connsiteY127" fmla="*/ 294709 h 368873"/>
              <a:gd name="connsiteX128" fmla="*/ 313575 w 599175"/>
              <a:gd name="connsiteY128" fmla="*/ 312925 h 368873"/>
              <a:gd name="connsiteX129" fmla="*/ 288203 w 599175"/>
              <a:gd name="connsiteY129" fmla="*/ 342200 h 368873"/>
              <a:gd name="connsiteX130" fmla="*/ 279745 w 599175"/>
              <a:gd name="connsiteY130" fmla="*/ 346754 h 368873"/>
              <a:gd name="connsiteX131" fmla="*/ 279745 w 599175"/>
              <a:gd name="connsiteY131" fmla="*/ 346754 h 368873"/>
              <a:gd name="connsiteX132" fmla="*/ 422871 w 599175"/>
              <a:gd name="connsiteY132" fmla="*/ 270637 h 368873"/>
              <a:gd name="connsiteX133" fmla="*/ 420269 w 599175"/>
              <a:gd name="connsiteY133" fmla="*/ 270637 h 368873"/>
              <a:gd name="connsiteX134" fmla="*/ 409209 w 599175"/>
              <a:gd name="connsiteY134" fmla="*/ 268035 h 368873"/>
              <a:gd name="connsiteX135" fmla="*/ 409860 w 599175"/>
              <a:gd name="connsiteY135" fmla="*/ 271939 h 368873"/>
              <a:gd name="connsiteX136" fmla="*/ 386439 w 599175"/>
              <a:gd name="connsiteY136" fmla="*/ 299913 h 368873"/>
              <a:gd name="connsiteX137" fmla="*/ 386439 w 599175"/>
              <a:gd name="connsiteY137" fmla="*/ 299913 h 368873"/>
              <a:gd name="connsiteX138" fmla="*/ 379933 w 599175"/>
              <a:gd name="connsiteY138" fmla="*/ 299263 h 368873"/>
              <a:gd name="connsiteX139" fmla="*/ 379933 w 599175"/>
              <a:gd name="connsiteY139" fmla="*/ 299913 h 368873"/>
              <a:gd name="connsiteX140" fmla="*/ 356513 w 599175"/>
              <a:gd name="connsiteY140" fmla="*/ 327888 h 368873"/>
              <a:gd name="connsiteX141" fmla="*/ 356513 w 599175"/>
              <a:gd name="connsiteY141" fmla="*/ 327888 h 368873"/>
              <a:gd name="connsiteX142" fmla="*/ 350007 w 599175"/>
              <a:gd name="connsiteY142" fmla="*/ 327237 h 368873"/>
              <a:gd name="connsiteX143" fmla="*/ 350007 w 599175"/>
              <a:gd name="connsiteY143" fmla="*/ 327888 h 368873"/>
              <a:gd name="connsiteX144" fmla="*/ 326587 w 599175"/>
              <a:gd name="connsiteY144" fmla="*/ 355862 h 368873"/>
              <a:gd name="connsiteX145" fmla="*/ 326587 w 599175"/>
              <a:gd name="connsiteY145" fmla="*/ 355862 h 368873"/>
              <a:gd name="connsiteX146" fmla="*/ 324635 w 599175"/>
              <a:gd name="connsiteY146" fmla="*/ 355862 h 368873"/>
              <a:gd name="connsiteX147" fmla="*/ 310973 w 599175"/>
              <a:gd name="connsiteY147" fmla="*/ 351959 h 368873"/>
              <a:gd name="connsiteX148" fmla="*/ 302515 w 599175"/>
              <a:gd name="connsiteY148" fmla="*/ 345453 h 368873"/>
              <a:gd name="connsiteX149" fmla="*/ 323334 w 599175"/>
              <a:gd name="connsiteY149" fmla="*/ 321382 h 368873"/>
              <a:gd name="connsiteX150" fmla="*/ 320731 w 599175"/>
              <a:gd name="connsiteY150" fmla="*/ 284950 h 368873"/>
              <a:gd name="connsiteX151" fmla="*/ 303817 w 599175"/>
              <a:gd name="connsiteY151" fmla="*/ 278444 h 368873"/>
              <a:gd name="connsiteX152" fmla="*/ 297311 w 599175"/>
              <a:gd name="connsiteY152" fmla="*/ 279095 h 368873"/>
              <a:gd name="connsiteX153" fmla="*/ 287552 w 599175"/>
              <a:gd name="connsiteY153" fmla="*/ 258927 h 368873"/>
              <a:gd name="connsiteX154" fmla="*/ 268035 w 599175"/>
              <a:gd name="connsiteY154" fmla="*/ 251771 h 368873"/>
              <a:gd name="connsiteX155" fmla="*/ 268035 w 599175"/>
              <a:gd name="connsiteY155" fmla="*/ 251771 h 368873"/>
              <a:gd name="connsiteX156" fmla="*/ 258927 w 599175"/>
              <a:gd name="connsiteY156" fmla="*/ 253072 h 368873"/>
              <a:gd name="connsiteX157" fmla="*/ 247867 w 599175"/>
              <a:gd name="connsiteY157" fmla="*/ 229001 h 368873"/>
              <a:gd name="connsiteX158" fmla="*/ 227049 w 599175"/>
              <a:gd name="connsiteY158" fmla="*/ 221194 h 368873"/>
              <a:gd name="connsiteX159" fmla="*/ 227049 w 599175"/>
              <a:gd name="connsiteY159" fmla="*/ 221194 h 368873"/>
              <a:gd name="connsiteX160" fmla="*/ 215339 w 599175"/>
              <a:gd name="connsiteY160" fmla="*/ 223146 h 368873"/>
              <a:gd name="connsiteX161" fmla="*/ 204279 w 599175"/>
              <a:gd name="connsiteY161" fmla="*/ 199725 h 368873"/>
              <a:gd name="connsiteX162" fmla="*/ 183461 w 599175"/>
              <a:gd name="connsiteY162" fmla="*/ 191918 h 368873"/>
              <a:gd name="connsiteX163" fmla="*/ 183461 w 599175"/>
              <a:gd name="connsiteY163" fmla="*/ 191918 h 368873"/>
              <a:gd name="connsiteX164" fmla="*/ 158739 w 599175"/>
              <a:gd name="connsiteY164" fmla="*/ 202978 h 368873"/>
              <a:gd name="connsiteX165" fmla="*/ 141824 w 599175"/>
              <a:gd name="connsiteY165" fmla="*/ 222495 h 368873"/>
              <a:gd name="connsiteX166" fmla="*/ 141174 w 599175"/>
              <a:gd name="connsiteY166" fmla="*/ 221845 h 368873"/>
              <a:gd name="connsiteX167" fmla="*/ 96935 w 599175"/>
              <a:gd name="connsiteY167" fmla="*/ 170450 h 368873"/>
              <a:gd name="connsiteX168" fmla="*/ 153535 w 599175"/>
              <a:gd name="connsiteY168" fmla="*/ 76767 h 368873"/>
              <a:gd name="connsiteX169" fmla="*/ 200376 w 599175"/>
              <a:gd name="connsiteY169" fmla="*/ 86526 h 368873"/>
              <a:gd name="connsiteX170" fmla="*/ 238109 w 599175"/>
              <a:gd name="connsiteY170" fmla="*/ 83924 h 368873"/>
              <a:gd name="connsiteX171" fmla="*/ 242012 w 599175"/>
              <a:gd name="connsiteY171" fmla="*/ 83924 h 368873"/>
              <a:gd name="connsiteX172" fmla="*/ 258927 w 599175"/>
              <a:gd name="connsiteY172" fmla="*/ 86526 h 368873"/>
              <a:gd name="connsiteX173" fmla="*/ 223146 w 599175"/>
              <a:gd name="connsiteY173" fmla="*/ 128813 h 368873"/>
              <a:gd name="connsiteX174" fmla="*/ 213387 w 599175"/>
              <a:gd name="connsiteY174" fmla="*/ 157438 h 368873"/>
              <a:gd name="connsiteX175" fmla="*/ 227049 w 599175"/>
              <a:gd name="connsiteY175" fmla="*/ 184112 h 368873"/>
              <a:gd name="connsiteX176" fmla="*/ 227049 w 599175"/>
              <a:gd name="connsiteY176" fmla="*/ 184112 h 368873"/>
              <a:gd name="connsiteX177" fmla="*/ 227049 w 599175"/>
              <a:gd name="connsiteY177" fmla="*/ 184112 h 368873"/>
              <a:gd name="connsiteX178" fmla="*/ 252421 w 599175"/>
              <a:gd name="connsiteY178" fmla="*/ 193220 h 368873"/>
              <a:gd name="connsiteX179" fmla="*/ 255674 w 599175"/>
              <a:gd name="connsiteY179" fmla="*/ 193220 h 368873"/>
              <a:gd name="connsiteX180" fmla="*/ 282348 w 599175"/>
              <a:gd name="connsiteY180" fmla="*/ 179558 h 368873"/>
              <a:gd name="connsiteX181" fmla="*/ 326587 w 599175"/>
              <a:gd name="connsiteY181" fmla="*/ 128813 h 368873"/>
              <a:gd name="connsiteX182" fmla="*/ 326587 w 599175"/>
              <a:gd name="connsiteY182" fmla="*/ 128813 h 368873"/>
              <a:gd name="connsiteX183" fmla="*/ 333743 w 599175"/>
              <a:gd name="connsiteY183" fmla="*/ 135319 h 368873"/>
              <a:gd name="connsiteX184" fmla="*/ 438485 w 599175"/>
              <a:gd name="connsiteY184" fmla="*/ 225098 h 368873"/>
              <a:gd name="connsiteX185" fmla="*/ 445641 w 599175"/>
              <a:gd name="connsiteY185" fmla="*/ 241362 h 368873"/>
              <a:gd name="connsiteX186" fmla="*/ 445641 w 599175"/>
              <a:gd name="connsiteY186" fmla="*/ 243964 h 368873"/>
              <a:gd name="connsiteX187" fmla="*/ 422871 w 599175"/>
              <a:gd name="connsiteY187" fmla="*/ 270637 h 368873"/>
              <a:gd name="connsiteX188" fmla="*/ 422871 w 599175"/>
              <a:gd name="connsiteY188" fmla="*/ 270637 h 368873"/>
              <a:gd name="connsiteX189" fmla="*/ 454749 w 599175"/>
              <a:gd name="connsiteY189" fmla="*/ 223146 h 368873"/>
              <a:gd name="connsiteX190" fmla="*/ 447593 w 599175"/>
              <a:gd name="connsiteY190" fmla="*/ 214688 h 368873"/>
              <a:gd name="connsiteX191" fmla="*/ 325936 w 599175"/>
              <a:gd name="connsiteY191" fmla="*/ 109946 h 368873"/>
              <a:gd name="connsiteX192" fmla="*/ 272589 w 599175"/>
              <a:gd name="connsiteY192" fmla="*/ 171100 h 368873"/>
              <a:gd name="connsiteX193" fmla="*/ 255024 w 599175"/>
              <a:gd name="connsiteY193" fmla="*/ 180208 h 368873"/>
              <a:gd name="connsiteX194" fmla="*/ 253072 w 599175"/>
              <a:gd name="connsiteY194" fmla="*/ 180208 h 368873"/>
              <a:gd name="connsiteX195" fmla="*/ 235507 w 599175"/>
              <a:gd name="connsiteY195" fmla="*/ 173702 h 368873"/>
              <a:gd name="connsiteX196" fmla="*/ 232254 w 599175"/>
              <a:gd name="connsiteY196" fmla="*/ 137921 h 368873"/>
              <a:gd name="connsiteX197" fmla="*/ 232904 w 599175"/>
              <a:gd name="connsiteY197" fmla="*/ 137270 h 368873"/>
              <a:gd name="connsiteX198" fmla="*/ 284299 w 599175"/>
              <a:gd name="connsiteY198" fmla="*/ 78719 h 368873"/>
              <a:gd name="connsiteX199" fmla="*/ 303817 w 599175"/>
              <a:gd name="connsiteY199" fmla="*/ 70262 h 368873"/>
              <a:gd name="connsiteX200" fmla="*/ 306419 w 599175"/>
              <a:gd name="connsiteY200" fmla="*/ 70262 h 368873"/>
              <a:gd name="connsiteX201" fmla="*/ 309672 w 599175"/>
              <a:gd name="connsiteY201" fmla="*/ 70912 h 368873"/>
              <a:gd name="connsiteX202" fmla="*/ 398800 w 599175"/>
              <a:gd name="connsiteY202" fmla="*/ 87176 h 368873"/>
              <a:gd name="connsiteX203" fmla="*/ 446292 w 599175"/>
              <a:gd name="connsiteY203" fmla="*/ 78719 h 368873"/>
              <a:gd name="connsiteX204" fmla="*/ 484025 w 599175"/>
              <a:gd name="connsiteY204" fmla="*/ 139873 h 368873"/>
              <a:gd name="connsiteX205" fmla="*/ 501590 w 599175"/>
              <a:gd name="connsiteY205" fmla="*/ 169148 h 368873"/>
              <a:gd name="connsiteX206" fmla="*/ 454749 w 599175"/>
              <a:gd name="connsiteY206" fmla="*/ 223146 h 368873"/>
              <a:gd name="connsiteX207" fmla="*/ 532167 w 599175"/>
              <a:gd name="connsiteY207" fmla="*/ 170450 h 368873"/>
              <a:gd name="connsiteX208" fmla="*/ 525661 w 599175"/>
              <a:gd name="connsiteY208" fmla="*/ 172401 h 368873"/>
              <a:gd name="connsiteX209" fmla="*/ 516553 w 599175"/>
              <a:gd name="connsiteY209" fmla="*/ 168498 h 368873"/>
              <a:gd name="connsiteX210" fmla="*/ 512650 w 599175"/>
              <a:gd name="connsiteY210" fmla="*/ 161992 h 368873"/>
              <a:gd name="connsiteX211" fmla="*/ 495084 w 599175"/>
              <a:gd name="connsiteY211" fmla="*/ 133367 h 368873"/>
              <a:gd name="connsiteX212" fmla="*/ 454098 w 599175"/>
              <a:gd name="connsiteY212" fmla="*/ 65708 h 368873"/>
              <a:gd name="connsiteX213" fmla="*/ 457351 w 599175"/>
              <a:gd name="connsiteY213" fmla="*/ 48793 h 368873"/>
              <a:gd name="connsiteX214" fmla="*/ 458652 w 599175"/>
              <a:gd name="connsiteY214" fmla="*/ 48142 h 368873"/>
              <a:gd name="connsiteX215" fmla="*/ 508746 w 599175"/>
              <a:gd name="connsiteY215" fmla="*/ 17565 h 368873"/>
              <a:gd name="connsiteX216" fmla="*/ 582261 w 599175"/>
              <a:gd name="connsiteY216" fmla="*/ 139873 h 368873"/>
              <a:gd name="connsiteX217" fmla="*/ 532167 w 599175"/>
              <a:gd name="connsiteY217" fmla="*/ 170450 h 36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599175" h="368873">
                <a:moveTo>
                  <a:pt x="593321" y="133367"/>
                </a:moveTo>
                <a:lnTo>
                  <a:pt x="519806" y="11060"/>
                </a:lnTo>
                <a:lnTo>
                  <a:pt x="513300" y="0"/>
                </a:lnTo>
                <a:lnTo>
                  <a:pt x="502241" y="7156"/>
                </a:lnTo>
                <a:lnTo>
                  <a:pt x="452797" y="37733"/>
                </a:lnTo>
                <a:cubicBezTo>
                  <a:pt x="446942" y="40986"/>
                  <a:pt x="442388" y="46841"/>
                  <a:pt x="440436" y="53347"/>
                </a:cubicBezTo>
                <a:cubicBezTo>
                  <a:pt x="439135" y="57901"/>
                  <a:pt x="439135" y="63105"/>
                  <a:pt x="441087" y="67659"/>
                </a:cubicBezTo>
                <a:cubicBezTo>
                  <a:pt x="427425" y="72213"/>
                  <a:pt x="413763" y="74816"/>
                  <a:pt x="399451" y="74816"/>
                </a:cubicBezTo>
                <a:cubicBezTo>
                  <a:pt x="379933" y="74165"/>
                  <a:pt x="360416" y="70912"/>
                  <a:pt x="341550" y="65057"/>
                </a:cubicBezTo>
                <a:cubicBezTo>
                  <a:pt x="332442" y="62455"/>
                  <a:pt x="322683" y="60503"/>
                  <a:pt x="312925" y="58551"/>
                </a:cubicBezTo>
                <a:lnTo>
                  <a:pt x="311623" y="58551"/>
                </a:lnTo>
                <a:lnTo>
                  <a:pt x="311623" y="58551"/>
                </a:lnTo>
                <a:cubicBezTo>
                  <a:pt x="310973" y="58551"/>
                  <a:pt x="310322" y="58551"/>
                  <a:pt x="310322" y="58551"/>
                </a:cubicBezTo>
                <a:lnTo>
                  <a:pt x="309021" y="58551"/>
                </a:lnTo>
                <a:lnTo>
                  <a:pt x="307720" y="58551"/>
                </a:lnTo>
                <a:cubicBezTo>
                  <a:pt x="306419" y="58551"/>
                  <a:pt x="305768" y="58551"/>
                  <a:pt x="304467" y="58551"/>
                </a:cubicBezTo>
                <a:lnTo>
                  <a:pt x="304467" y="58551"/>
                </a:lnTo>
                <a:cubicBezTo>
                  <a:pt x="293407" y="58551"/>
                  <a:pt x="282348" y="63105"/>
                  <a:pt x="275191" y="71563"/>
                </a:cubicBezTo>
                <a:lnTo>
                  <a:pt x="269987" y="77418"/>
                </a:lnTo>
                <a:cubicBezTo>
                  <a:pt x="261529" y="74165"/>
                  <a:pt x="252421" y="72213"/>
                  <a:pt x="243313" y="72213"/>
                </a:cubicBezTo>
                <a:cubicBezTo>
                  <a:pt x="241362" y="72213"/>
                  <a:pt x="240061" y="72213"/>
                  <a:pt x="238109" y="72213"/>
                </a:cubicBezTo>
                <a:cubicBezTo>
                  <a:pt x="234206" y="72213"/>
                  <a:pt x="230953" y="72864"/>
                  <a:pt x="227049" y="72864"/>
                </a:cubicBezTo>
                <a:cubicBezTo>
                  <a:pt x="218592" y="73515"/>
                  <a:pt x="210134" y="74165"/>
                  <a:pt x="201677" y="74165"/>
                </a:cubicBezTo>
                <a:cubicBezTo>
                  <a:pt x="187364" y="74816"/>
                  <a:pt x="173052" y="71563"/>
                  <a:pt x="160040" y="65708"/>
                </a:cubicBezTo>
                <a:cubicBezTo>
                  <a:pt x="160691" y="61804"/>
                  <a:pt x="160691" y="57901"/>
                  <a:pt x="160040" y="53347"/>
                </a:cubicBezTo>
                <a:cubicBezTo>
                  <a:pt x="158089" y="46841"/>
                  <a:pt x="153535" y="40986"/>
                  <a:pt x="147680" y="37733"/>
                </a:cubicBezTo>
                <a:lnTo>
                  <a:pt x="98887" y="7156"/>
                </a:lnTo>
                <a:lnTo>
                  <a:pt x="87827" y="0"/>
                </a:lnTo>
                <a:lnTo>
                  <a:pt x="81321" y="11060"/>
                </a:lnTo>
                <a:lnTo>
                  <a:pt x="6506" y="133367"/>
                </a:lnTo>
                <a:lnTo>
                  <a:pt x="0" y="144427"/>
                </a:lnTo>
                <a:lnTo>
                  <a:pt x="11060" y="150932"/>
                </a:lnTo>
                <a:lnTo>
                  <a:pt x="61154" y="181509"/>
                </a:lnTo>
                <a:cubicBezTo>
                  <a:pt x="70262" y="187364"/>
                  <a:pt x="81321" y="186714"/>
                  <a:pt x="89779" y="180208"/>
                </a:cubicBezTo>
                <a:lnTo>
                  <a:pt x="132066" y="229652"/>
                </a:lnTo>
                <a:lnTo>
                  <a:pt x="132716" y="230953"/>
                </a:lnTo>
                <a:lnTo>
                  <a:pt x="134018" y="231603"/>
                </a:lnTo>
                <a:lnTo>
                  <a:pt x="134018" y="231603"/>
                </a:lnTo>
                <a:lnTo>
                  <a:pt x="124910" y="242012"/>
                </a:lnTo>
                <a:cubicBezTo>
                  <a:pt x="113199" y="255674"/>
                  <a:pt x="114500" y="275842"/>
                  <a:pt x="127512" y="287552"/>
                </a:cubicBezTo>
                <a:lnTo>
                  <a:pt x="127512" y="287552"/>
                </a:lnTo>
                <a:lnTo>
                  <a:pt x="127512" y="287552"/>
                </a:lnTo>
                <a:cubicBezTo>
                  <a:pt x="133367" y="292757"/>
                  <a:pt x="140523" y="295359"/>
                  <a:pt x="148330" y="295359"/>
                </a:cubicBezTo>
                <a:cubicBezTo>
                  <a:pt x="149631" y="295359"/>
                  <a:pt x="150932" y="295359"/>
                  <a:pt x="152234" y="295359"/>
                </a:cubicBezTo>
                <a:cubicBezTo>
                  <a:pt x="156788" y="294709"/>
                  <a:pt x="160691" y="293407"/>
                  <a:pt x="164594" y="290805"/>
                </a:cubicBezTo>
                <a:cubicBezTo>
                  <a:pt x="165245" y="298612"/>
                  <a:pt x="169148" y="306419"/>
                  <a:pt x="175004" y="311623"/>
                </a:cubicBezTo>
                <a:lnTo>
                  <a:pt x="175004" y="311623"/>
                </a:lnTo>
                <a:lnTo>
                  <a:pt x="175004" y="311623"/>
                </a:lnTo>
                <a:cubicBezTo>
                  <a:pt x="180859" y="316828"/>
                  <a:pt x="188015" y="319430"/>
                  <a:pt x="195822" y="319430"/>
                </a:cubicBezTo>
                <a:cubicBezTo>
                  <a:pt x="196472" y="319430"/>
                  <a:pt x="197774" y="319430"/>
                  <a:pt x="198424" y="319430"/>
                </a:cubicBezTo>
                <a:cubicBezTo>
                  <a:pt x="201677" y="319430"/>
                  <a:pt x="204930" y="318780"/>
                  <a:pt x="208183" y="317479"/>
                </a:cubicBezTo>
                <a:cubicBezTo>
                  <a:pt x="208833" y="324635"/>
                  <a:pt x="212086" y="331791"/>
                  <a:pt x="217941" y="336345"/>
                </a:cubicBezTo>
                <a:lnTo>
                  <a:pt x="217941" y="336345"/>
                </a:lnTo>
                <a:lnTo>
                  <a:pt x="217941" y="336345"/>
                </a:lnTo>
                <a:cubicBezTo>
                  <a:pt x="223146" y="340899"/>
                  <a:pt x="229652" y="343501"/>
                  <a:pt x="236157" y="343501"/>
                </a:cubicBezTo>
                <a:cubicBezTo>
                  <a:pt x="237458" y="343501"/>
                  <a:pt x="238109" y="343501"/>
                  <a:pt x="239410" y="343501"/>
                </a:cubicBezTo>
                <a:cubicBezTo>
                  <a:pt x="243964" y="343501"/>
                  <a:pt x="247867" y="341550"/>
                  <a:pt x="251771" y="339598"/>
                </a:cubicBezTo>
                <a:cubicBezTo>
                  <a:pt x="253072" y="344152"/>
                  <a:pt x="255674" y="348706"/>
                  <a:pt x="259578" y="351959"/>
                </a:cubicBezTo>
                <a:cubicBezTo>
                  <a:pt x="264782" y="356513"/>
                  <a:pt x="271288" y="359115"/>
                  <a:pt x="278444" y="358465"/>
                </a:cubicBezTo>
                <a:lnTo>
                  <a:pt x="279745" y="358465"/>
                </a:lnTo>
                <a:lnTo>
                  <a:pt x="281047" y="358465"/>
                </a:lnTo>
                <a:cubicBezTo>
                  <a:pt x="284950" y="357814"/>
                  <a:pt x="288853" y="355862"/>
                  <a:pt x="292106" y="353911"/>
                </a:cubicBezTo>
                <a:lnTo>
                  <a:pt x="292757" y="354561"/>
                </a:lnTo>
                <a:lnTo>
                  <a:pt x="301865" y="361717"/>
                </a:lnTo>
                <a:lnTo>
                  <a:pt x="302515" y="362368"/>
                </a:lnTo>
                <a:lnTo>
                  <a:pt x="303166" y="363019"/>
                </a:lnTo>
                <a:cubicBezTo>
                  <a:pt x="309021" y="366922"/>
                  <a:pt x="316177" y="368874"/>
                  <a:pt x="322683" y="368874"/>
                </a:cubicBezTo>
                <a:cubicBezTo>
                  <a:pt x="323984" y="368874"/>
                  <a:pt x="325285" y="368874"/>
                  <a:pt x="326587" y="368874"/>
                </a:cubicBezTo>
                <a:cubicBezTo>
                  <a:pt x="342851" y="367573"/>
                  <a:pt x="355862" y="355862"/>
                  <a:pt x="360416" y="340249"/>
                </a:cubicBezTo>
                <a:cubicBezTo>
                  <a:pt x="374729" y="337646"/>
                  <a:pt x="386439" y="326587"/>
                  <a:pt x="390343" y="312274"/>
                </a:cubicBezTo>
                <a:cubicBezTo>
                  <a:pt x="405306" y="309021"/>
                  <a:pt x="417016" y="297961"/>
                  <a:pt x="420269" y="283649"/>
                </a:cubicBezTo>
                <a:cubicBezTo>
                  <a:pt x="420919" y="283649"/>
                  <a:pt x="422221" y="283649"/>
                  <a:pt x="422871" y="283649"/>
                </a:cubicBezTo>
                <a:cubicBezTo>
                  <a:pt x="443689" y="281697"/>
                  <a:pt x="459303" y="263481"/>
                  <a:pt x="458002" y="242663"/>
                </a:cubicBezTo>
                <a:cubicBezTo>
                  <a:pt x="458002" y="241362"/>
                  <a:pt x="458002" y="239410"/>
                  <a:pt x="458002" y="238109"/>
                </a:cubicBezTo>
                <a:lnTo>
                  <a:pt x="463206" y="231603"/>
                </a:lnTo>
                <a:lnTo>
                  <a:pt x="508096" y="179558"/>
                </a:lnTo>
                <a:cubicBezTo>
                  <a:pt x="516553" y="186714"/>
                  <a:pt x="528264" y="186714"/>
                  <a:pt x="538022" y="180859"/>
                </a:cubicBezTo>
                <a:lnTo>
                  <a:pt x="588116" y="150282"/>
                </a:lnTo>
                <a:lnTo>
                  <a:pt x="599176" y="143776"/>
                </a:lnTo>
                <a:lnTo>
                  <a:pt x="593321" y="133367"/>
                </a:lnTo>
                <a:close/>
                <a:moveTo>
                  <a:pt x="67659" y="170450"/>
                </a:moveTo>
                <a:lnTo>
                  <a:pt x="17565" y="139873"/>
                </a:lnTo>
                <a:lnTo>
                  <a:pt x="91730" y="17565"/>
                </a:lnTo>
                <a:lnTo>
                  <a:pt x="141174" y="48142"/>
                </a:lnTo>
                <a:cubicBezTo>
                  <a:pt x="146378" y="50745"/>
                  <a:pt x="148981" y="57250"/>
                  <a:pt x="147029" y="62455"/>
                </a:cubicBezTo>
                <a:lnTo>
                  <a:pt x="143126" y="68961"/>
                </a:lnTo>
                <a:lnTo>
                  <a:pt x="86526" y="162643"/>
                </a:lnTo>
                <a:lnTo>
                  <a:pt x="82623" y="168498"/>
                </a:lnTo>
                <a:cubicBezTo>
                  <a:pt x="80671" y="170450"/>
                  <a:pt x="77418" y="171751"/>
                  <a:pt x="74165" y="171751"/>
                </a:cubicBezTo>
                <a:cubicBezTo>
                  <a:pt x="72213" y="172401"/>
                  <a:pt x="69611" y="171751"/>
                  <a:pt x="67659" y="170450"/>
                </a:cubicBezTo>
                <a:close/>
                <a:moveTo>
                  <a:pt x="150932" y="282348"/>
                </a:moveTo>
                <a:cubicBezTo>
                  <a:pt x="150282" y="282348"/>
                  <a:pt x="149631" y="282348"/>
                  <a:pt x="148981" y="282348"/>
                </a:cubicBezTo>
                <a:cubicBezTo>
                  <a:pt x="138572" y="282348"/>
                  <a:pt x="130114" y="273240"/>
                  <a:pt x="130114" y="262831"/>
                </a:cubicBezTo>
                <a:cubicBezTo>
                  <a:pt x="130114" y="258277"/>
                  <a:pt x="132066" y="253723"/>
                  <a:pt x="134668" y="250470"/>
                </a:cubicBezTo>
                <a:lnTo>
                  <a:pt x="169148" y="211436"/>
                </a:lnTo>
                <a:cubicBezTo>
                  <a:pt x="173052" y="207532"/>
                  <a:pt x="178256" y="204930"/>
                  <a:pt x="184112" y="204930"/>
                </a:cubicBezTo>
                <a:cubicBezTo>
                  <a:pt x="188666" y="204930"/>
                  <a:pt x="193220" y="206882"/>
                  <a:pt x="196472" y="209484"/>
                </a:cubicBezTo>
                <a:cubicBezTo>
                  <a:pt x="204279" y="216640"/>
                  <a:pt x="205580" y="229001"/>
                  <a:pt x="198424" y="236808"/>
                </a:cubicBezTo>
                <a:lnTo>
                  <a:pt x="163944" y="275842"/>
                </a:lnTo>
                <a:cubicBezTo>
                  <a:pt x="160691" y="279745"/>
                  <a:pt x="156137" y="281697"/>
                  <a:pt x="150932" y="282348"/>
                </a:cubicBezTo>
                <a:close/>
                <a:moveTo>
                  <a:pt x="199075" y="307069"/>
                </a:moveTo>
                <a:cubicBezTo>
                  <a:pt x="198424" y="307069"/>
                  <a:pt x="197774" y="307069"/>
                  <a:pt x="197123" y="307069"/>
                </a:cubicBezTo>
                <a:cubicBezTo>
                  <a:pt x="186714" y="307069"/>
                  <a:pt x="178256" y="297961"/>
                  <a:pt x="178256" y="287552"/>
                </a:cubicBezTo>
                <a:cubicBezTo>
                  <a:pt x="178256" y="282998"/>
                  <a:pt x="180208" y="278444"/>
                  <a:pt x="182810" y="275191"/>
                </a:cubicBezTo>
                <a:lnTo>
                  <a:pt x="212737" y="240711"/>
                </a:lnTo>
                <a:cubicBezTo>
                  <a:pt x="216640" y="236808"/>
                  <a:pt x="221845" y="234206"/>
                  <a:pt x="227700" y="234206"/>
                </a:cubicBezTo>
                <a:cubicBezTo>
                  <a:pt x="232254" y="234206"/>
                  <a:pt x="236808" y="236157"/>
                  <a:pt x="240061" y="238760"/>
                </a:cubicBezTo>
                <a:cubicBezTo>
                  <a:pt x="247867" y="245916"/>
                  <a:pt x="249169" y="258277"/>
                  <a:pt x="242012" y="266083"/>
                </a:cubicBezTo>
                <a:lnTo>
                  <a:pt x="212086" y="300564"/>
                </a:lnTo>
                <a:cubicBezTo>
                  <a:pt x="208833" y="304467"/>
                  <a:pt x="204279" y="307069"/>
                  <a:pt x="199075" y="307069"/>
                </a:cubicBezTo>
                <a:lnTo>
                  <a:pt x="199075" y="307069"/>
                </a:lnTo>
                <a:close/>
                <a:moveTo>
                  <a:pt x="240061" y="331141"/>
                </a:moveTo>
                <a:cubicBezTo>
                  <a:pt x="239410" y="331141"/>
                  <a:pt x="238759" y="331141"/>
                  <a:pt x="238109" y="331141"/>
                </a:cubicBezTo>
                <a:cubicBezTo>
                  <a:pt x="234206" y="331141"/>
                  <a:pt x="230953" y="329839"/>
                  <a:pt x="227700" y="327237"/>
                </a:cubicBezTo>
                <a:cubicBezTo>
                  <a:pt x="221194" y="321382"/>
                  <a:pt x="220544" y="310973"/>
                  <a:pt x="226399" y="304467"/>
                </a:cubicBezTo>
                <a:lnTo>
                  <a:pt x="256325" y="269987"/>
                </a:lnTo>
                <a:cubicBezTo>
                  <a:pt x="259578" y="266734"/>
                  <a:pt x="264132" y="264782"/>
                  <a:pt x="268686" y="264782"/>
                </a:cubicBezTo>
                <a:cubicBezTo>
                  <a:pt x="272589" y="264782"/>
                  <a:pt x="276493" y="266083"/>
                  <a:pt x="279095" y="268686"/>
                </a:cubicBezTo>
                <a:cubicBezTo>
                  <a:pt x="285601" y="274541"/>
                  <a:pt x="286251" y="284950"/>
                  <a:pt x="280396" y="291456"/>
                </a:cubicBezTo>
                <a:lnTo>
                  <a:pt x="250470" y="325936"/>
                </a:lnTo>
                <a:cubicBezTo>
                  <a:pt x="247867" y="329189"/>
                  <a:pt x="243964" y="331141"/>
                  <a:pt x="240061" y="331141"/>
                </a:cubicBezTo>
                <a:lnTo>
                  <a:pt x="240061" y="331141"/>
                </a:lnTo>
                <a:close/>
                <a:moveTo>
                  <a:pt x="279745" y="346754"/>
                </a:moveTo>
                <a:cubicBezTo>
                  <a:pt x="276493" y="346754"/>
                  <a:pt x="272589" y="346104"/>
                  <a:pt x="269987" y="343501"/>
                </a:cubicBezTo>
                <a:cubicBezTo>
                  <a:pt x="264782" y="338947"/>
                  <a:pt x="264132" y="330490"/>
                  <a:pt x="268686" y="325285"/>
                </a:cubicBezTo>
                <a:lnTo>
                  <a:pt x="294058" y="296010"/>
                </a:lnTo>
                <a:cubicBezTo>
                  <a:pt x="296660" y="293407"/>
                  <a:pt x="299913" y="291456"/>
                  <a:pt x="303817" y="291456"/>
                </a:cubicBezTo>
                <a:cubicBezTo>
                  <a:pt x="307069" y="291456"/>
                  <a:pt x="309672" y="292757"/>
                  <a:pt x="312274" y="294709"/>
                </a:cubicBezTo>
                <a:cubicBezTo>
                  <a:pt x="317479" y="299263"/>
                  <a:pt x="318129" y="307720"/>
                  <a:pt x="313575" y="312925"/>
                </a:cubicBezTo>
                <a:lnTo>
                  <a:pt x="288203" y="342200"/>
                </a:lnTo>
                <a:cubicBezTo>
                  <a:pt x="286251" y="344803"/>
                  <a:pt x="282998" y="346104"/>
                  <a:pt x="279745" y="346754"/>
                </a:cubicBezTo>
                <a:lnTo>
                  <a:pt x="279745" y="346754"/>
                </a:lnTo>
                <a:close/>
                <a:moveTo>
                  <a:pt x="422871" y="270637"/>
                </a:moveTo>
                <a:cubicBezTo>
                  <a:pt x="422221" y="270637"/>
                  <a:pt x="420919" y="270637"/>
                  <a:pt x="420269" y="270637"/>
                </a:cubicBezTo>
                <a:cubicBezTo>
                  <a:pt x="416365" y="270637"/>
                  <a:pt x="412462" y="269336"/>
                  <a:pt x="409209" y="268035"/>
                </a:cubicBezTo>
                <a:cubicBezTo>
                  <a:pt x="409209" y="269336"/>
                  <a:pt x="409860" y="270637"/>
                  <a:pt x="409860" y="271939"/>
                </a:cubicBezTo>
                <a:cubicBezTo>
                  <a:pt x="411161" y="286251"/>
                  <a:pt x="400752" y="298612"/>
                  <a:pt x="386439" y="299913"/>
                </a:cubicBezTo>
                <a:cubicBezTo>
                  <a:pt x="386439" y="299913"/>
                  <a:pt x="386439" y="299913"/>
                  <a:pt x="386439" y="299913"/>
                </a:cubicBezTo>
                <a:cubicBezTo>
                  <a:pt x="384487" y="299913"/>
                  <a:pt x="381885" y="299913"/>
                  <a:pt x="379933" y="299263"/>
                </a:cubicBezTo>
                <a:lnTo>
                  <a:pt x="379933" y="299913"/>
                </a:lnTo>
                <a:cubicBezTo>
                  <a:pt x="381235" y="314226"/>
                  <a:pt x="370825" y="326587"/>
                  <a:pt x="356513" y="327888"/>
                </a:cubicBezTo>
                <a:cubicBezTo>
                  <a:pt x="356513" y="327888"/>
                  <a:pt x="356513" y="327888"/>
                  <a:pt x="356513" y="327888"/>
                </a:cubicBezTo>
                <a:cubicBezTo>
                  <a:pt x="354561" y="327888"/>
                  <a:pt x="351959" y="327888"/>
                  <a:pt x="350007" y="327237"/>
                </a:cubicBezTo>
                <a:lnTo>
                  <a:pt x="350007" y="327888"/>
                </a:lnTo>
                <a:cubicBezTo>
                  <a:pt x="351308" y="342200"/>
                  <a:pt x="340899" y="354561"/>
                  <a:pt x="326587" y="355862"/>
                </a:cubicBezTo>
                <a:cubicBezTo>
                  <a:pt x="326587" y="355862"/>
                  <a:pt x="326587" y="355862"/>
                  <a:pt x="326587" y="355862"/>
                </a:cubicBezTo>
                <a:cubicBezTo>
                  <a:pt x="325936" y="355862"/>
                  <a:pt x="325285" y="355862"/>
                  <a:pt x="324635" y="355862"/>
                </a:cubicBezTo>
                <a:cubicBezTo>
                  <a:pt x="320081" y="355862"/>
                  <a:pt x="315527" y="354561"/>
                  <a:pt x="310973" y="351959"/>
                </a:cubicBezTo>
                <a:lnTo>
                  <a:pt x="302515" y="345453"/>
                </a:lnTo>
                <a:lnTo>
                  <a:pt x="323334" y="321382"/>
                </a:lnTo>
                <a:cubicBezTo>
                  <a:pt x="332442" y="310322"/>
                  <a:pt x="331141" y="294058"/>
                  <a:pt x="320731" y="284950"/>
                </a:cubicBezTo>
                <a:cubicBezTo>
                  <a:pt x="316177" y="281047"/>
                  <a:pt x="310322" y="278444"/>
                  <a:pt x="303817" y="278444"/>
                </a:cubicBezTo>
                <a:cubicBezTo>
                  <a:pt x="301865" y="278444"/>
                  <a:pt x="299263" y="278444"/>
                  <a:pt x="297311" y="279095"/>
                </a:cubicBezTo>
                <a:cubicBezTo>
                  <a:pt x="296660" y="271288"/>
                  <a:pt x="293407" y="264132"/>
                  <a:pt x="287552" y="258927"/>
                </a:cubicBezTo>
                <a:cubicBezTo>
                  <a:pt x="282348" y="254373"/>
                  <a:pt x="275191" y="251771"/>
                  <a:pt x="268035" y="251771"/>
                </a:cubicBezTo>
                <a:lnTo>
                  <a:pt x="268035" y="251771"/>
                </a:lnTo>
                <a:cubicBezTo>
                  <a:pt x="264782" y="251771"/>
                  <a:pt x="262180" y="252421"/>
                  <a:pt x="258927" y="253072"/>
                </a:cubicBezTo>
                <a:cubicBezTo>
                  <a:pt x="258927" y="243964"/>
                  <a:pt x="255024" y="235507"/>
                  <a:pt x="247867" y="229001"/>
                </a:cubicBezTo>
                <a:cubicBezTo>
                  <a:pt x="242012" y="223796"/>
                  <a:pt x="234856" y="220544"/>
                  <a:pt x="227049" y="221194"/>
                </a:cubicBezTo>
                <a:lnTo>
                  <a:pt x="227049" y="221194"/>
                </a:lnTo>
                <a:cubicBezTo>
                  <a:pt x="223146" y="221194"/>
                  <a:pt x="219242" y="221845"/>
                  <a:pt x="215339" y="223146"/>
                </a:cubicBezTo>
                <a:cubicBezTo>
                  <a:pt x="214688" y="214038"/>
                  <a:pt x="210785" y="205580"/>
                  <a:pt x="204279" y="199725"/>
                </a:cubicBezTo>
                <a:cubicBezTo>
                  <a:pt x="198424" y="194521"/>
                  <a:pt x="191268" y="191268"/>
                  <a:pt x="183461" y="191918"/>
                </a:cubicBezTo>
                <a:lnTo>
                  <a:pt x="183461" y="191918"/>
                </a:lnTo>
                <a:cubicBezTo>
                  <a:pt x="174353" y="191918"/>
                  <a:pt x="165245" y="195822"/>
                  <a:pt x="158739" y="202978"/>
                </a:cubicBezTo>
                <a:lnTo>
                  <a:pt x="141824" y="222495"/>
                </a:lnTo>
                <a:lnTo>
                  <a:pt x="141174" y="221845"/>
                </a:lnTo>
                <a:lnTo>
                  <a:pt x="96935" y="170450"/>
                </a:lnTo>
                <a:lnTo>
                  <a:pt x="153535" y="76767"/>
                </a:lnTo>
                <a:cubicBezTo>
                  <a:pt x="167847" y="83924"/>
                  <a:pt x="184112" y="87176"/>
                  <a:pt x="200376" y="86526"/>
                </a:cubicBezTo>
                <a:cubicBezTo>
                  <a:pt x="213387" y="86526"/>
                  <a:pt x="226399" y="85225"/>
                  <a:pt x="238109" y="83924"/>
                </a:cubicBezTo>
                <a:cubicBezTo>
                  <a:pt x="239410" y="83924"/>
                  <a:pt x="240711" y="83924"/>
                  <a:pt x="242012" y="83924"/>
                </a:cubicBezTo>
                <a:cubicBezTo>
                  <a:pt x="247867" y="83924"/>
                  <a:pt x="253723" y="84574"/>
                  <a:pt x="258927" y="86526"/>
                </a:cubicBezTo>
                <a:lnTo>
                  <a:pt x="223146" y="128813"/>
                </a:lnTo>
                <a:cubicBezTo>
                  <a:pt x="215990" y="136620"/>
                  <a:pt x="212737" y="147029"/>
                  <a:pt x="213387" y="157438"/>
                </a:cubicBezTo>
                <a:cubicBezTo>
                  <a:pt x="214038" y="167847"/>
                  <a:pt x="219242" y="176955"/>
                  <a:pt x="227049" y="184112"/>
                </a:cubicBezTo>
                <a:lnTo>
                  <a:pt x="227049" y="184112"/>
                </a:lnTo>
                <a:lnTo>
                  <a:pt x="227049" y="184112"/>
                </a:lnTo>
                <a:cubicBezTo>
                  <a:pt x="234206" y="189967"/>
                  <a:pt x="243313" y="193220"/>
                  <a:pt x="252421" y="193220"/>
                </a:cubicBezTo>
                <a:cubicBezTo>
                  <a:pt x="253723" y="193220"/>
                  <a:pt x="254373" y="193220"/>
                  <a:pt x="255674" y="193220"/>
                </a:cubicBezTo>
                <a:cubicBezTo>
                  <a:pt x="266083" y="192569"/>
                  <a:pt x="275842" y="187364"/>
                  <a:pt x="282348" y="179558"/>
                </a:cubicBezTo>
                <a:lnTo>
                  <a:pt x="326587" y="128813"/>
                </a:lnTo>
                <a:lnTo>
                  <a:pt x="326587" y="128813"/>
                </a:lnTo>
                <a:lnTo>
                  <a:pt x="333743" y="135319"/>
                </a:lnTo>
                <a:lnTo>
                  <a:pt x="438485" y="225098"/>
                </a:lnTo>
                <a:cubicBezTo>
                  <a:pt x="443039" y="229001"/>
                  <a:pt x="445641" y="235507"/>
                  <a:pt x="445641" y="241362"/>
                </a:cubicBezTo>
                <a:cubicBezTo>
                  <a:pt x="445641" y="242012"/>
                  <a:pt x="445641" y="243964"/>
                  <a:pt x="445641" y="243964"/>
                </a:cubicBezTo>
                <a:cubicBezTo>
                  <a:pt x="446942" y="257626"/>
                  <a:pt x="436533" y="269336"/>
                  <a:pt x="422871" y="270637"/>
                </a:cubicBezTo>
                <a:cubicBezTo>
                  <a:pt x="422871" y="270637"/>
                  <a:pt x="422871" y="270637"/>
                  <a:pt x="422871" y="270637"/>
                </a:cubicBezTo>
                <a:close/>
                <a:moveTo>
                  <a:pt x="454749" y="223146"/>
                </a:moveTo>
                <a:cubicBezTo>
                  <a:pt x="452797" y="219893"/>
                  <a:pt x="450195" y="217291"/>
                  <a:pt x="447593" y="214688"/>
                </a:cubicBezTo>
                <a:lnTo>
                  <a:pt x="325936" y="109946"/>
                </a:lnTo>
                <a:lnTo>
                  <a:pt x="272589" y="171100"/>
                </a:lnTo>
                <a:cubicBezTo>
                  <a:pt x="268035" y="176305"/>
                  <a:pt x="262180" y="179558"/>
                  <a:pt x="255024" y="180208"/>
                </a:cubicBezTo>
                <a:cubicBezTo>
                  <a:pt x="254373" y="180208"/>
                  <a:pt x="253723" y="180208"/>
                  <a:pt x="253072" y="180208"/>
                </a:cubicBezTo>
                <a:cubicBezTo>
                  <a:pt x="246566" y="180208"/>
                  <a:pt x="240711" y="177606"/>
                  <a:pt x="235507" y="173702"/>
                </a:cubicBezTo>
                <a:cubicBezTo>
                  <a:pt x="224447" y="164594"/>
                  <a:pt x="223146" y="148981"/>
                  <a:pt x="232254" y="137921"/>
                </a:cubicBezTo>
                <a:cubicBezTo>
                  <a:pt x="232254" y="137921"/>
                  <a:pt x="232904" y="137270"/>
                  <a:pt x="232904" y="137270"/>
                </a:cubicBezTo>
                <a:lnTo>
                  <a:pt x="284299" y="78719"/>
                </a:lnTo>
                <a:cubicBezTo>
                  <a:pt x="289504" y="72864"/>
                  <a:pt x="296660" y="70262"/>
                  <a:pt x="303817" y="70262"/>
                </a:cubicBezTo>
                <a:cubicBezTo>
                  <a:pt x="304467" y="70262"/>
                  <a:pt x="305118" y="70262"/>
                  <a:pt x="306419" y="70262"/>
                </a:cubicBezTo>
                <a:cubicBezTo>
                  <a:pt x="307720" y="70262"/>
                  <a:pt x="308371" y="70912"/>
                  <a:pt x="309672" y="70912"/>
                </a:cubicBezTo>
                <a:cubicBezTo>
                  <a:pt x="339598" y="76767"/>
                  <a:pt x="366922" y="87176"/>
                  <a:pt x="398800" y="87176"/>
                </a:cubicBezTo>
                <a:cubicBezTo>
                  <a:pt x="415064" y="87176"/>
                  <a:pt x="431328" y="84574"/>
                  <a:pt x="446292" y="78719"/>
                </a:cubicBezTo>
                <a:lnTo>
                  <a:pt x="484025" y="139873"/>
                </a:lnTo>
                <a:lnTo>
                  <a:pt x="501590" y="169148"/>
                </a:lnTo>
                <a:lnTo>
                  <a:pt x="454749" y="223146"/>
                </a:lnTo>
                <a:close/>
                <a:moveTo>
                  <a:pt x="532167" y="170450"/>
                </a:moveTo>
                <a:cubicBezTo>
                  <a:pt x="530215" y="171751"/>
                  <a:pt x="527613" y="172401"/>
                  <a:pt x="525661" y="172401"/>
                </a:cubicBezTo>
                <a:cubicBezTo>
                  <a:pt x="522408" y="172401"/>
                  <a:pt x="519156" y="171100"/>
                  <a:pt x="516553" y="168498"/>
                </a:cubicBezTo>
                <a:lnTo>
                  <a:pt x="512650" y="161992"/>
                </a:lnTo>
                <a:lnTo>
                  <a:pt x="495084" y="133367"/>
                </a:lnTo>
                <a:lnTo>
                  <a:pt x="454098" y="65708"/>
                </a:lnTo>
                <a:cubicBezTo>
                  <a:pt x="450195" y="59853"/>
                  <a:pt x="452147" y="52696"/>
                  <a:pt x="457351" y="48793"/>
                </a:cubicBezTo>
                <a:cubicBezTo>
                  <a:pt x="458002" y="48793"/>
                  <a:pt x="458002" y="48142"/>
                  <a:pt x="458652" y="48142"/>
                </a:cubicBezTo>
                <a:lnTo>
                  <a:pt x="508746" y="17565"/>
                </a:lnTo>
                <a:lnTo>
                  <a:pt x="582261" y="139873"/>
                </a:lnTo>
                <a:lnTo>
                  <a:pt x="532167" y="170450"/>
                </a:lnTo>
                <a:close/>
              </a:path>
            </a:pathLst>
          </a:custGeom>
          <a:solidFill>
            <a:schemeClr val="bg1"/>
          </a:solidFill>
          <a:ln w="6449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919D8-826E-4C83-9D87-FF161D8A6968}"/>
              </a:ext>
            </a:extLst>
          </p:cNvPr>
          <p:cNvGrpSpPr/>
          <p:nvPr/>
        </p:nvGrpSpPr>
        <p:grpSpPr>
          <a:xfrm>
            <a:off x="5792740" y="2103465"/>
            <a:ext cx="530394" cy="471010"/>
            <a:chOff x="7270575" y="2113193"/>
            <a:chExt cx="530394" cy="471010"/>
          </a:xfrm>
        </p:grpSpPr>
        <p:grpSp>
          <p:nvGrpSpPr>
            <p:cNvPr id="77" name="Graphic 19" descr="Money outline">
              <a:extLst>
                <a:ext uri="{FF2B5EF4-FFF2-40B4-BE49-F238E27FC236}">
                  <a16:creationId xmlns:a16="http://schemas.microsoft.com/office/drawing/2014/main" id="{B8A81274-A2F7-4C6D-93A8-D7F46C9FAF37}"/>
                </a:ext>
              </a:extLst>
            </p:cNvPr>
            <p:cNvGrpSpPr/>
            <p:nvPr/>
          </p:nvGrpSpPr>
          <p:grpSpPr>
            <a:xfrm>
              <a:off x="7445442" y="2323613"/>
              <a:ext cx="355527" cy="260590"/>
              <a:chOff x="7314803" y="2154392"/>
              <a:chExt cx="391080" cy="286649"/>
            </a:xfrm>
            <a:solidFill>
              <a:schemeClr val="bg1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12F2912-F7EE-4820-9702-F94720CCDABA}"/>
                  </a:ext>
                </a:extLst>
              </p:cNvPr>
              <p:cNvSpPr/>
              <p:nvPr/>
            </p:nvSpPr>
            <p:spPr>
              <a:xfrm>
                <a:off x="7430153" y="2203870"/>
                <a:ext cx="240743" cy="46105"/>
              </a:xfrm>
              <a:custGeom>
                <a:avLst/>
                <a:gdLst>
                  <a:gd name="connsiteX0" fmla="*/ 224676 w 240743"/>
                  <a:gd name="connsiteY0" fmla="*/ 10451 h 46105"/>
                  <a:gd name="connsiteX1" fmla="*/ 231687 w 240743"/>
                  <a:gd name="connsiteY1" fmla="*/ 46101 h 46105"/>
                  <a:gd name="connsiteX2" fmla="*/ 240743 w 240743"/>
                  <a:gd name="connsiteY2" fmla="*/ 46101 h 46105"/>
                  <a:gd name="connsiteX3" fmla="*/ 231687 w 240743"/>
                  <a:gd name="connsiteY3" fmla="*/ 0 h 46105"/>
                  <a:gd name="connsiteX4" fmla="*/ 182 w 240743"/>
                  <a:gd name="connsiteY4" fmla="*/ 46021 h 46105"/>
                  <a:gd name="connsiteX5" fmla="*/ 182 w 240743"/>
                  <a:gd name="connsiteY5" fmla="*/ 46106 h 46105"/>
                  <a:gd name="connsiteX6" fmla="*/ 45332 w 240743"/>
                  <a:gd name="connsiteY6" fmla="*/ 46106 h 4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743" h="46105">
                    <a:moveTo>
                      <a:pt x="224676" y="10451"/>
                    </a:moveTo>
                    <a:lnTo>
                      <a:pt x="231687" y="46101"/>
                    </a:lnTo>
                    <a:lnTo>
                      <a:pt x="240743" y="46101"/>
                    </a:lnTo>
                    <a:lnTo>
                      <a:pt x="231687" y="0"/>
                    </a:lnTo>
                    <a:lnTo>
                      <a:pt x="182" y="46021"/>
                    </a:lnTo>
                    <a:cubicBezTo>
                      <a:pt x="-63" y="46070"/>
                      <a:pt x="-58" y="46106"/>
                      <a:pt x="182" y="46106"/>
                    </a:cubicBezTo>
                    <a:lnTo>
                      <a:pt x="45332" y="46106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AABB21-1A7D-4231-AEBF-D59D3DB40291}"/>
                  </a:ext>
                </a:extLst>
              </p:cNvPr>
              <p:cNvSpPr/>
              <p:nvPr/>
            </p:nvSpPr>
            <p:spPr>
              <a:xfrm>
                <a:off x="7373410" y="2154392"/>
                <a:ext cx="250962" cy="95583"/>
              </a:xfrm>
              <a:custGeom>
                <a:avLst/>
                <a:gdLst>
                  <a:gd name="connsiteX0" fmla="*/ 228688 w 250962"/>
                  <a:gd name="connsiteY0" fmla="*/ 11629 h 95583"/>
                  <a:gd name="connsiteX1" fmla="*/ 242076 w 250962"/>
                  <a:gd name="connsiteY1" fmla="*/ 45101 h 95583"/>
                  <a:gd name="connsiteX2" fmla="*/ 250963 w 250962"/>
                  <a:gd name="connsiteY2" fmla="*/ 43324 h 95583"/>
                  <a:gd name="connsiteX3" fmla="*/ 233633 w 250962"/>
                  <a:gd name="connsiteY3" fmla="*/ 0 h 95583"/>
                  <a:gd name="connsiteX4" fmla="*/ 83 w 250962"/>
                  <a:gd name="connsiteY4" fmla="*/ 95499 h 95583"/>
                  <a:gd name="connsiteX5" fmla="*/ 83 w 250962"/>
                  <a:gd name="connsiteY5" fmla="*/ 95584 h 95583"/>
                  <a:gd name="connsiteX6" fmla="*/ 23341 w 250962"/>
                  <a:gd name="connsiteY6" fmla="*/ 95584 h 9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962" h="95583">
                    <a:moveTo>
                      <a:pt x="228688" y="11629"/>
                    </a:moveTo>
                    <a:lnTo>
                      <a:pt x="242076" y="45101"/>
                    </a:lnTo>
                    <a:lnTo>
                      <a:pt x="250963" y="43324"/>
                    </a:lnTo>
                    <a:lnTo>
                      <a:pt x="233633" y="0"/>
                    </a:lnTo>
                    <a:lnTo>
                      <a:pt x="83" y="95499"/>
                    </a:lnTo>
                    <a:cubicBezTo>
                      <a:pt x="-32" y="95548"/>
                      <a:pt x="-23" y="95584"/>
                      <a:pt x="83" y="95584"/>
                    </a:cubicBezTo>
                    <a:lnTo>
                      <a:pt x="23341" y="95584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37BDDDE-6C2A-4F6A-8D42-A98AF7A40BE0}"/>
                  </a:ext>
                </a:extLst>
              </p:cNvPr>
              <p:cNvSpPr/>
              <p:nvPr/>
            </p:nvSpPr>
            <p:spPr>
              <a:xfrm>
                <a:off x="7314803" y="2263302"/>
                <a:ext cx="391080" cy="177739"/>
              </a:xfrm>
              <a:custGeom>
                <a:avLst/>
                <a:gdLst>
                  <a:gd name="connsiteX0" fmla="*/ 391080 w 391080"/>
                  <a:gd name="connsiteY0" fmla="*/ 0 h 177739"/>
                  <a:gd name="connsiteX1" fmla="*/ 0 w 391080"/>
                  <a:gd name="connsiteY1" fmla="*/ 0 h 177739"/>
                  <a:gd name="connsiteX2" fmla="*/ 0 w 391080"/>
                  <a:gd name="connsiteY2" fmla="*/ 177740 h 177739"/>
                  <a:gd name="connsiteX3" fmla="*/ 391080 w 391080"/>
                  <a:gd name="connsiteY3" fmla="*/ 177740 h 177739"/>
                  <a:gd name="connsiteX4" fmla="*/ 382193 w 391080"/>
                  <a:gd name="connsiteY4" fmla="*/ 168853 h 177739"/>
                  <a:gd name="connsiteX5" fmla="*/ 8887 w 391080"/>
                  <a:gd name="connsiteY5" fmla="*/ 168853 h 177739"/>
                  <a:gd name="connsiteX6" fmla="*/ 8887 w 391080"/>
                  <a:gd name="connsiteY6" fmla="*/ 8887 h 177739"/>
                  <a:gd name="connsiteX7" fmla="*/ 382193 w 391080"/>
                  <a:gd name="connsiteY7" fmla="*/ 8887 h 17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1080" h="177739">
                    <a:moveTo>
                      <a:pt x="391080" y="0"/>
                    </a:moveTo>
                    <a:lnTo>
                      <a:pt x="0" y="0"/>
                    </a:lnTo>
                    <a:lnTo>
                      <a:pt x="0" y="177740"/>
                    </a:lnTo>
                    <a:lnTo>
                      <a:pt x="391080" y="177740"/>
                    </a:lnTo>
                    <a:close/>
                    <a:moveTo>
                      <a:pt x="382193" y="168853"/>
                    </a:moveTo>
                    <a:lnTo>
                      <a:pt x="8887" y="168853"/>
                    </a:lnTo>
                    <a:lnTo>
                      <a:pt x="8887" y="8887"/>
                    </a:lnTo>
                    <a:lnTo>
                      <a:pt x="382193" y="8887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BAE98FD-6156-4B94-906B-B4BDBE975B46}"/>
                  </a:ext>
                </a:extLst>
              </p:cNvPr>
              <p:cNvSpPr/>
              <p:nvPr/>
            </p:nvSpPr>
            <p:spPr>
              <a:xfrm>
                <a:off x="7478351" y="2312180"/>
                <a:ext cx="63986" cy="79982"/>
              </a:xfrm>
              <a:custGeom>
                <a:avLst/>
                <a:gdLst>
                  <a:gd name="connsiteX0" fmla="*/ 31993 w 63986"/>
                  <a:gd name="connsiteY0" fmla="*/ 79983 h 79982"/>
                  <a:gd name="connsiteX1" fmla="*/ 63986 w 63986"/>
                  <a:gd name="connsiteY1" fmla="*/ 39991 h 79982"/>
                  <a:gd name="connsiteX2" fmla="*/ 31993 w 63986"/>
                  <a:gd name="connsiteY2" fmla="*/ 0 h 79982"/>
                  <a:gd name="connsiteX3" fmla="*/ 0 w 63986"/>
                  <a:gd name="connsiteY3" fmla="*/ 39991 h 79982"/>
                  <a:gd name="connsiteX4" fmla="*/ 31993 w 63986"/>
                  <a:gd name="connsiteY4" fmla="*/ 79983 h 79982"/>
                  <a:gd name="connsiteX5" fmla="*/ 31993 w 63986"/>
                  <a:gd name="connsiteY5" fmla="*/ 8887 h 79982"/>
                  <a:gd name="connsiteX6" fmla="*/ 55099 w 63986"/>
                  <a:gd name="connsiteY6" fmla="*/ 39991 h 79982"/>
                  <a:gd name="connsiteX7" fmla="*/ 31993 w 63986"/>
                  <a:gd name="connsiteY7" fmla="*/ 71096 h 79982"/>
                  <a:gd name="connsiteX8" fmla="*/ 8887 w 63986"/>
                  <a:gd name="connsiteY8" fmla="*/ 39991 h 79982"/>
                  <a:gd name="connsiteX9" fmla="*/ 31993 w 63986"/>
                  <a:gd name="connsiteY9" fmla="*/ 8887 h 7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86" h="79982">
                    <a:moveTo>
                      <a:pt x="31993" y="79983"/>
                    </a:moveTo>
                    <a:cubicBezTo>
                      <a:pt x="49665" y="79983"/>
                      <a:pt x="63986" y="62080"/>
                      <a:pt x="63986" y="39991"/>
                    </a:cubicBezTo>
                    <a:cubicBezTo>
                      <a:pt x="63986" y="17903"/>
                      <a:pt x="49660" y="0"/>
                      <a:pt x="31993" y="0"/>
                    </a:cubicBezTo>
                    <a:cubicBezTo>
                      <a:pt x="14326" y="0"/>
                      <a:pt x="0" y="17903"/>
                      <a:pt x="0" y="39991"/>
                    </a:cubicBezTo>
                    <a:cubicBezTo>
                      <a:pt x="0" y="62080"/>
                      <a:pt x="14321" y="79983"/>
                      <a:pt x="31993" y="79983"/>
                    </a:cubicBezTo>
                    <a:close/>
                    <a:moveTo>
                      <a:pt x="31993" y="8887"/>
                    </a:moveTo>
                    <a:cubicBezTo>
                      <a:pt x="44737" y="8887"/>
                      <a:pt x="55099" y="22840"/>
                      <a:pt x="55099" y="39991"/>
                    </a:cubicBezTo>
                    <a:cubicBezTo>
                      <a:pt x="55099" y="57143"/>
                      <a:pt x="44733" y="71096"/>
                      <a:pt x="31993" y="71096"/>
                    </a:cubicBezTo>
                    <a:cubicBezTo>
                      <a:pt x="19254" y="71096"/>
                      <a:pt x="8887" y="57143"/>
                      <a:pt x="8887" y="39991"/>
                    </a:cubicBezTo>
                    <a:cubicBezTo>
                      <a:pt x="8887" y="22840"/>
                      <a:pt x="19254" y="8887"/>
                      <a:pt x="31993" y="8887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186F637-0B7E-4FBC-970C-47CC690BBD82}"/>
                  </a:ext>
                </a:extLst>
              </p:cNvPr>
              <p:cNvSpPr/>
              <p:nvPr/>
            </p:nvSpPr>
            <p:spPr>
              <a:xfrm>
                <a:off x="7381455" y="2334389"/>
                <a:ext cx="35576" cy="35583"/>
              </a:xfrm>
              <a:custGeom>
                <a:avLst/>
                <a:gdLst>
                  <a:gd name="connsiteX0" fmla="*/ 12967 w 35576"/>
                  <a:gd name="connsiteY0" fmla="*/ 34930 h 35583"/>
                  <a:gd name="connsiteX1" fmla="*/ 34927 w 35576"/>
                  <a:gd name="connsiteY1" fmla="*/ 22508 h 35583"/>
                  <a:gd name="connsiteX2" fmla="*/ 34926 w 35576"/>
                  <a:gd name="connsiteY2" fmla="*/ 12966 h 35583"/>
                  <a:gd name="connsiteX3" fmla="*/ 22622 w 35576"/>
                  <a:gd name="connsiteY3" fmla="*/ 657 h 35583"/>
                  <a:gd name="connsiteX4" fmla="*/ 653 w 35576"/>
                  <a:gd name="connsiteY4" fmla="*/ 13063 h 35583"/>
                  <a:gd name="connsiteX5" fmla="*/ 654 w 35576"/>
                  <a:gd name="connsiteY5" fmla="*/ 22630 h 35583"/>
                  <a:gd name="connsiteX6" fmla="*/ 12967 w 35576"/>
                  <a:gd name="connsiteY6" fmla="*/ 34930 h 35583"/>
                  <a:gd name="connsiteX7" fmla="*/ 17775 w 35576"/>
                  <a:gd name="connsiteY7" fmla="*/ 8895 h 35583"/>
                  <a:gd name="connsiteX8" fmla="*/ 26662 w 35576"/>
                  <a:gd name="connsiteY8" fmla="*/ 17782 h 35583"/>
                  <a:gd name="connsiteX9" fmla="*/ 17775 w 35576"/>
                  <a:gd name="connsiteY9" fmla="*/ 26669 h 35583"/>
                  <a:gd name="connsiteX10" fmla="*/ 8888 w 35576"/>
                  <a:gd name="connsiteY10" fmla="*/ 17782 h 35583"/>
                  <a:gd name="connsiteX11" fmla="*/ 17775 w 35576"/>
                  <a:gd name="connsiteY11" fmla="*/ 8895 h 3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76" h="35583">
                    <a:moveTo>
                      <a:pt x="12967" y="34930"/>
                    </a:moveTo>
                    <a:cubicBezTo>
                      <a:pt x="22461" y="37564"/>
                      <a:pt x="32293" y="32002"/>
                      <a:pt x="34927" y="22508"/>
                    </a:cubicBezTo>
                    <a:cubicBezTo>
                      <a:pt x="35793" y="19386"/>
                      <a:pt x="35793" y="16087"/>
                      <a:pt x="34926" y="12966"/>
                    </a:cubicBezTo>
                    <a:cubicBezTo>
                      <a:pt x="33293" y="6974"/>
                      <a:pt x="28613" y="2293"/>
                      <a:pt x="22622" y="657"/>
                    </a:cubicBezTo>
                    <a:cubicBezTo>
                      <a:pt x="13130" y="-1984"/>
                      <a:pt x="3294" y="3571"/>
                      <a:pt x="653" y="13063"/>
                    </a:cubicBezTo>
                    <a:cubicBezTo>
                      <a:pt x="-218" y="16193"/>
                      <a:pt x="-218" y="19501"/>
                      <a:pt x="654" y="22630"/>
                    </a:cubicBezTo>
                    <a:cubicBezTo>
                      <a:pt x="2290" y="28621"/>
                      <a:pt x="6974" y="33300"/>
                      <a:pt x="12967" y="34930"/>
                    </a:cubicBezTo>
                    <a:close/>
                    <a:moveTo>
                      <a:pt x="17775" y="8895"/>
                    </a:moveTo>
                    <a:cubicBezTo>
                      <a:pt x="22683" y="8895"/>
                      <a:pt x="26662" y="12874"/>
                      <a:pt x="26662" y="17782"/>
                    </a:cubicBezTo>
                    <a:cubicBezTo>
                      <a:pt x="26662" y="22691"/>
                      <a:pt x="22683" y="26669"/>
                      <a:pt x="17775" y="26669"/>
                    </a:cubicBezTo>
                    <a:cubicBezTo>
                      <a:pt x="12866" y="26669"/>
                      <a:pt x="8888" y="22691"/>
                      <a:pt x="8888" y="17782"/>
                    </a:cubicBezTo>
                    <a:cubicBezTo>
                      <a:pt x="8888" y="12874"/>
                      <a:pt x="12866" y="8895"/>
                      <a:pt x="17775" y="8895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CAB84CB-DCEC-417A-8A8A-FFF7AF9AC62D}"/>
                  </a:ext>
                </a:extLst>
              </p:cNvPr>
              <p:cNvSpPr/>
              <p:nvPr/>
            </p:nvSpPr>
            <p:spPr>
              <a:xfrm>
                <a:off x="7603675" y="2334306"/>
                <a:ext cx="35552" cy="35655"/>
              </a:xfrm>
              <a:custGeom>
                <a:avLst/>
                <a:gdLst>
                  <a:gd name="connsiteX0" fmla="*/ 21400 w 35552"/>
                  <a:gd name="connsiteY0" fmla="*/ 35288 h 35655"/>
                  <a:gd name="connsiteX1" fmla="*/ 35548 w 35552"/>
                  <a:gd name="connsiteY1" fmla="*/ 17070 h 35655"/>
                  <a:gd name="connsiteX2" fmla="*/ 35548 w 35552"/>
                  <a:gd name="connsiteY2" fmla="*/ 17070 h 35655"/>
                  <a:gd name="connsiteX3" fmla="*/ 27550 w 35552"/>
                  <a:gd name="connsiteY3" fmla="*/ 2744 h 35655"/>
                  <a:gd name="connsiteX4" fmla="*/ 2741 w 35552"/>
                  <a:gd name="connsiteY4" fmla="*/ 8453 h 35655"/>
                  <a:gd name="connsiteX5" fmla="*/ 0 w 35552"/>
                  <a:gd name="connsiteY5" fmla="*/ 17852 h 35655"/>
                  <a:gd name="connsiteX6" fmla="*/ 17807 w 35552"/>
                  <a:gd name="connsiteY6" fmla="*/ 35655 h 35655"/>
                  <a:gd name="connsiteX7" fmla="*/ 21400 w 35552"/>
                  <a:gd name="connsiteY7" fmla="*/ 35288 h 35655"/>
                  <a:gd name="connsiteX8" fmla="*/ 17774 w 35552"/>
                  <a:gd name="connsiteY8" fmla="*/ 8979 h 35655"/>
                  <a:gd name="connsiteX9" fmla="*/ 26661 w 35552"/>
                  <a:gd name="connsiteY9" fmla="*/ 17865 h 35655"/>
                  <a:gd name="connsiteX10" fmla="*/ 17774 w 35552"/>
                  <a:gd name="connsiteY10" fmla="*/ 26752 h 35655"/>
                  <a:gd name="connsiteX11" fmla="*/ 8887 w 35552"/>
                  <a:gd name="connsiteY11" fmla="*/ 17865 h 35655"/>
                  <a:gd name="connsiteX12" fmla="*/ 17774 w 35552"/>
                  <a:gd name="connsiteY12" fmla="*/ 8979 h 3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2" h="35655">
                    <a:moveTo>
                      <a:pt x="21400" y="35288"/>
                    </a:moveTo>
                    <a:cubicBezTo>
                      <a:pt x="29830" y="33324"/>
                      <a:pt x="35732" y="25724"/>
                      <a:pt x="35548" y="17070"/>
                    </a:cubicBezTo>
                    <a:lnTo>
                      <a:pt x="35548" y="17070"/>
                    </a:lnTo>
                    <a:cubicBezTo>
                      <a:pt x="35663" y="11201"/>
                      <a:pt x="32606" y="5725"/>
                      <a:pt x="27550" y="2744"/>
                    </a:cubicBezTo>
                    <a:cubicBezTo>
                      <a:pt x="19123" y="-2530"/>
                      <a:pt x="8016" y="26"/>
                      <a:pt x="2741" y="8453"/>
                    </a:cubicBezTo>
                    <a:cubicBezTo>
                      <a:pt x="977" y="11273"/>
                      <a:pt x="28" y="14526"/>
                      <a:pt x="0" y="17852"/>
                    </a:cubicBezTo>
                    <a:cubicBezTo>
                      <a:pt x="1" y="27686"/>
                      <a:pt x="7974" y="35656"/>
                      <a:pt x="17807" y="35655"/>
                    </a:cubicBezTo>
                    <a:cubicBezTo>
                      <a:pt x="19014" y="35655"/>
                      <a:pt x="20218" y="35532"/>
                      <a:pt x="21400" y="35288"/>
                    </a:cubicBezTo>
                    <a:close/>
                    <a:moveTo>
                      <a:pt x="17774" y="8979"/>
                    </a:moveTo>
                    <a:cubicBezTo>
                      <a:pt x="22682" y="8979"/>
                      <a:pt x="26661" y="12957"/>
                      <a:pt x="26661" y="17865"/>
                    </a:cubicBezTo>
                    <a:cubicBezTo>
                      <a:pt x="26661" y="22774"/>
                      <a:pt x="22682" y="26752"/>
                      <a:pt x="17774" y="26752"/>
                    </a:cubicBezTo>
                    <a:cubicBezTo>
                      <a:pt x="12866" y="26752"/>
                      <a:pt x="8887" y="22774"/>
                      <a:pt x="8887" y="17865"/>
                    </a:cubicBezTo>
                    <a:cubicBezTo>
                      <a:pt x="8887" y="12957"/>
                      <a:pt x="12866" y="8979"/>
                      <a:pt x="17774" y="8979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E25DC9F-6A11-4A18-95E8-A53E4F150BAD}"/>
                  </a:ext>
                </a:extLst>
              </p:cNvPr>
              <p:cNvSpPr/>
              <p:nvPr/>
            </p:nvSpPr>
            <p:spPr>
              <a:xfrm>
                <a:off x="7341464" y="2289963"/>
                <a:ext cx="337754" cy="124417"/>
              </a:xfrm>
              <a:custGeom>
                <a:avLst/>
                <a:gdLst>
                  <a:gd name="connsiteX0" fmla="*/ 324424 w 337754"/>
                  <a:gd name="connsiteY0" fmla="*/ 124418 h 124417"/>
                  <a:gd name="connsiteX1" fmla="*/ 337754 w 337754"/>
                  <a:gd name="connsiteY1" fmla="*/ 111087 h 124417"/>
                  <a:gd name="connsiteX2" fmla="*/ 337754 w 337754"/>
                  <a:gd name="connsiteY2" fmla="*/ 13330 h 124417"/>
                  <a:gd name="connsiteX3" fmla="*/ 324424 w 337754"/>
                  <a:gd name="connsiteY3" fmla="*/ 0 h 124417"/>
                  <a:gd name="connsiteX4" fmla="*/ 17774 w 337754"/>
                  <a:gd name="connsiteY4" fmla="*/ 0 h 124417"/>
                  <a:gd name="connsiteX5" fmla="*/ 0 w 337754"/>
                  <a:gd name="connsiteY5" fmla="*/ 17774 h 124417"/>
                  <a:gd name="connsiteX6" fmla="*/ 0 w 337754"/>
                  <a:gd name="connsiteY6" fmla="*/ 106644 h 124417"/>
                  <a:gd name="connsiteX7" fmla="*/ 17774 w 337754"/>
                  <a:gd name="connsiteY7" fmla="*/ 124418 h 124417"/>
                  <a:gd name="connsiteX8" fmla="*/ 8887 w 337754"/>
                  <a:gd name="connsiteY8" fmla="*/ 21462 h 124417"/>
                  <a:gd name="connsiteX9" fmla="*/ 21462 w 337754"/>
                  <a:gd name="connsiteY9" fmla="*/ 8887 h 124417"/>
                  <a:gd name="connsiteX10" fmla="*/ 320744 w 337754"/>
                  <a:gd name="connsiteY10" fmla="*/ 8887 h 124417"/>
                  <a:gd name="connsiteX11" fmla="*/ 328867 w 337754"/>
                  <a:gd name="connsiteY11" fmla="*/ 17010 h 124417"/>
                  <a:gd name="connsiteX12" fmla="*/ 328867 w 337754"/>
                  <a:gd name="connsiteY12" fmla="*/ 107417 h 124417"/>
                  <a:gd name="connsiteX13" fmla="*/ 320744 w 337754"/>
                  <a:gd name="connsiteY13" fmla="*/ 115531 h 124417"/>
                  <a:gd name="connsiteX14" fmla="*/ 21462 w 337754"/>
                  <a:gd name="connsiteY14" fmla="*/ 115531 h 124417"/>
                  <a:gd name="connsiteX15" fmla="*/ 8887 w 337754"/>
                  <a:gd name="connsiteY15" fmla="*/ 102973 h 124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7754" h="124417">
                    <a:moveTo>
                      <a:pt x="324424" y="124418"/>
                    </a:moveTo>
                    <a:lnTo>
                      <a:pt x="337754" y="111087"/>
                    </a:lnTo>
                    <a:lnTo>
                      <a:pt x="337754" y="13330"/>
                    </a:lnTo>
                    <a:lnTo>
                      <a:pt x="324424" y="0"/>
                    </a:lnTo>
                    <a:lnTo>
                      <a:pt x="17774" y="0"/>
                    </a:lnTo>
                    <a:lnTo>
                      <a:pt x="0" y="17774"/>
                    </a:lnTo>
                    <a:lnTo>
                      <a:pt x="0" y="106644"/>
                    </a:lnTo>
                    <a:lnTo>
                      <a:pt x="17774" y="124418"/>
                    </a:lnTo>
                    <a:close/>
                    <a:moveTo>
                      <a:pt x="8887" y="21462"/>
                    </a:moveTo>
                    <a:lnTo>
                      <a:pt x="21462" y="8887"/>
                    </a:lnTo>
                    <a:lnTo>
                      <a:pt x="320744" y="8887"/>
                    </a:lnTo>
                    <a:lnTo>
                      <a:pt x="328867" y="17010"/>
                    </a:lnTo>
                    <a:lnTo>
                      <a:pt x="328867" y="107417"/>
                    </a:lnTo>
                    <a:lnTo>
                      <a:pt x="320744" y="115531"/>
                    </a:lnTo>
                    <a:lnTo>
                      <a:pt x="21462" y="115531"/>
                    </a:lnTo>
                    <a:lnTo>
                      <a:pt x="8887" y="102973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  <p:grpSp>
          <p:nvGrpSpPr>
            <p:cNvPr id="85" name="Graphic 30" descr="Clock outline">
              <a:extLst>
                <a:ext uri="{FF2B5EF4-FFF2-40B4-BE49-F238E27FC236}">
                  <a16:creationId xmlns:a16="http://schemas.microsoft.com/office/drawing/2014/main" id="{769406E7-19A7-41DA-866A-1B17AB30C32D}"/>
                </a:ext>
              </a:extLst>
            </p:cNvPr>
            <p:cNvGrpSpPr/>
            <p:nvPr/>
          </p:nvGrpSpPr>
          <p:grpSpPr>
            <a:xfrm>
              <a:off x="7270575" y="2113193"/>
              <a:ext cx="371475" cy="371475"/>
              <a:chOff x="6168782" y="1215984"/>
              <a:chExt cx="723900" cy="723900"/>
            </a:xfrm>
            <a:solidFill>
              <a:schemeClr val="bg1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65E7939-75DA-4111-8856-DF336A36DEEC}"/>
                  </a:ext>
                </a:extLst>
              </p:cNvPr>
              <p:cNvSpPr/>
              <p:nvPr/>
            </p:nvSpPr>
            <p:spPr>
              <a:xfrm>
                <a:off x="6168782" y="1215984"/>
                <a:ext cx="723900" cy="723900"/>
              </a:xfrm>
              <a:custGeom>
                <a:avLst/>
                <a:gdLst>
                  <a:gd name="connsiteX0" fmla="*/ 361950 w 723900"/>
                  <a:gd name="connsiteY0" fmla="*/ 723900 h 723900"/>
                  <a:gd name="connsiteX1" fmla="*/ 0 w 723900"/>
                  <a:gd name="connsiteY1" fmla="*/ 361950 h 723900"/>
                  <a:gd name="connsiteX2" fmla="*/ 361950 w 723900"/>
                  <a:gd name="connsiteY2" fmla="*/ 0 h 723900"/>
                  <a:gd name="connsiteX3" fmla="*/ 723900 w 723900"/>
                  <a:gd name="connsiteY3" fmla="*/ 361950 h 723900"/>
                  <a:gd name="connsiteX4" fmla="*/ 361950 w 723900"/>
                  <a:gd name="connsiteY4" fmla="*/ 723900 h 723900"/>
                  <a:gd name="connsiteX5" fmla="*/ 361950 w 723900"/>
                  <a:gd name="connsiteY5" fmla="*/ 19050 h 723900"/>
                  <a:gd name="connsiteX6" fmla="*/ 19050 w 723900"/>
                  <a:gd name="connsiteY6" fmla="*/ 361950 h 723900"/>
                  <a:gd name="connsiteX7" fmla="*/ 361950 w 723900"/>
                  <a:gd name="connsiteY7" fmla="*/ 704850 h 723900"/>
                  <a:gd name="connsiteX8" fmla="*/ 704850 w 723900"/>
                  <a:gd name="connsiteY8" fmla="*/ 361950 h 723900"/>
                  <a:gd name="connsiteX9" fmla="*/ 361950 w 723900"/>
                  <a:gd name="connsiteY9" fmla="*/ 1905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3900" h="723900">
                    <a:moveTo>
                      <a:pt x="361950" y="723900"/>
                    </a:moveTo>
                    <a:cubicBezTo>
                      <a:pt x="162051" y="723900"/>
                      <a:pt x="0" y="561849"/>
                      <a:pt x="0" y="361950"/>
                    </a:cubicBezTo>
                    <a:cubicBezTo>
                      <a:pt x="0" y="162051"/>
                      <a:pt x="162051" y="0"/>
                      <a:pt x="361950" y="0"/>
                    </a:cubicBezTo>
                    <a:cubicBezTo>
                      <a:pt x="561849" y="0"/>
                      <a:pt x="723900" y="162051"/>
                      <a:pt x="723900" y="361950"/>
                    </a:cubicBezTo>
                    <a:cubicBezTo>
                      <a:pt x="723674" y="561756"/>
                      <a:pt x="561756" y="723674"/>
                      <a:pt x="361950" y="723900"/>
                    </a:cubicBezTo>
                    <a:close/>
                    <a:moveTo>
                      <a:pt x="361950" y="19050"/>
                    </a:moveTo>
                    <a:cubicBezTo>
                      <a:pt x="172571" y="19050"/>
                      <a:pt x="19050" y="172571"/>
                      <a:pt x="19050" y="361950"/>
                    </a:cubicBezTo>
                    <a:cubicBezTo>
                      <a:pt x="19050" y="551328"/>
                      <a:pt x="172571" y="704850"/>
                      <a:pt x="361950" y="704850"/>
                    </a:cubicBezTo>
                    <a:cubicBezTo>
                      <a:pt x="551328" y="704850"/>
                      <a:pt x="704850" y="551328"/>
                      <a:pt x="704850" y="361950"/>
                    </a:cubicBezTo>
                    <a:cubicBezTo>
                      <a:pt x="704640" y="172659"/>
                      <a:pt x="551241" y="19260"/>
                      <a:pt x="36195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81A0B75-97C0-49F1-AB3F-8335B0A12A75}"/>
                  </a:ext>
                </a:extLst>
              </p:cNvPr>
              <p:cNvSpPr/>
              <p:nvPr/>
            </p:nvSpPr>
            <p:spPr>
              <a:xfrm>
                <a:off x="6521207" y="1396959"/>
                <a:ext cx="149609" cy="321059"/>
              </a:xfrm>
              <a:custGeom>
                <a:avLst/>
                <a:gdLst>
                  <a:gd name="connsiteX0" fmla="*/ 136141 w 149609"/>
                  <a:gd name="connsiteY0" fmla="*/ 321059 h 321059"/>
                  <a:gd name="connsiteX1" fmla="*/ 2791 w 149609"/>
                  <a:gd name="connsiteY1" fmla="*/ 187709 h 321059"/>
                  <a:gd name="connsiteX2" fmla="*/ 0 w 149609"/>
                  <a:gd name="connsiteY2" fmla="*/ 180975 h 321059"/>
                  <a:gd name="connsiteX3" fmla="*/ 0 w 149609"/>
                  <a:gd name="connsiteY3" fmla="*/ 0 h 321059"/>
                  <a:gd name="connsiteX4" fmla="*/ 19050 w 149609"/>
                  <a:gd name="connsiteY4" fmla="*/ 0 h 321059"/>
                  <a:gd name="connsiteX5" fmla="*/ 19050 w 149609"/>
                  <a:gd name="connsiteY5" fmla="*/ 177032 h 321059"/>
                  <a:gd name="connsiteX6" fmla="*/ 149609 w 149609"/>
                  <a:gd name="connsiteY6" fmla="*/ 307591 h 32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609" h="321059">
                    <a:moveTo>
                      <a:pt x="136141" y="321059"/>
                    </a:moveTo>
                    <a:lnTo>
                      <a:pt x="2791" y="187709"/>
                    </a:lnTo>
                    <a:cubicBezTo>
                      <a:pt x="1004" y="185923"/>
                      <a:pt x="1" y="183501"/>
                      <a:pt x="0" y="180975"/>
                    </a:cubicBez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177032"/>
                    </a:lnTo>
                    <a:lnTo>
                      <a:pt x="149609" y="307591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74EDD97-1E85-43B6-AE56-DC0AC5893F5A}"/>
                  </a:ext>
                </a:extLst>
              </p:cNvPr>
              <p:cNvSpPr/>
              <p:nvPr/>
            </p:nvSpPr>
            <p:spPr>
              <a:xfrm>
                <a:off x="6511682" y="132075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289A703-3776-48FE-81DB-14529E52176C}"/>
                  </a:ext>
                </a:extLst>
              </p:cNvPr>
              <p:cNvSpPr/>
              <p:nvPr/>
            </p:nvSpPr>
            <p:spPr>
              <a:xfrm>
                <a:off x="627355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3490FF-1609-4CD4-A575-51E3DCACB2FB}"/>
                  </a:ext>
                </a:extLst>
              </p:cNvPr>
              <p:cNvSpPr/>
              <p:nvPr/>
            </p:nvSpPr>
            <p:spPr>
              <a:xfrm>
                <a:off x="6511682" y="179700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B9B8EFE-78D2-44BC-8A26-F3896E26A5F1}"/>
                  </a:ext>
                </a:extLst>
              </p:cNvPr>
              <p:cNvSpPr/>
              <p:nvPr/>
            </p:nvSpPr>
            <p:spPr>
              <a:xfrm>
                <a:off x="674980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FE0125E-3069-47D8-ABE1-7B9AE208E88E}"/>
                  </a:ext>
                </a:extLst>
              </p:cNvPr>
              <p:cNvSpPr/>
              <p:nvPr/>
            </p:nvSpPr>
            <p:spPr>
              <a:xfrm>
                <a:off x="6216407" y="1263609"/>
                <a:ext cx="628650" cy="628650"/>
              </a:xfrm>
              <a:custGeom>
                <a:avLst/>
                <a:gdLst>
                  <a:gd name="connsiteX0" fmla="*/ 314325 w 628650"/>
                  <a:gd name="connsiteY0" fmla="*/ 628650 h 628650"/>
                  <a:gd name="connsiteX1" fmla="*/ 0 w 628650"/>
                  <a:gd name="connsiteY1" fmla="*/ 314325 h 628650"/>
                  <a:gd name="connsiteX2" fmla="*/ 314325 w 628650"/>
                  <a:gd name="connsiteY2" fmla="*/ 0 h 628650"/>
                  <a:gd name="connsiteX3" fmla="*/ 628650 w 628650"/>
                  <a:gd name="connsiteY3" fmla="*/ 314325 h 628650"/>
                  <a:gd name="connsiteX4" fmla="*/ 314325 w 628650"/>
                  <a:gd name="connsiteY4" fmla="*/ 628650 h 628650"/>
                  <a:gd name="connsiteX5" fmla="*/ 314325 w 628650"/>
                  <a:gd name="connsiteY5" fmla="*/ 19050 h 628650"/>
                  <a:gd name="connsiteX6" fmla="*/ 19050 w 628650"/>
                  <a:gd name="connsiteY6" fmla="*/ 314325 h 628650"/>
                  <a:gd name="connsiteX7" fmla="*/ 314325 w 628650"/>
                  <a:gd name="connsiteY7" fmla="*/ 609600 h 628650"/>
                  <a:gd name="connsiteX8" fmla="*/ 609600 w 628650"/>
                  <a:gd name="connsiteY8" fmla="*/ 314325 h 628650"/>
                  <a:gd name="connsiteX9" fmla="*/ 314325 w 628650"/>
                  <a:gd name="connsiteY9" fmla="*/ 190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8650" h="628650">
                    <a:moveTo>
                      <a:pt x="314325" y="628650"/>
                    </a:moveTo>
                    <a:cubicBezTo>
                      <a:pt x="140728" y="628650"/>
                      <a:pt x="0" y="487922"/>
                      <a:pt x="0" y="314325"/>
                    </a:cubicBezTo>
                    <a:cubicBezTo>
                      <a:pt x="0" y="140728"/>
                      <a:pt x="140728" y="0"/>
                      <a:pt x="314325" y="0"/>
                    </a:cubicBezTo>
                    <a:cubicBezTo>
                      <a:pt x="487922" y="0"/>
                      <a:pt x="628650" y="140728"/>
                      <a:pt x="628650" y="314325"/>
                    </a:cubicBezTo>
                    <a:cubicBezTo>
                      <a:pt x="628451" y="487839"/>
                      <a:pt x="487839" y="628451"/>
                      <a:pt x="314325" y="628650"/>
                    </a:cubicBezTo>
                    <a:close/>
                    <a:moveTo>
                      <a:pt x="314325" y="19050"/>
                    </a:moveTo>
                    <a:cubicBezTo>
                      <a:pt x="151249" y="19050"/>
                      <a:pt x="19050" y="151249"/>
                      <a:pt x="19050" y="314325"/>
                    </a:cubicBezTo>
                    <a:cubicBezTo>
                      <a:pt x="19050" y="477401"/>
                      <a:pt x="151249" y="609600"/>
                      <a:pt x="314325" y="609600"/>
                    </a:cubicBezTo>
                    <a:cubicBezTo>
                      <a:pt x="477401" y="609600"/>
                      <a:pt x="609600" y="477401"/>
                      <a:pt x="609600" y="314325"/>
                    </a:cubicBezTo>
                    <a:cubicBezTo>
                      <a:pt x="609411" y="151327"/>
                      <a:pt x="477323" y="19239"/>
                      <a:pt x="314325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</p:grpSp>
      <p:grpSp>
        <p:nvGrpSpPr>
          <p:cNvPr id="93" name="Graphic 17" descr="Transfer outline">
            <a:extLst>
              <a:ext uri="{FF2B5EF4-FFF2-40B4-BE49-F238E27FC236}">
                <a16:creationId xmlns:a16="http://schemas.microsoft.com/office/drawing/2014/main" id="{0FE4EAEF-2E4F-413E-B5B0-30A1C149F5F5}"/>
              </a:ext>
            </a:extLst>
          </p:cNvPr>
          <p:cNvGrpSpPr/>
          <p:nvPr/>
        </p:nvGrpSpPr>
        <p:grpSpPr>
          <a:xfrm>
            <a:off x="10062104" y="2170436"/>
            <a:ext cx="496804" cy="344235"/>
            <a:chOff x="11987281" y="3154881"/>
            <a:chExt cx="546484" cy="416525"/>
          </a:xfrm>
          <a:solidFill>
            <a:schemeClr val="bg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0638BEA-1791-4AC3-A6B0-7EC648BD4FD7}"/>
                </a:ext>
              </a:extLst>
            </p:cNvPr>
            <p:cNvSpPr/>
            <p:nvPr/>
          </p:nvSpPr>
          <p:spPr>
            <a:xfrm>
              <a:off x="11987281" y="3154881"/>
              <a:ext cx="546484" cy="208343"/>
            </a:xfrm>
            <a:custGeom>
              <a:avLst/>
              <a:gdLst>
                <a:gd name="connsiteX0" fmla="*/ 539979 w 546484"/>
                <a:gd name="connsiteY0" fmla="*/ 97666 h 208343"/>
                <a:gd name="connsiteX1" fmla="*/ 22365 w 546484"/>
                <a:gd name="connsiteY1" fmla="*/ 97666 h 208343"/>
                <a:gd name="connsiteX2" fmla="*/ 22320 w 546484"/>
                <a:gd name="connsiteY2" fmla="*/ 97555 h 208343"/>
                <a:gd name="connsiteX3" fmla="*/ 108689 w 546484"/>
                <a:gd name="connsiteY3" fmla="*/ 11185 h 208343"/>
                <a:gd name="connsiteX4" fmla="*/ 108850 w 546484"/>
                <a:gd name="connsiteY4" fmla="*/ 1986 h 208343"/>
                <a:gd name="connsiteX5" fmla="*/ 99650 w 546484"/>
                <a:gd name="connsiteY5" fmla="*/ 1826 h 208343"/>
                <a:gd name="connsiteX6" fmla="*/ 99490 w 546484"/>
                <a:gd name="connsiteY6" fmla="*/ 1986 h 208343"/>
                <a:gd name="connsiteX7" fmla="*/ 1905 w 546484"/>
                <a:gd name="connsiteY7" fmla="*/ 99572 h 208343"/>
                <a:gd name="connsiteX8" fmla="*/ 1905 w 546484"/>
                <a:gd name="connsiteY8" fmla="*/ 108771 h 208343"/>
                <a:gd name="connsiteX9" fmla="*/ 99490 w 546484"/>
                <a:gd name="connsiteY9" fmla="*/ 206357 h 208343"/>
                <a:gd name="connsiteX10" fmla="*/ 108689 w 546484"/>
                <a:gd name="connsiteY10" fmla="*/ 206517 h 208343"/>
                <a:gd name="connsiteX11" fmla="*/ 108850 w 546484"/>
                <a:gd name="connsiteY11" fmla="*/ 197318 h 208343"/>
                <a:gd name="connsiteX12" fmla="*/ 108689 w 546484"/>
                <a:gd name="connsiteY12" fmla="*/ 197158 h 208343"/>
                <a:gd name="connsiteX13" fmla="*/ 22320 w 546484"/>
                <a:gd name="connsiteY13" fmla="*/ 110788 h 208343"/>
                <a:gd name="connsiteX14" fmla="*/ 22365 w 546484"/>
                <a:gd name="connsiteY14" fmla="*/ 110677 h 208343"/>
                <a:gd name="connsiteX15" fmla="*/ 539979 w 546484"/>
                <a:gd name="connsiteY15" fmla="*/ 110677 h 208343"/>
                <a:gd name="connsiteX16" fmla="*/ 546485 w 546484"/>
                <a:gd name="connsiteY16" fmla="*/ 104172 h 208343"/>
                <a:gd name="connsiteX17" fmla="*/ 539979 w 546484"/>
                <a:gd name="connsiteY17" fmla="*/ 97666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84" h="208343">
                  <a:moveTo>
                    <a:pt x="539979" y="97666"/>
                  </a:moveTo>
                  <a:lnTo>
                    <a:pt x="22365" y="97666"/>
                  </a:lnTo>
                  <a:cubicBezTo>
                    <a:pt x="22281" y="97666"/>
                    <a:pt x="22261" y="97614"/>
                    <a:pt x="22320" y="97555"/>
                  </a:cubicBezTo>
                  <a:lnTo>
                    <a:pt x="108689" y="11185"/>
                  </a:lnTo>
                  <a:cubicBezTo>
                    <a:pt x="111274" y="8689"/>
                    <a:pt x="111346" y="4571"/>
                    <a:pt x="108850" y="1986"/>
                  </a:cubicBezTo>
                  <a:cubicBezTo>
                    <a:pt x="106353" y="-598"/>
                    <a:pt x="102235" y="-670"/>
                    <a:pt x="99650" y="1826"/>
                  </a:cubicBezTo>
                  <a:cubicBezTo>
                    <a:pt x="99596" y="1879"/>
                    <a:pt x="99542" y="1932"/>
                    <a:pt x="99490" y="1986"/>
                  </a:cubicBezTo>
                  <a:lnTo>
                    <a:pt x="1905" y="99572"/>
                  </a:lnTo>
                  <a:cubicBezTo>
                    <a:pt x="-635" y="102112"/>
                    <a:pt x="-635" y="106231"/>
                    <a:pt x="1905" y="108771"/>
                  </a:cubicBezTo>
                  <a:lnTo>
                    <a:pt x="99490" y="206357"/>
                  </a:lnTo>
                  <a:cubicBezTo>
                    <a:pt x="101987" y="208941"/>
                    <a:pt x="106105" y="209013"/>
                    <a:pt x="108689" y="206517"/>
                  </a:cubicBezTo>
                  <a:cubicBezTo>
                    <a:pt x="111274" y="204021"/>
                    <a:pt x="111346" y="199902"/>
                    <a:pt x="108850" y="197318"/>
                  </a:cubicBezTo>
                  <a:cubicBezTo>
                    <a:pt x="108797" y="197263"/>
                    <a:pt x="108743" y="197210"/>
                    <a:pt x="108689" y="197158"/>
                  </a:cubicBezTo>
                  <a:lnTo>
                    <a:pt x="22320" y="110788"/>
                  </a:lnTo>
                  <a:cubicBezTo>
                    <a:pt x="22261" y="110729"/>
                    <a:pt x="22281" y="110677"/>
                    <a:pt x="22365" y="110677"/>
                  </a:cubicBezTo>
                  <a:lnTo>
                    <a:pt x="539979" y="110677"/>
                  </a:lnTo>
                  <a:cubicBezTo>
                    <a:pt x="543572" y="110677"/>
                    <a:pt x="546485" y="107765"/>
                    <a:pt x="546485" y="104172"/>
                  </a:cubicBezTo>
                  <a:cubicBezTo>
                    <a:pt x="546485" y="100578"/>
                    <a:pt x="543572" y="97666"/>
                    <a:pt x="539979" y="9766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D0C166-8A8D-4672-84C1-3DFBB4951436}"/>
                </a:ext>
              </a:extLst>
            </p:cNvPr>
            <p:cNvSpPr/>
            <p:nvPr/>
          </p:nvSpPr>
          <p:spPr>
            <a:xfrm>
              <a:off x="11987286" y="3363063"/>
              <a:ext cx="546471" cy="208343"/>
            </a:xfrm>
            <a:custGeom>
              <a:avLst/>
              <a:gdLst>
                <a:gd name="connsiteX0" fmla="*/ 544567 w 546471"/>
                <a:gd name="connsiteY0" fmla="*/ 99572 h 208343"/>
                <a:gd name="connsiteX1" fmla="*/ 446981 w 546471"/>
                <a:gd name="connsiteY1" fmla="*/ 1986 h 208343"/>
                <a:gd name="connsiteX2" fmla="*/ 437782 w 546471"/>
                <a:gd name="connsiteY2" fmla="*/ 1826 h 208343"/>
                <a:gd name="connsiteX3" fmla="*/ 437622 w 546471"/>
                <a:gd name="connsiteY3" fmla="*/ 11025 h 208343"/>
                <a:gd name="connsiteX4" fmla="*/ 437782 w 546471"/>
                <a:gd name="connsiteY4" fmla="*/ 11185 h 208343"/>
                <a:gd name="connsiteX5" fmla="*/ 524152 w 546471"/>
                <a:gd name="connsiteY5" fmla="*/ 97555 h 208343"/>
                <a:gd name="connsiteX6" fmla="*/ 524106 w 546471"/>
                <a:gd name="connsiteY6" fmla="*/ 97666 h 208343"/>
                <a:gd name="connsiteX7" fmla="*/ 6506 w 546471"/>
                <a:gd name="connsiteY7" fmla="*/ 97666 h 208343"/>
                <a:gd name="connsiteX8" fmla="*/ 0 w 546471"/>
                <a:gd name="connsiteY8" fmla="*/ 104172 h 208343"/>
                <a:gd name="connsiteX9" fmla="*/ 6506 w 546471"/>
                <a:gd name="connsiteY9" fmla="*/ 110677 h 208343"/>
                <a:gd name="connsiteX10" fmla="*/ 524106 w 546471"/>
                <a:gd name="connsiteY10" fmla="*/ 110677 h 208343"/>
                <a:gd name="connsiteX11" fmla="*/ 524152 w 546471"/>
                <a:gd name="connsiteY11" fmla="*/ 110788 h 208343"/>
                <a:gd name="connsiteX12" fmla="*/ 437782 w 546471"/>
                <a:gd name="connsiteY12" fmla="*/ 197158 h 208343"/>
                <a:gd name="connsiteX13" fmla="*/ 437622 w 546471"/>
                <a:gd name="connsiteY13" fmla="*/ 206357 h 208343"/>
                <a:gd name="connsiteX14" fmla="*/ 446821 w 546471"/>
                <a:gd name="connsiteY14" fmla="*/ 206517 h 208343"/>
                <a:gd name="connsiteX15" fmla="*/ 446981 w 546471"/>
                <a:gd name="connsiteY15" fmla="*/ 206357 h 208343"/>
                <a:gd name="connsiteX16" fmla="*/ 544567 w 546471"/>
                <a:gd name="connsiteY16" fmla="*/ 108771 h 208343"/>
                <a:gd name="connsiteX17" fmla="*/ 544567 w 546471"/>
                <a:gd name="connsiteY17" fmla="*/ 99572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71" h="208343">
                  <a:moveTo>
                    <a:pt x="544567" y="99572"/>
                  </a:moveTo>
                  <a:lnTo>
                    <a:pt x="446981" y="1986"/>
                  </a:lnTo>
                  <a:cubicBezTo>
                    <a:pt x="444485" y="-598"/>
                    <a:pt x="440367" y="-670"/>
                    <a:pt x="437782" y="1826"/>
                  </a:cubicBezTo>
                  <a:cubicBezTo>
                    <a:pt x="435197" y="4323"/>
                    <a:pt x="435126" y="8441"/>
                    <a:pt x="437622" y="11025"/>
                  </a:cubicBezTo>
                  <a:cubicBezTo>
                    <a:pt x="437675" y="11080"/>
                    <a:pt x="437728" y="11133"/>
                    <a:pt x="437782" y="11185"/>
                  </a:cubicBezTo>
                  <a:lnTo>
                    <a:pt x="524152" y="97555"/>
                  </a:lnTo>
                  <a:cubicBezTo>
                    <a:pt x="524210" y="97620"/>
                    <a:pt x="524191" y="97666"/>
                    <a:pt x="524106" y="97666"/>
                  </a:cubicBezTo>
                  <a:lnTo>
                    <a:pt x="6506" y="97666"/>
                  </a:lnTo>
                  <a:cubicBezTo>
                    <a:pt x="2913" y="97666"/>
                    <a:pt x="0" y="100578"/>
                    <a:pt x="0" y="104172"/>
                  </a:cubicBezTo>
                  <a:cubicBezTo>
                    <a:pt x="0" y="107765"/>
                    <a:pt x="2913" y="110677"/>
                    <a:pt x="6506" y="110677"/>
                  </a:cubicBezTo>
                  <a:lnTo>
                    <a:pt x="524106" y="110677"/>
                  </a:lnTo>
                  <a:cubicBezTo>
                    <a:pt x="524191" y="110677"/>
                    <a:pt x="524210" y="110729"/>
                    <a:pt x="524152" y="110788"/>
                  </a:cubicBezTo>
                  <a:lnTo>
                    <a:pt x="437782" y="197158"/>
                  </a:lnTo>
                  <a:cubicBezTo>
                    <a:pt x="435197" y="199654"/>
                    <a:pt x="435126" y="203772"/>
                    <a:pt x="437622" y="206357"/>
                  </a:cubicBezTo>
                  <a:cubicBezTo>
                    <a:pt x="440118" y="208941"/>
                    <a:pt x="444237" y="209013"/>
                    <a:pt x="446821" y="206517"/>
                  </a:cubicBezTo>
                  <a:cubicBezTo>
                    <a:pt x="446876" y="206464"/>
                    <a:pt x="446929" y="206411"/>
                    <a:pt x="446981" y="206357"/>
                  </a:cubicBezTo>
                  <a:lnTo>
                    <a:pt x="544567" y="108771"/>
                  </a:lnTo>
                  <a:cubicBezTo>
                    <a:pt x="547107" y="106231"/>
                    <a:pt x="547107" y="102112"/>
                    <a:pt x="544567" y="99572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" name="Graphic 7" descr="Mop and bucket outline">
            <a:extLst>
              <a:ext uri="{FF2B5EF4-FFF2-40B4-BE49-F238E27FC236}">
                <a16:creationId xmlns:a16="http://schemas.microsoft.com/office/drawing/2014/main" id="{52038624-4839-4247-B32B-3CE4474F8AB9}"/>
              </a:ext>
            </a:extLst>
          </p:cNvPr>
          <p:cNvGrpSpPr/>
          <p:nvPr/>
        </p:nvGrpSpPr>
        <p:grpSpPr>
          <a:xfrm>
            <a:off x="7884611" y="2041229"/>
            <a:ext cx="479809" cy="514542"/>
            <a:chOff x="5707016" y="3019425"/>
            <a:chExt cx="772738" cy="828675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B197A1B-A9A2-4EE2-A7A4-B688ABB9679A}"/>
                </a:ext>
              </a:extLst>
            </p:cNvPr>
            <p:cNvSpPr/>
            <p:nvPr/>
          </p:nvSpPr>
          <p:spPr>
            <a:xfrm>
              <a:off x="5707016" y="3448050"/>
              <a:ext cx="416189" cy="400050"/>
            </a:xfrm>
            <a:custGeom>
              <a:avLst/>
              <a:gdLst>
                <a:gd name="connsiteX0" fmla="*/ 416189 w 416189"/>
                <a:gd name="connsiteY0" fmla="*/ 71438 h 400050"/>
                <a:gd name="connsiteX1" fmla="*/ 225689 w 416189"/>
                <a:gd name="connsiteY1" fmla="*/ 0 h 400050"/>
                <a:gd name="connsiteX2" fmla="*/ 35189 w 416189"/>
                <a:gd name="connsiteY2" fmla="*/ 71438 h 400050"/>
                <a:gd name="connsiteX3" fmla="*/ 36913 w 416189"/>
                <a:gd name="connsiteY3" fmla="*/ 81658 h 400050"/>
                <a:gd name="connsiteX4" fmla="*/ 38818 w 416189"/>
                <a:gd name="connsiteY4" fmla="*/ 91802 h 400050"/>
                <a:gd name="connsiteX5" fmla="*/ 21740 w 416189"/>
                <a:gd name="connsiteY5" fmla="*/ 268853 h 400050"/>
                <a:gd name="connsiteX6" fmla="*/ 114561 w 416189"/>
                <a:gd name="connsiteY6" fmla="*/ 308077 h 400050"/>
                <a:gd name="connsiteX7" fmla="*/ 135068 w 416189"/>
                <a:gd name="connsiteY7" fmla="*/ 306934 h 400050"/>
                <a:gd name="connsiteX8" fmla="*/ 277277 w 416189"/>
                <a:gd name="connsiteY8" fmla="*/ 243916 h 400050"/>
                <a:gd name="connsiteX9" fmla="*/ 306804 w 416189"/>
                <a:gd name="connsiteY9" fmla="*/ 217161 h 400050"/>
                <a:gd name="connsiteX10" fmla="*/ 309300 w 416189"/>
                <a:gd name="connsiteY10" fmla="*/ 214589 h 400050"/>
                <a:gd name="connsiteX11" fmla="*/ 310090 w 416189"/>
                <a:gd name="connsiteY11" fmla="*/ 215017 h 400050"/>
                <a:gd name="connsiteX12" fmla="*/ 334189 w 416189"/>
                <a:gd name="connsiteY12" fmla="*/ 217942 h 400050"/>
                <a:gd name="connsiteX13" fmla="*/ 358061 w 416189"/>
                <a:gd name="connsiteY13" fmla="*/ 177286 h 400050"/>
                <a:gd name="connsiteX14" fmla="*/ 317405 w 416189"/>
                <a:gd name="connsiteY14" fmla="*/ 153413 h 400050"/>
                <a:gd name="connsiteX15" fmla="*/ 293764 w 416189"/>
                <a:gd name="connsiteY15" fmla="*/ 176441 h 400050"/>
                <a:gd name="connsiteX16" fmla="*/ 295822 w 416189"/>
                <a:gd name="connsiteY16" fmla="*/ 200149 h 400050"/>
                <a:gd name="connsiteX17" fmla="*/ 296146 w 416189"/>
                <a:gd name="connsiteY17" fmla="*/ 200835 h 400050"/>
                <a:gd name="connsiteX18" fmla="*/ 294707 w 416189"/>
                <a:gd name="connsiteY18" fmla="*/ 202321 h 400050"/>
                <a:gd name="connsiteX19" fmla="*/ 265342 w 416189"/>
                <a:gd name="connsiteY19" fmla="*/ 229057 h 400050"/>
                <a:gd name="connsiteX20" fmla="*/ 133001 w 416189"/>
                <a:gd name="connsiteY20" fmla="*/ 287998 h 400050"/>
                <a:gd name="connsiteX21" fmla="*/ 94406 w 416189"/>
                <a:gd name="connsiteY21" fmla="*/ 287407 h 400050"/>
                <a:gd name="connsiteX22" fmla="*/ 61345 w 416189"/>
                <a:gd name="connsiteY22" fmla="*/ 108909 h 400050"/>
                <a:gd name="connsiteX23" fmla="*/ 225689 w 416189"/>
                <a:gd name="connsiteY23" fmla="*/ 142875 h 400050"/>
                <a:gd name="connsiteX24" fmla="*/ 390034 w 416189"/>
                <a:gd name="connsiteY24" fmla="*/ 108909 h 400050"/>
                <a:gd name="connsiteX25" fmla="*/ 349724 w 416189"/>
                <a:gd name="connsiteY25" fmla="*/ 326612 h 400050"/>
                <a:gd name="connsiteX26" fmla="*/ 225689 w 416189"/>
                <a:gd name="connsiteY26" fmla="*/ 381000 h 400050"/>
                <a:gd name="connsiteX27" fmla="*/ 102121 w 416189"/>
                <a:gd name="connsiteY27" fmla="*/ 328222 h 400050"/>
                <a:gd name="connsiteX28" fmla="*/ 82119 w 416189"/>
                <a:gd name="connsiteY28" fmla="*/ 325555 h 400050"/>
                <a:gd name="connsiteX29" fmla="*/ 83071 w 416189"/>
                <a:gd name="connsiteY29" fmla="*/ 330708 h 400050"/>
                <a:gd name="connsiteX30" fmla="*/ 225689 w 416189"/>
                <a:gd name="connsiteY30" fmla="*/ 400050 h 400050"/>
                <a:gd name="connsiteX31" fmla="*/ 368402 w 416189"/>
                <a:gd name="connsiteY31" fmla="*/ 330346 h 400050"/>
                <a:gd name="connsiteX32" fmla="*/ 414456 w 416189"/>
                <a:gd name="connsiteY32" fmla="*/ 81658 h 400050"/>
                <a:gd name="connsiteX33" fmla="*/ 416189 w 416189"/>
                <a:gd name="connsiteY33" fmla="*/ 71438 h 400050"/>
                <a:gd name="connsiteX34" fmla="*/ 321816 w 416189"/>
                <a:gd name="connsiteY34" fmla="*/ 171964 h 400050"/>
                <a:gd name="connsiteX35" fmla="*/ 339473 w 416189"/>
                <a:gd name="connsiteY35" fmla="*/ 181925 h 400050"/>
                <a:gd name="connsiteX36" fmla="*/ 339475 w 416189"/>
                <a:gd name="connsiteY36" fmla="*/ 189614 h 400050"/>
                <a:gd name="connsiteX37" fmla="*/ 329578 w 416189"/>
                <a:gd name="connsiteY37" fmla="*/ 199511 h 400050"/>
                <a:gd name="connsiteX38" fmla="*/ 311929 w 416189"/>
                <a:gd name="connsiteY38" fmla="*/ 189674 h 400050"/>
                <a:gd name="connsiteX39" fmla="*/ 311929 w 416189"/>
                <a:gd name="connsiteY39" fmla="*/ 181861 h 400050"/>
                <a:gd name="connsiteX40" fmla="*/ 321816 w 416189"/>
                <a:gd name="connsiteY40" fmla="*/ 171964 h 400050"/>
                <a:gd name="connsiteX41" fmla="*/ 36570 w 416189"/>
                <a:gd name="connsiteY41" fmla="*/ 256927 h 400050"/>
                <a:gd name="connsiteX42" fmla="*/ 43905 w 416189"/>
                <a:gd name="connsiteY42" fmla="*/ 119386 h 400050"/>
                <a:gd name="connsiteX43" fmla="*/ 74127 w 416189"/>
                <a:gd name="connsiteY43" fmla="*/ 282578 h 400050"/>
                <a:gd name="connsiteX44" fmla="*/ 36570 w 416189"/>
                <a:gd name="connsiteY44" fmla="*/ 256927 h 400050"/>
                <a:gd name="connsiteX45" fmla="*/ 225689 w 416189"/>
                <a:gd name="connsiteY45" fmla="*/ 123825 h 400050"/>
                <a:gd name="connsiteX46" fmla="*/ 55363 w 416189"/>
                <a:gd name="connsiteY46" fmla="*/ 76619 h 400050"/>
                <a:gd name="connsiteX47" fmla="*/ 54315 w 416189"/>
                <a:gd name="connsiteY47" fmla="*/ 70990 h 400050"/>
                <a:gd name="connsiteX48" fmla="*/ 225689 w 416189"/>
                <a:gd name="connsiteY48" fmla="*/ 19050 h 400050"/>
                <a:gd name="connsiteX49" fmla="*/ 397054 w 416189"/>
                <a:gd name="connsiteY49" fmla="*/ 70990 h 400050"/>
                <a:gd name="connsiteX50" fmla="*/ 396015 w 416189"/>
                <a:gd name="connsiteY50" fmla="*/ 76619 h 400050"/>
                <a:gd name="connsiteX51" fmla="*/ 225689 w 416189"/>
                <a:gd name="connsiteY51" fmla="*/ 12382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16189" h="400050">
                  <a:moveTo>
                    <a:pt x="416189" y="71438"/>
                  </a:moveTo>
                  <a:cubicBezTo>
                    <a:pt x="416189" y="25032"/>
                    <a:pt x="318082" y="0"/>
                    <a:pt x="225689" y="0"/>
                  </a:cubicBezTo>
                  <a:cubicBezTo>
                    <a:pt x="133297" y="0"/>
                    <a:pt x="35189" y="25032"/>
                    <a:pt x="35189" y="71438"/>
                  </a:cubicBezTo>
                  <a:cubicBezTo>
                    <a:pt x="35207" y="74915"/>
                    <a:pt x="35789" y="78367"/>
                    <a:pt x="36913" y="81658"/>
                  </a:cubicBezTo>
                  <a:lnTo>
                    <a:pt x="38818" y="91802"/>
                  </a:lnTo>
                  <a:cubicBezTo>
                    <a:pt x="-5759" y="156915"/>
                    <a:pt x="-12617" y="226104"/>
                    <a:pt x="21740" y="268853"/>
                  </a:cubicBezTo>
                  <a:cubicBezTo>
                    <a:pt x="42304" y="294484"/>
                    <a:pt x="74794" y="308077"/>
                    <a:pt x="114561" y="308077"/>
                  </a:cubicBezTo>
                  <a:cubicBezTo>
                    <a:pt x="121412" y="308065"/>
                    <a:pt x="128258" y="307684"/>
                    <a:pt x="135068" y="306934"/>
                  </a:cubicBezTo>
                  <a:cubicBezTo>
                    <a:pt x="187431" y="299639"/>
                    <a:pt x="236699" y="277807"/>
                    <a:pt x="277277" y="243916"/>
                  </a:cubicBezTo>
                  <a:cubicBezTo>
                    <a:pt x="287629" y="235577"/>
                    <a:pt x="297488" y="226644"/>
                    <a:pt x="306804" y="217161"/>
                  </a:cubicBezTo>
                  <a:lnTo>
                    <a:pt x="309300" y="214589"/>
                  </a:lnTo>
                  <a:lnTo>
                    <a:pt x="310090" y="215017"/>
                  </a:lnTo>
                  <a:cubicBezTo>
                    <a:pt x="317435" y="219095"/>
                    <a:pt x="326082" y="220145"/>
                    <a:pt x="334189" y="217942"/>
                  </a:cubicBezTo>
                  <a:cubicBezTo>
                    <a:pt x="352008" y="213307"/>
                    <a:pt x="362696" y="195104"/>
                    <a:pt x="358061" y="177286"/>
                  </a:cubicBezTo>
                  <a:cubicBezTo>
                    <a:pt x="353426" y="159467"/>
                    <a:pt x="335224" y="148779"/>
                    <a:pt x="317405" y="153413"/>
                  </a:cubicBezTo>
                  <a:cubicBezTo>
                    <a:pt x="306012" y="156377"/>
                    <a:pt x="297026" y="165129"/>
                    <a:pt x="293764" y="176441"/>
                  </a:cubicBezTo>
                  <a:cubicBezTo>
                    <a:pt x="291361" y="184313"/>
                    <a:pt x="292098" y="192809"/>
                    <a:pt x="295822" y="200149"/>
                  </a:cubicBezTo>
                  <a:lnTo>
                    <a:pt x="296146" y="200835"/>
                  </a:lnTo>
                  <a:lnTo>
                    <a:pt x="294707" y="202321"/>
                  </a:lnTo>
                  <a:cubicBezTo>
                    <a:pt x="285455" y="211804"/>
                    <a:pt x="275649" y="220731"/>
                    <a:pt x="265342" y="229057"/>
                  </a:cubicBezTo>
                  <a:cubicBezTo>
                    <a:pt x="227598" y="260677"/>
                    <a:pt x="181753" y="281095"/>
                    <a:pt x="133001" y="287998"/>
                  </a:cubicBezTo>
                  <a:cubicBezTo>
                    <a:pt x="120164" y="289448"/>
                    <a:pt x="107193" y="289250"/>
                    <a:pt x="94406" y="287407"/>
                  </a:cubicBezTo>
                  <a:lnTo>
                    <a:pt x="61345" y="108909"/>
                  </a:lnTo>
                  <a:cubicBezTo>
                    <a:pt x="96673" y="131159"/>
                    <a:pt x="162529" y="142875"/>
                    <a:pt x="225689" y="142875"/>
                  </a:cubicBezTo>
                  <a:cubicBezTo>
                    <a:pt x="288850" y="142875"/>
                    <a:pt x="354705" y="131159"/>
                    <a:pt x="390034" y="108909"/>
                  </a:cubicBezTo>
                  <a:lnTo>
                    <a:pt x="349724" y="326612"/>
                  </a:lnTo>
                  <a:cubicBezTo>
                    <a:pt x="339561" y="373932"/>
                    <a:pt x="267647" y="381000"/>
                    <a:pt x="225689" y="381000"/>
                  </a:cubicBezTo>
                  <a:cubicBezTo>
                    <a:pt x="175207" y="381000"/>
                    <a:pt x="113199" y="371694"/>
                    <a:pt x="102121" y="328222"/>
                  </a:cubicBezTo>
                  <a:cubicBezTo>
                    <a:pt x="95403" y="327767"/>
                    <a:pt x="88722" y="326875"/>
                    <a:pt x="82119" y="325555"/>
                  </a:cubicBezTo>
                  <a:lnTo>
                    <a:pt x="83071" y="330708"/>
                  </a:lnTo>
                  <a:cubicBezTo>
                    <a:pt x="90215" y="362341"/>
                    <a:pt x="120695" y="400050"/>
                    <a:pt x="225689" y="400050"/>
                  </a:cubicBezTo>
                  <a:cubicBezTo>
                    <a:pt x="331274" y="400050"/>
                    <a:pt x="361544" y="362293"/>
                    <a:pt x="368402" y="330346"/>
                  </a:cubicBezTo>
                  <a:lnTo>
                    <a:pt x="414456" y="81658"/>
                  </a:lnTo>
                  <a:cubicBezTo>
                    <a:pt x="415583" y="78367"/>
                    <a:pt x="416168" y="74916"/>
                    <a:pt x="416189" y="71438"/>
                  </a:cubicBezTo>
                  <a:close/>
                  <a:moveTo>
                    <a:pt x="321816" y="171964"/>
                  </a:moveTo>
                  <a:cubicBezTo>
                    <a:pt x="329442" y="169839"/>
                    <a:pt x="337347" y="174298"/>
                    <a:pt x="339473" y="181925"/>
                  </a:cubicBezTo>
                  <a:cubicBezTo>
                    <a:pt x="340174" y="184440"/>
                    <a:pt x="340174" y="187099"/>
                    <a:pt x="339475" y="189614"/>
                  </a:cubicBezTo>
                  <a:cubicBezTo>
                    <a:pt x="338162" y="194433"/>
                    <a:pt x="334397" y="198198"/>
                    <a:pt x="329578" y="199511"/>
                  </a:cubicBezTo>
                  <a:cubicBezTo>
                    <a:pt x="321988" y="201668"/>
                    <a:pt x="314086" y="197265"/>
                    <a:pt x="311929" y="189674"/>
                  </a:cubicBezTo>
                  <a:cubicBezTo>
                    <a:pt x="311203" y="187121"/>
                    <a:pt x="311203" y="184414"/>
                    <a:pt x="311929" y="181861"/>
                  </a:cubicBezTo>
                  <a:cubicBezTo>
                    <a:pt x="313241" y="177045"/>
                    <a:pt x="317002" y="173282"/>
                    <a:pt x="321816" y="171964"/>
                  </a:cubicBezTo>
                  <a:close/>
                  <a:moveTo>
                    <a:pt x="36570" y="256927"/>
                  </a:moveTo>
                  <a:cubicBezTo>
                    <a:pt x="10415" y="224333"/>
                    <a:pt x="13710" y="171974"/>
                    <a:pt x="43905" y="119386"/>
                  </a:cubicBezTo>
                  <a:lnTo>
                    <a:pt x="74127" y="282578"/>
                  </a:lnTo>
                  <a:cubicBezTo>
                    <a:pt x="59431" y="277759"/>
                    <a:pt x="46407" y="268863"/>
                    <a:pt x="36570" y="256927"/>
                  </a:cubicBezTo>
                  <a:close/>
                  <a:moveTo>
                    <a:pt x="225689" y="123825"/>
                  </a:moveTo>
                  <a:cubicBezTo>
                    <a:pt x="134364" y="123825"/>
                    <a:pt x="64612" y="99870"/>
                    <a:pt x="55363" y="76619"/>
                  </a:cubicBezTo>
                  <a:lnTo>
                    <a:pt x="54315" y="70990"/>
                  </a:lnTo>
                  <a:cubicBezTo>
                    <a:pt x="55182" y="46377"/>
                    <a:pt x="128144" y="19050"/>
                    <a:pt x="225689" y="19050"/>
                  </a:cubicBezTo>
                  <a:cubicBezTo>
                    <a:pt x="323235" y="19050"/>
                    <a:pt x="396187" y="46377"/>
                    <a:pt x="397054" y="70990"/>
                  </a:cubicBezTo>
                  <a:lnTo>
                    <a:pt x="396015" y="76619"/>
                  </a:lnTo>
                  <a:cubicBezTo>
                    <a:pt x="386767" y="99870"/>
                    <a:pt x="317005" y="123825"/>
                    <a:pt x="2256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0DC7EC-9CFA-45F5-9536-020CA017270A}"/>
                </a:ext>
              </a:extLst>
            </p:cNvPr>
            <p:cNvSpPr/>
            <p:nvPr/>
          </p:nvSpPr>
          <p:spPr>
            <a:xfrm>
              <a:off x="6093459" y="3019425"/>
              <a:ext cx="386295" cy="819150"/>
            </a:xfrm>
            <a:custGeom>
              <a:avLst/>
              <a:gdLst>
                <a:gd name="connsiteX0" fmla="*/ 348186 w 386295"/>
                <a:gd name="connsiteY0" fmla="*/ 631231 h 819150"/>
                <a:gd name="connsiteX1" fmla="*/ 379676 w 386295"/>
                <a:gd name="connsiteY1" fmla="*/ 637194 h 819150"/>
                <a:gd name="connsiteX2" fmla="*/ 384143 w 386295"/>
                <a:gd name="connsiteY2" fmla="*/ 613381 h 819150"/>
                <a:gd name="connsiteX3" fmla="*/ 347596 w 386295"/>
                <a:gd name="connsiteY3" fmla="*/ 559994 h 819150"/>
                <a:gd name="connsiteX4" fmla="*/ 299390 w 386295"/>
                <a:gd name="connsiteY4" fmla="*/ 551678 h 819150"/>
                <a:gd name="connsiteX5" fmla="*/ 275082 w 386295"/>
                <a:gd name="connsiteY5" fmla="*/ 515969 h 819150"/>
                <a:gd name="connsiteX6" fmla="*/ 371827 w 386295"/>
                <a:gd name="connsiteY6" fmla="*/ 0 h 819150"/>
                <a:gd name="connsiteX7" fmla="*/ 352425 w 386295"/>
                <a:gd name="connsiteY7" fmla="*/ 0 h 819150"/>
                <a:gd name="connsiteX8" fmla="*/ 257413 w 386295"/>
                <a:gd name="connsiteY8" fmla="*/ 506816 h 819150"/>
                <a:gd name="connsiteX9" fmla="*/ 222999 w 386295"/>
                <a:gd name="connsiteY9" fmla="*/ 499824 h 819150"/>
                <a:gd name="connsiteX10" fmla="*/ 316944 w 386295"/>
                <a:gd name="connsiteY10" fmla="*/ 0 h 819150"/>
                <a:gd name="connsiteX11" fmla="*/ 297561 w 386295"/>
                <a:gd name="connsiteY11" fmla="*/ 0 h 819150"/>
                <a:gd name="connsiteX12" fmla="*/ 203263 w 386295"/>
                <a:gd name="connsiteY12" fmla="*/ 501644 h 819150"/>
                <a:gd name="connsiteX13" fmla="*/ 167497 w 386295"/>
                <a:gd name="connsiteY13" fmla="*/ 525990 h 819150"/>
                <a:gd name="connsiteX14" fmla="*/ 119110 w 386295"/>
                <a:gd name="connsiteY14" fmla="*/ 516807 h 819150"/>
                <a:gd name="connsiteX15" fmla="*/ 65770 w 386295"/>
                <a:gd name="connsiteY15" fmla="*/ 553222 h 819150"/>
                <a:gd name="connsiteX16" fmla="*/ 61322 w 386295"/>
                <a:gd name="connsiteY16" fmla="*/ 576977 h 819150"/>
                <a:gd name="connsiteX17" fmla="*/ 105604 w 386295"/>
                <a:gd name="connsiteY17" fmla="*/ 585283 h 819150"/>
                <a:gd name="connsiteX18" fmla="*/ 11801 w 386295"/>
                <a:gd name="connsiteY18" fmla="*/ 803805 h 819150"/>
                <a:gd name="connsiteX19" fmla="*/ 0 w 386295"/>
                <a:gd name="connsiteY19" fmla="*/ 819150 h 819150"/>
                <a:gd name="connsiteX20" fmla="*/ 75533 w 386295"/>
                <a:gd name="connsiteY20" fmla="*/ 819150 h 819150"/>
                <a:gd name="connsiteX21" fmla="*/ 78191 w 386295"/>
                <a:gd name="connsiteY21" fmla="*/ 813987 h 819150"/>
                <a:gd name="connsiteX22" fmla="*/ 101051 w 386295"/>
                <a:gd name="connsiteY22" fmla="*/ 776916 h 819150"/>
                <a:gd name="connsiteX23" fmla="*/ 101203 w 386295"/>
                <a:gd name="connsiteY23" fmla="*/ 777021 h 819150"/>
                <a:gd name="connsiteX24" fmla="*/ 99984 w 386295"/>
                <a:gd name="connsiteY24" fmla="*/ 815397 h 819150"/>
                <a:gd name="connsiteX25" fmla="*/ 102841 w 386295"/>
                <a:gd name="connsiteY25" fmla="*/ 819150 h 819150"/>
                <a:gd name="connsiteX26" fmla="*/ 157953 w 386295"/>
                <a:gd name="connsiteY26" fmla="*/ 819150 h 819150"/>
                <a:gd name="connsiteX27" fmla="*/ 193262 w 386295"/>
                <a:gd name="connsiteY27" fmla="*/ 784622 h 819150"/>
                <a:gd name="connsiteX28" fmla="*/ 214055 w 386295"/>
                <a:gd name="connsiteY28" fmla="*/ 756857 h 819150"/>
                <a:gd name="connsiteX29" fmla="*/ 214208 w 386295"/>
                <a:gd name="connsiteY29" fmla="*/ 756952 h 819150"/>
                <a:gd name="connsiteX30" fmla="*/ 209902 w 386295"/>
                <a:gd name="connsiteY30" fmla="*/ 771906 h 819150"/>
                <a:gd name="connsiteX31" fmla="*/ 206473 w 386295"/>
                <a:gd name="connsiteY31" fmla="*/ 809930 h 819150"/>
                <a:gd name="connsiteX32" fmla="*/ 218713 w 386295"/>
                <a:gd name="connsiteY32" fmla="*/ 818883 h 819150"/>
                <a:gd name="connsiteX33" fmla="*/ 258718 w 386295"/>
                <a:gd name="connsiteY33" fmla="*/ 819150 h 819150"/>
                <a:gd name="connsiteX34" fmla="*/ 260147 w 386295"/>
                <a:gd name="connsiteY34" fmla="*/ 819045 h 819150"/>
                <a:gd name="connsiteX35" fmla="*/ 294075 w 386295"/>
                <a:gd name="connsiteY35" fmla="*/ 760857 h 819150"/>
                <a:gd name="connsiteX36" fmla="*/ 299523 w 386295"/>
                <a:gd name="connsiteY36" fmla="*/ 737045 h 819150"/>
                <a:gd name="connsiteX37" fmla="*/ 299714 w 386295"/>
                <a:gd name="connsiteY37" fmla="*/ 737045 h 819150"/>
                <a:gd name="connsiteX38" fmla="*/ 299599 w 386295"/>
                <a:gd name="connsiteY38" fmla="*/ 809073 h 819150"/>
                <a:gd name="connsiteX39" fmla="*/ 299085 w 386295"/>
                <a:gd name="connsiteY39" fmla="*/ 819150 h 819150"/>
                <a:gd name="connsiteX40" fmla="*/ 386296 w 386295"/>
                <a:gd name="connsiteY40" fmla="*/ 819150 h 819150"/>
                <a:gd name="connsiteX41" fmla="*/ 380914 w 386295"/>
                <a:gd name="connsiteY41" fmla="*/ 806015 h 819150"/>
                <a:gd name="connsiteX42" fmla="*/ 348186 w 386295"/>
                <a:gd name="connsiteY42" fmla="*/ 631231 h 819150"/>
                <a:gd name="connsiteX43" fmla="*/ 83544 w 386295"/>
                <a:gd name="connsiteY43" fmla="*/ 561765 h 819150"/>
                <a:gd name="connsiteX44" fmla="*/ 84496 w 386295"/>
                <a:gd name="connsiteY44" fmla="*/ 556679 h 819150"/>
                <a:gd name="connsiteX45" fmla="*/ 115196 w 386295"/>
                <a:gd name="connsiteY45" fmla="*/ 535448 h 819150"/>
                <a:gd name="connsiteX46" fmla="*/ 115643 w 386295"/>
                <a:gd name="connsiteY46" fmla="*/ 535534 h 819150"/>
                <a:gd name="connsiteX47" fmla="*/ 171717 w 386295"/>
                <a:gd name="connsiteY47" fmla="*/ 546173 h 819150"/>
                <a:gd name="connsiteX48" fmla="*/ 213941 w 386295"/>
                <a:gd name="connsiteY48" fmla="*/ 517417 h 819150"/>
                <a:gd name="connsiteX49" fmla="*/ 259299 w 386295"/>
                <a:gd name="connsiteY49" fmla="*/ 526647 h 819150"/>
                <a:gd name="connsiteX50" fmla="*/ 288188 w 386295"/>
                <a:gd name="connsiteY50" fmla="*/ 569081 h 819150"/>
                <a:gd name="connsiteX51" fmla="*/ 344272 w 386295"/>
                <a:gd name="connsiteY51" fmla="*/ 578739 h 819150"/>
                <a:gd name="connsiteX52" fmla="*/ 365509 w 386295"/>
                <a:gd name="connsiteY52" fmla="*/ 609386 h 819150"/>
                <a:gd name="connsiteX53" fmla="*/ 365408 w 386295"/>
                <a:gd name="connsiteY53" fmla="*/ 609914 h 819150"/>
                <a:gd name="connsiteX54" fmla="*/ 364455 w 386295"/>
                <a:gd name="connsiteY54" fmla="*/ 614924 h 819150"/>
                <a:gd name="connsiteX55" fmla="*/ 335251 w 386295"/>
                <a:gd name="connsiteY55" fmla="*/ 609400 h 819150"/>
                <a:gd name="connsiteX56" fmla="*/ 125492 w 386295"/>
                <a:gd name="connsiteY56" fmla="*/ 569652 h 819150"/>
                <a:gd name="connsiteX57" fmla="*/ 125492 w 386295"/>
                <a:gd name="connsiteY57" fmla="*/ 569652 h 819150"/>
                <a:gd name="connsiteX58" fmla="*/ 117948 w 386295"/>
                <a:gd name="connsiteY58" fmla="*/ 568242 h 819150"/>
                <a:gd name="connsiteX59" fmla="*/ 117396 w 386295"/>
                <a:gd name="connsiteY59" fmla="*/ 568138 h 819150"/>
                <a:gd name="connsiteX60" fmla="*/ 117396 w 386295"/>
                <a:gd name="connsiteY60" fmla="*/ 568138 h 819150"/>
                <a:gd name="connsiteX61" fmla="*/ 319088 w 386295"/>
                <a:gd name="connsiteY61" fmla="*/ 800100 h 819150"/>
                <a:gd name="connsiteX62" fmla="*/ 308239 w 386295"/>
                <a:gd name="connsiteY62" fmla="*/ 707250 h 819150"/>
                <a:gd name="connsiteX63" fmla="*/ 295561 w 386295"/>
                <a:gd name="connsiteY63" fmla="*/ 708203 h 819150"/>
                <a:gd name="connsiteX64" fmla="*/ 275358 w 386295"/>
                <a:gd name="connsiteY64" fmla="*/ 757190 h 819150"/>
                <a:gd name="connsiteX65" fmla="*/ 257832 w 386295"/>
                <a:gd name="connsiteY65" fmla="*/ 800052 h 819150"/>
                <a:gd name="connsiteX66" fmla="*/ 222885 w 386295"/>
                <a:gd name="connsiteY66" fmla="*/ 800052 h 819150"/>
                <a:gd name="connsiteX67" fmla="*/ 227971 w 386295"/>
                <a:gd name="connsiteY67" fmla="*/ 777783 h 819150"/>
                <a:gd name="connsiteX68" fmla="*/ 225628 w 386295"/>
                <a:gd name="connsiteY68" fmla="*/ 738321 h 819150"/>
                <a:gd name="connsiteX69" fmla="*/ 177260 w 386295"/>
                <a:gd name="connsiteY69" fmla="*/ 774182 h 819150"/>
                <a:gd name="connsiteX70" fmla="*/ 157915 w 386295"/>
                <a:gd name="connsiteY70" fmla="*/ 800100 h 819150"/>
                <a:gd name="connsiteX71" fmla="*/ 114100 w 386295"/>
                <a:gd name="connsiteY71" fmla="*/ 800100 h 819150"/>
                <a:gd name="connsiteX72" fmla="*/ 126025 w 386295"/>
                <a:gd name="connsiteY72" fmla="*/ 769830 h 819150"/>
                <a:gd name="connsiteX73" fmla="*/ 131836 w 386295"/>
                <a:gd name="connsiteY73" fmla="*/ 741255 h 819150"/>
                <a:gd name="connsiteX74" fmla="*/ 117710 w 386295"/>
                <a:gd name="connsiteY74" fmla="*/ 737368 h 819150"/>
                <a:gd name="connsiteX75" fmla="*/ 63979 w 386295"/>
                <a:gd name="connsiteY75" fmla="*/ 800052 h 819150"/>
                <a:gd name="connsiteX76" fmla="*/ 38338 w 386295"/>
                <a:gd name="connsiteY76" fmla="*/ 800052 h 819150"/>
                <a:gd name="connsiteX77" fmla="*/ 124377 w 386295"/>
                <a:gd name="connsiteY77" fmla="*/ 588778 h 819150"/>
                <a:gd name="connsiteX78" fmla="*/ 329165 w 386295"/>
                <a:gd name="connsiteY78" fmla="*/ 627583 h 819150"/>
                <a:gd name="connsiteX79" fmla="*/ 358140 w 386295"/>
                <a:gd name="connsiteY79" fmla="*/ 80010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86295" h="819150">
                  <a:moveTo>
                    <a:pt x="348186" y="631231"/>
                  </a:moveTo>
                  <a:lnTo>
                    <a:pt x="379676" y="637194"/>
                  </a:lnTo>
                  <a:lnTo>
                    <a:pt x="384143" y="613381"/>
                  </a:lnTo>
                  <a:cubicBezTo>
                    <a:pt x="388777" y="588550"/>
                    <a:pt x="372422" y="564658"/>
                    <a:pt x="347596" y="559994"/>
                  </a:cubicBezTo>
                  <a:lnTo>
                    <a:pt x="299390" y="551678"/>
                  </a:lnTo>
                  <a:lnTo>
                    <a:pt x="275082" y="515969"/>
                  </a:lnTo>
                  <a:lnTo>
                    <a:pt x="371827" y="0"/>
                  </a:lnTo>
                  <a:lnTo>
                    <a:pt x="352425" y="0"/>
                  </a:lnTo>
                  <a:lnTo>
                    <a:pt x="257413" y="506816"/>
                  </a:lnTo>
                  <a:lnTo>
                    <a:pt x="222999" y="499824"/>
                  </a:lnTo>
                  <a:lnTo>
                    <a:pt x="316944" y="0"/>
                  </a:lnTo>
                  <a:lnTo>
                    <a:pt x="297561" y="0"/>
                  </a:lnTo>
                  <a:lnTo>
                    <a:pt x="203263" y="501644"/>
                  </a:lnTo>
                  <a:lnTo>
                    <a:pt x="167497" y="525990"/>
                  </a:lnTo>
                  <a:lnTo>
                    <a:pt x="119110" y="516807"/>
                  </a:lnTo>
                  <a:cubicBezTo>
                    <a:pt x="94341" y="512208"/>
                    <a:pt x="70508" y="528478"/>
                    <a:pt x="65770" y="553222"/>
                  </a:cubicBezTo>
                  <a:lnTo>
                    <a:pt x="61322" y="576977"/>
                  </a:lnTo>
                  <a:lnTo>
                    <a:pt x="105604" y="585283"/>
                  </a:lnTo>
                  <a:cubicBezTo>
                    <a:pt x="102508" y="623507"/>
                    <a:pt x="86677" y="706860"/>
                    <a:pt x="11801" y="803805"/>
                  </a:cubicBezTo>
                  <a:lnTo>
                    <a:pt x="0" y="819150"/>
                  </a:lnTo>
                  <a:lnTo>
                    <a:pt x="75533" y="819150"/>
                  </a:lnTo>
                  <a:lnTo>
                    <a:pt x="78191" y="813987"/>
                  </a:lnTo>
                  <a:cubicBezTo>
                    <a:pt x="84871" y="801074"/>
                    <a:pt x="92512" y="788682"/>
                    <a:pt x="101051" y="776916"/>
                  </a:cubicBezTo>
                  <a:cubicBezTo>
                    <a:pt x="101327" y="776535"/>
                    <a:pt x="101394" y="776592"/>
                    <a:pt x="101203" y="777021"/>
                  </a:cubicBezTo>
                  <a:cubicBezTo>
                    <a:pt x="95355" y="790356"/>
                    <a:pt x="91850" y="804720"/>
                    <a:pt x="99984" y="815397"/>
                  </a:cubicBezTo>
                  <a:lnTo>
                    <a:pt x="102841" y="819150"/>
                  </a:lnTo>
                  <a:lnTo>
                    <a:pt x="157953" y="819150"/>
                  </a:lnTo>
                  <a:cubicBezTo>
                    <a:pt x="170774" y="819150"/>
                    <a:pt x="180699" y="803910"/>
                    <a:pt x="193262" y="784622"/>
                  </a:cubicBezTo>
                  <a:cubicBezTo>
                    <a:pt x="199198" y="774662"/>
                    <a:pt x="206168" y="765355"/>
                    <a:pt x="214055" y="756857"/>
                  </a:cubicBezTo>
                  <a:cubicBezTo>
                    <a:pt x="214170" y="756752"/>
                    <a:pt x="214236" y="756790"/>
                    <a:pt x="214208" y="756952"/>
                  </a:cubicBezTo>
                  <a:cubicBezTo>
                    <a:pt x="213044" y="762010"/>
                    <a:pt x="211606" y="767003"/>
                    <a:pt x="209902" y="771906"/>
                  </a:cubicBezTo>
                  <a:cubicBezTo>
                    <a:pt x="205416" y="785593"/>
                    <a:pt x="200787" y="799748"/>
                    <a:pt x="206473" y="809930"/>
                  </a:cubicBezTo>
                  <a:cubicBezTo>
                    <a:pt x="209076" y="814535"/>
                    <a:pt x="213535" y="817797"/>
                    <a:pt x="218713" y="818883"/>
                  </a:cubicBezTo>
                  <a:lnTo>
                    <a:pt x="258718" y="819150"/>
                  </a:lnTo>
                  <a:lnTo>
                    <a:pt x="260147" y="819045"/>
                  </a:lnTo>
                  <a:cubicBezTo>
                    <a:pt x="283397" y="815521"/>
                    <a:pt x="289065" y="786479"/>
                    <a:pt x="294075" y="760857"/>
                  </a:cubicBezTo>
                  <a:cubicBezTo>
                    <a:pt x="295599" y="753066"/>
                    <a:pt x="297323" y="744264"/>
                    <a:pt x="299523" y="737045"/>
                  </a:cubicBezTo>
                  <a:cubicBezTo>
                    <a:pt x="299609" y="736768"/>
                    <a:pt x="299695" y="736778"/>
                    <a:pt x="299714" y="737045"/>
                  </a:cubicBezTo>
                  <a:cubicBezTo>
                    <a:pt x="301036" y="761037"/>
                    <a:pt x="300998" y="785085"/>
                    <a:pt x="299599" y="809073"/>
                  </a:cubicBezTo>
                  <a:lnTo>
                    <a:pt x="299085" y="819150"/>
                  </a:lnTo>
                  <a:lnTo>
                    <a:pt x="386296" y="819150"/>
                  </a:lnTo>
                  <a:lnTo>
                    <a:pt x="380914" y="806015"/>
                  </a:lnTo>
                  <a:cubicBezTo>
                    <a:pt x="359264" y="750286"/>
                    <a:pt x="348165" y="691018"/>
                    <a:pt x="348186" y="631231"/>
                  </a:cubicBezTo>
                  <a:close/>
                  <a:moveTo>
                    <a:pt x="83544" y="561765"/>
                  </a:moveTo>
                  <a:lnTo>
                    <a:pt x="84496" y="556679"/>
                  </a:lnTo>
                  <a:cubicBezTo>
                    <a:pt x="87111" y="542338"/>
                    <a:pt x="100856" y="532833"/>
                    <a:pt x="115196" y="535448"/>
                  </a:cubicBezTo>
                  <a:cubicBezTo>
                    <a:pt x="115346" y="535476"/>
                    <a:pt x="115494" y="535504"/>
                    <a:pt x="115643" y="535534"/>
                  </a:cubicBezTo>
                  <a:lnTo>
                    <a:pt x="171717" y="546173"/>
                  </a:lnTo>
                  <a:lnTo>
                    <a:pt x="213941" y="517417"/>
                  </a:lnTo>
                  <a:lnTo>
                    <a:pt x="259299" y="526647"/>
                  </a:lnTo>
                  <a:lnTo>
                    <a:pt x="288188" y="569081"/>
                  </a:lnTo>
                  <a:lnTo>
                    <a:pt x="344272" y="578739"/>
                  </a:lnTo>
                  <a:cubicBezTo>
                    <a:pt x="358599" y="581337"/>
                    <a:pt x="368107" y="595058"/>
                    <a:pt x="365509" y="609386"/>
                  </a:cubicBezTo>
                  <a:cubicBezTo>
                    <a:pt x="365477" y="609562"/>
                    <a:pt x="365443" y="609738"/>
                    <a:pt x="365408" y="609914"/>
                  </a:cubicBezTo>
                  <a:lnTo>
                    <a:pt x="364455" y="614924"/>
                  </a:lnTo>
                  <a:lnTo>
                    <a:pt x="335251" y="609400"/>
                  </a:lnTo>
                  <a:lnTo>
                    <a:pt x="125492" y="569652"/>
                  </a:lnTo>
                  <a:lnTo>
                    <a:pt x="125492" y="569652"/>
                  </a:lnTo>
                  <a:lnTo>
                    <a:pt x="117948" y="568242"/>
                  </a:lnTo>
                  <a:lnTo>
                    <a:pt x="117396" y="568138"/>
                  </a:lnTo>
                  <a:lnTo>
                    <a:pt x="117396" y="568138"/>
                  </a:lnTo>
                  <a:close/>
                  <a:moveTo>
                    <a:pt x="319088" y="800100"/>
                  </a:moveTo>
                  <a:cubicBezTo>
                    <a:pt x="322793" y="715108"/>
                    <a:pt x="313020" y="709832"/>
                    <a:pt x="308239" y="707250"/>
                  </a:cubicBezTo>
                  <a:cubicBezTo>
                    <a:pt x="304193" y="705045"/>
                    <a:pt x="299231" y="705419"/>
                    <a:pt x="295561" y="708203"/>
                  </a:cubicBezTo>
                  <a:cubicBezTo>
                    <a:pt x="283264" y="716775"/>
                    <a:pt x="279425" y="736387"/>
                    <a:pt x="275358" y="757190"/>
                  </a:cubicBezTo>
                  <a:cubicBezTo>
                    <a:pt x="271815" y="775287"/>
                    <a:pt x="267424" y="797814"/>
                    <a:pt x="257832" y="800052"/>
                  </a:cubicBezTo>
                  <a:lnTo>
                    <a:pt x="222885" y="800052"/>
                  </a:lnTo>
                  <a:cubicBezTo>
                    <a:pt x="223385" y="792406"/>
                    <a:pt x="225101" y="784889"/>
                    <a:pt x="227971" y="777783"/>
                  </a:cubicBezTo>
                  <a:cubicBezTo>
                    <a:pt x="232848" y="762867"/>
                    <a:pt x="238382" y="745969"/>
                    <a:pt x="225628" y="738321"/>
                  </a:cubicBezTo>
                  <a:cubicBezTo>
                    <a:pt x="207426" y="727920"/>
                    <a:pt x="192072" y="751418"/>
                    <a:pt x="177260" y="774182"/>
                  </a:cubicBezTo>
                  <a:cubicBezTo>
                    <a:pt x="171905" y="783587"/>
                    <a:pt x="165407" y="792291"/>
                    <a:pt x="157915" y="800100"/>
                  </a:cubicBezTo>
                  <a:lnTo>
                    <a:pt x="114100" y="800100"/>
                  </a:lnTo>
                  <a:cubicBezTo>
                    <a:pt x="116251" y="789383"/>
                    <a:pt x="120288" y="779134"/>
                    <a:pt x="126025" y="769830"/>
                  </a:cubicBezTo>
                  <a:cubicBezTo>
                    <a:pt x="132855" y="756961"/>
                    <a:pt x="137379" y="748465"/>
                    <a:pt x="131836" y="741255"/>
                  </a:cubicBezTo>
                  <a:cubicBezTo>
                    <a:pt x="128415" y="737114"/>
                    <a:pt x="122767" y="735561"/>
                    <a:pt x="117710" y="737368"/>
                  </a:cubicBezTo>
                  <a:cubicBezTo>
                    <a:pt x="96860" y="742817"/>
                    <a:pt x="72942" y="783536"/>
                    <a:pt x="63979" y="800052"/>
                  </a:cubicBezTo>
                  <a:lnTo>
                    <a:pt x="38338" y="800052"/>
                  </a:lnTo>
                  <a:cubicBezTo>
                    <a:pt x="105213" y="707346"/>
                    <a:pt x="120929" y="627821"/>
                    <a:pt x="124377" y="588778"/>
                  </a:cubicBezTo>
                  <a:lnTo>
                    <a:pt x="329165" y="627583"/>
                  </a:lnTo>
                  <a:cubicBezTo>
                    <a:pt x="328818" y="686329"/>
                    <a:pt x="338620" y="744692"/>
                    <a:pt x="358140" y="800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42" name="Graphic 9" descr="Classroom outline">
            <a:extLst>
              <a:ext uri="{FF2B5EF4-FFF2-40B4-BE49-F238E27FC236}">
                <a16:creationId xmlns:a16="http://schemas.microsoft.com/office/drawing/2014/main" id="{039F1420-0450-4FF9-9450-112F8166C0AF}"/>
              </a:ext>
            </a:extLst>
          </p:cNvPr>
          <p:cNvGrpSpPr/>
          <p:nvPr/>
        </p:nvGrpSpPr>
        <p:grpSpPr>
          <a:xfrm>
            <a:off x="7894612" y="4966428"/>
            <a:ext cx="542707" cy="507444"/>
            <a:chOff x="11421208" y="4525209"/>
            <a:chExt cx="448518" cy="419375"/>
          </a:xfrm>
          <a:solidFill>
            <a:schemeClr val="bg1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0FCB960-22DC-4324-9CC3-7D52DBF22235}"/>
                </a:ext>
              </a:extLst>
            </p:cNvPr>
            <p:cNvSpPr/>
            <p:nvPr/>
          </p:nvSpPr>
          <p:spPr>
            <a:xfrm>
              <a:off x="11582212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0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7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7" y="0"/>
                    <a:pt x="24414" y="0"/>
                    <a:pt x="24410" y="0"/>
                  </a:cubicBezTo>
                  <a:cubicBezTo>
                    <a:pt x="10930" y="3"/>
                    <a:pt x="3" y="10930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3" y="10765"/>
                    <a:pt x="38060" y="16872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306D4EB-F7C6-49C6-B7E0-1ED80F0319B7}"/>
                </a:ext>
              </a:extLst>
            </p:cNvPr>
            <p:cNvSpPr/>
            <p:nvPr/>
          </p:nvSpPr>
          <p:spPr>
            <a:xfrm>
              <a:off x="11557851" y="4874329"/>
              <a:ext cx="96779" cy="48749"/>
            </a:xfrm>
            <a:custGeom>
              <a:avLst/>
              <a:gdLst>
                <a:gd name="connsiteX0" fmla="*/ 91956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6 w 96779"/>
                <a:gd name="connsiteY9" fmla="*/ 14624 h 48749"/>
                <a:gd name="connsiteX10" fmla="*/ 86042 w 96779"/>
                <a:gd name="connsiteY10" fmla="*/ 37997 h 48749"/>
                <a:gd name="connsiteX11" fmla="*/ 10732 w 96779"/>
                <a:gd name="connsiteY11" fmla="*/ 37997 h 48749"/>
                <a:gd name="connsiteX12" fmla="*/ 10732 w 96779"/>
                <a:gd name="connsiteY12" fmla="*/ 24555 h 48749"/>
                <a:gd name="connsiteX13" fmla="*/ 11382 w 96779"/>
                <a:gd name="connsiteY13" fmla="*/ 23119 h 48749"/>
                <a:gd name="connsiteX14" fmla="*/ 31442 w 96779"/>
                <a:gd name="connsiteY14" fmla="*/ 13302 h 48749"/>
                <a:gd name="connsiteX15" fmla="*/ 48449 w 96779"/>
                <a:gd name="connsiteY15" fmla="*/ 10726 h 48749"/>
                <a:gd name="connsiteX16" fmla="*/ 65170 w 96779"/>
                <a:gd name="connsiteY16" fmla="*/ 13264 h 48749"/>
                <a:gd name="connsiteX17" fmla="*/ 65584 w 96779"/>
                <a:gd name="connsiteY17" fmla="*/ 13382 h 48749"/>
                <a:gd name="connsiteX18" fmla="*/ 85268 w 96779"/>
                <a:gd name="connsiteY18" fmla="*/ 23033 h 48749"/>
                <a:gd name="connsiteX19" fmla="*/ 86020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6" y="14624"/>
                  </a:moveTo>
                  <a:cubicBezTo>
                    <a:pt x="84940" y="9217"/>
                    <a:pt x="76913" y="5268"/>
                    <a:pt x="68348" y="3011"/>
                  </a:cubicBezTo>
                  <a:cubicBezTo>
                    <a:pt x="61882" y="1026"/>
                    <a:pt x="55158" y="11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7" y="5516"/>
                    <a:pt x="11994" y="9443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9" y="20545"/>
                    <a:pt x="94931" y="16983"/>
                    <a:pt x="91956" y="14624"/>
                  </a:cubicBezTo>
                  <a:close/>
                  <a:moveTo>
                    <a:pt x="86042" y="37997"/>
                  </a:moveTo>
                  <a:lnTo>
                    <a:pt x="10732" y="37997"/>
                  </a:lnTo>
                  <a:lnTo>
                    <a:pt x="10732" y="24555"/>
                  </a:lnTo>
                  <a:cubicBezTo>
                    <a:pt x="10741" y="24007"/>
                    <a:pt x="10976" y="23488"/>
                    <a:pt x="11382" y="23119"/>
                  </a:cubicBezTo>
                  <a:cubicBezTo>
                    <a:pt x="17475" y="18751"/>
                    <a:pt x="24255" y="15432"/>
                    <a:pt x="31442" y="13302"/>
                  </a:cubicBezTo>
                  <a:cubicBezTo>
                    <a:pt x="36971" y="11689"/>
                    <a:pt x="42690" y="10823"/>
                    <a:pt x="48449" y="10726"/>
                  </a:cubicBezTo>
                  <a:cubicBezTo>
                    <a:pt x="54117" y="10742"/>
                    <a:pt x="59752" y="11598"/>
                    <a:pt x="65170" y="13264"/>
                  </a:cubicBezTo>
                  <a:lnTo>
                    <a:pt x="65584" y="13382"/>
                  </a:lnTo>
                  <a:cubicBezTo>
                    <a:pt x="72725" y="15249"/>
                    <a:pt x="79419" y="18531"/>
                    <a:pt x="85268" y="23033"/>
                  </a:cubicBezTo>
                  <a:cubicBezTo>
                    <a:pt x="85682" y="23347"/>
                    <a:pt x="85953" y="23814"/>
                    <a:pt x="86020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C9F9823-055B-465E-A7E5-7834025AA056}"/>
                </a:ext>
              </a:extLst>
            </p:cNvPr>
            <p:cNvSpPr/>
            <p:nvPr/>
          </p:nvSpPr>
          <p:spPr>
            <a:xfrm>
              <a:off x="11689019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7 w 48830"/>
                <a:gd name="connsiteY6" fmla="*/ 24410 h 48830"/>
                <a:gd name="connsiteX7" fmla="*/ 24421 w 48830"/>
                <a:gd name="connsiteY7" fmla="*/ 38077 h 48830"/>
                <a:gd name="connsiteX8" fmla="*/ 10753 w 48830"/>
                <a:gd name="connsiteY8" fmla="*/ 24421 h 48830"/>
                <a:gd name="connsiteX9" fmla="*/ 24410 w 48830"/>
                <a:gd name="connsiteY9" fmla="*/ 10753 h 48830"/>
                <a:gd name="connsiteX10" fmla="*/ 24415 w 48830"/>
                <a:gd name="connsiteY10" fmla="*/ 10753 h 48830"/>
                <a:gd name="connsiteX11" fmla="*/ 38061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7" y="24410"/>
                  </a:moveTo>
                  <a:cubicBezTo>
                    <a:pt x="38080" y="31955"/>
                    <a:pt x="31966" y="38074"/>
                    <a:pt x="24421" y="38077"/>
                  </a:cubicBezTo>
                  <a:cubicBezTo>
                    <a:pt x="16875" y="38080"/>
                    <a:pt x="10756" y="31966"/>
                    <a:pt x="10753" y="24421"/>
                  </a:cubicBezTo>
                  <a:cubicBezTo>
                    <a:pt x="10750" y="16875"/>
                    <a:pt x="16864" y="10756"/>
                    <a:pt x="24410" y="10753"/>
                  </a:cubicBezTo>
                  <a:cubicBezTo>
                    <a:pt x="24411" y="10753"/>
                    <a:pt x="24414" y="10753"/>
                    <a:pt x="24415" y="10753"/>
                  </a:cubicBezTo>
                  <a:cubicBezTo>
                    <a:pt x="31948" y="10771"/>
                    <a:pt x="38049" y="16877"/>
                    <a:pt x="38061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966A7B-F1B1-4A7D-B2FB-E8B3F733DD31}"/>
                </a:ext>
              </a:extLst>
            </p:cNvPr>
            <p:cNvSpPr/>
            <p:nvPr/>
          </p:nvSpPr>
          <p:spPr>
            <a:xfrm>
              <a:off x="11665399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20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8 w 96779"/>
                <a:gd name="connsiteY16" fmla="*/ 13264 h 48749"/>
                <a:gd name="connsiteX17" fmla="*/ 65622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6" y="9218"/>
                    <a:pt x="76911" y="5270"/>
                    <a:pt x="68348" y="3011"/>
                  </a:cubicBezTo>
                  <a:cubicBezTo>
                    <a:pt x="61882" y="1026"/>
                    <a:pt x="55158" y="12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6" y="5515"/>
                    <a:pt x="11993" y="9442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5" y="24007"/>
                    <a:pt x="11013" y="23487"/>
                    <a:pt x="11420" y="23119"/>
                  </a:cubicBezTo>
                  <a:cubicBezTo>
                    <a:pt x="17509" y="18750"/>
                    <a:pt x="24288" y="15431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51" y="10742"/>
                    <a:pt x="59788" y="11598"/>
                    <a:pt x="65208" y="13264"/>
                  </a:cubicBezTo>
                  <a:lnTo>
                    <a:pt x="65622" y="13382"/>
                  </a:lnTo>
                  <a:cubicBezTo>
                    <a:pt x="72762" y="15248"/>
                    <a:pt x="79453" y="18530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7D83433-EF39-4DF6-9C15-1CA570EA8CD8}"/>
                </a:ext>
              </a:extLst>
            </p:cNvPr>
            <p:cNvSpPr/>
            <p:nvPr/>
          </p:nvSpPr>
          <p:spPr>
            <a:xfrm>
              <a:off x="11796551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4" y="10762"/>
                    <a:pt x="38063" y="16871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C24BACC-B754-4463-980C-963D31B3A928}"/>
                </a:ext>
              </a:extLst>
            </p:cNvPr>
            <p:cNvSpPr/>
            <p:nvPr/>
          </p:nvSpPr>
          <p:spPr>
            <a:xfrm>
              <a:off x="11772948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2 w 96779"/>
                <a:gd name="connsiteY1" fmla="*/ 3011 h 48749"/>
                <a:gd name="connsiteX2" fmla="*/ 48395 w 96779"/>
                <a:gd name="connsiteY2" fmla="*/ 0 h 48749"/>
                <a:gd name="connsiteX3" fmla="*/ 28442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15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2 w 96779"/>
                <a:gd name="connsiteY16" fmla="*/ 13264 h 48749"/>
                <a:gd name="connsiteX17" fmla="*/ 65616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5" y="9217"/>
                    <a:pt x="76908" y="5268"/>
                    <a:pt x="68342" y="3011"/>
                  </a:cubicBezTo>
                  <a:cubicBezTo>
                    <a:pt x="61878" y="1026"/>
                    <a:pt x="55157" y="12"/>
                    <a:pt x="48395" y="0"/>
                  </a:cubicBezTo>
                  <a:cubicBezTo>
                    <a:pt x="41639" y="101"/>
                    <a:pt x="34928" y="1113"/>
                    <a:pt x="28442" y="3011"/>
                  </a:cubicBezTo>
                  <a:cubicBezTo>
                    <a:pt x="19973" y="5515"/>
                    <a:pt x="11991" y="9442"/>
                    <a:pt x="4839" y="14624"/>
                  </a:cubicBezTo>
                  <a:cubicBezTo>
                    <a:pt x="1850" y="16980"/>
                    <a:pt x="74" y="20551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3" y="24007"/>
                    <a:pt x="11009" y="23488"/>
                    <a:pt x="11415" y="23119"/>
                  </a:cubicBezTo>
                  <a:cubicBezTo>
                    <a:pt x="17507" y="18751"/>
                    <a:pt x="24287" y="15432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49" y="10742"/>
                    <a:pt x="59784" y="11598"/>
                    <a:pt x="65202" y="13264"/>
                  </a:cubicBezTo>
                  <a:lnTo>
                    <a:pt x="65616" y="13382"/>
                  </a:lnTo>
                  <a:cubicBezTo>
                    <a:pt x="72757" y="15249"/>
                    <a:pt x="79451" y="18531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9AD9AE2-A765-416B-8AEF-46B709FC23F8}"/>
                </a:ext>
              </a:extLst>
            </p:cNvPr>
            <p:cNvSpPr/>
            <p:nvPr/>
          </p:nvSpPr>
          <p:spPr>
            <a:xfrm>
              <a:off x="11504063" y="4525209"/>
              <a:ext cx="317220" cy="225817"/>
            </a:xfrm>
            <a:custGeom>
              <a:avLst/>
              <a:gdLst>
                <a:gd name="connsiteX0" fmla="*/ 10753 w 317220"/>
                <a:gd name="connsiteY0" fmla="*/ 21506 h 225817"/>
                <a:gd name="connsiteX1" fmla="*/ 21506 w 317220"/>
                <a:gd name="connsiteY1" fmla="*/ 10753 h 225817"/>
                <a:gd name="connsiteX2" fmla="*/ 295714 w 317220"/>
                <a:gd name="connsiteY2" fmla="*/ 10753 h 225817"/>
                <a:gd name="connsiteX3" fmla="*/ 306467 w 317220"/>
                <a:gd name="connsiteY3" fmla="*/ 21506 h 225817"/>
                <a:gd name="connsiteX4" fmla="*/ 306467 w 317220"/>
                <a:gd name="connsiteY4" fmla="*/ 204311 h 225817"/>
                <a:gd name="connsiteX5" fmla="*/ 295714 w 317220"/>
                <a:gd name="connsiteY5" fmla="*/ 215065 h 225817"/>
                <a:gd name="connsiteX6" fmla="*/ 113785 w 317220"/>
                <a:gd name="connsiteY6" fmla="*/ 215065 h 225817"/>
                <a:gd name="connsiteX7" fmla="*/ 107274 w 317220"/>
                <a:gd name="connsiteY7" fmla="*/ 225818 h 225817"/>
                <a:gd name="connsiteX8" fmla="*/ 295714 w 317220"/>
                <a:gd name="connsiteY8" fmla="*/ 225818 h 225817"/>
                <a:gd name="connsiteX9" fmla="*/ 317220 w 317220"/>
                <a:gd name="connsiteY9" fmla="*/ 204311 h 225817"/>
                <a:gd name="connsiteX10" fmla="*/ 317220 w 317220"/>
                <a:gd name="connsiteY10" fmla="*/ 21506 h 225817"/>
                <a:gd name="connsiteX11" fmla="*/ 295714 w 317220"/>
                <a:gd name="connsiteY11" fmla="*/ 0 h 225817"/>
                <a:gd name="connsiteX12" fmla="*/ 21506 w 317220"/>
                <a:gd name="connsiteY12" fmla="*/ 0 h 225817"/>
                <a:gd name="connsiteX13" fmla="*/ 0 w 317220"/>
                <a:gd name="connsiteY13" fmla="*/ 21506 h 225817"/>
                <a:gd name="connsiteX14" fmla="*/ 0 w 317220"/>
                <a:gd name="connsiteY14" fmla="*/ 43190 h 225817"/>
                <a:gd name="connsiteX15" fmla="*/ 10753 w 317220"/>
                <a:gd name="connsiteY15" fmla="*/ 45169 h 22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7220" h="225817">
                  <a:moveTo>
                    <a:pt x="10753" y="21506"/>
                  </a:moveTo>
                  <a:cubicBezTo>
                    <a:pt x="10753" y="15567"/>
                    <a:pt x="15567" y="10753"/>
                    <a:pt x="21506" y="10753"/>
                  </a:cubicBezTo>
                  <a:lnTo>
                    <a:pt x="295714" y="10753"/>
                  </a:lnTo>
                  <a:cubicBezTo>
                    <a:pt x="301653" y="10753"/>
                    <a:pt x="306467" y="15567"/>
                    <a:pt x="306467" y="21506"/>
                  </a:cubicBezTo>
                  <a:lnTo>
                    <a:pt x="306467" y="204311"/>
                  </a:lnTo>
                  <a:cubicBezTo>
                    <a:pt x="306467" y="210250"/>
                    <a:pt x="301653" y="215065"/>
                    <a:pt x="295714" y="215065"/>
                  </a:cubicBezTo>
                  <a:lnTo>
                    <a:pt x="113785" y="215065"/>
                  </a:lnTo>
                  <a:lnTo>
                    <a:pt x="107274" y="225818"/>
                  </a:lnTo>
                  <a:lnTo>
                    <a:pt x="295714" y="225818"/>
                  </a:lnTo>
                  <a:cubicBezTo>
                    <a:pt x="307591" y="225818"/>
                    <a:pt x="317220" y="216189"/>
                    <a:pt x="317220" y="204311"/>
                  </a:cubicBezTo>
                  <a:lnTo>
                    <a:pt x="317220" y="21506"/>
                  </a:lnTo>
                  <a:cubicBezTo>
                    <a:pt x="317220" y="9629"/>
                    <a:pt x="307591" y="0"/>
                    <a:pt x="295714" y="0"/>
                  </a:cubicBezTo>
                  <a:lnTo>
                    <a:pt x="21506" y="0"/>
                  </a:lnTo>
                  <a:cubicBezTo>
                    <a:pt x="9629" y="0"/>
                    <a:pt x="0" y="9629"/>
                    <a:pt x="0" y="21506"/>
                  </a:cubicBezTo>
                  <a:lnTo>
                    <a:pt x="0" y="43190"/>
                  </a:lnTo>
                  <a:cubicBezTo>
                    <a:pt x="3648" y="43438"/>
                    <a:pt x="7256" y="44102"/>
                    <a:pt x="10753" y="4516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A435F2D-51F5-43D8-97B7-50592A4D7E62}"/>
                </a:ext>
              </a:extLst>
            </p:cNvPr>
            <p:cNvSpPr/>
            <p:nvPr/>
          </p:nvSpPr>
          <p:spPr>
            <a:xfrm>
              <a:off x="11421208" y="4605687"/>
              <a:ext cx="267552" cy="202240"/>
            </a:xfrm>
            <a:custGeom>
              <a:avLst/>
              <a:gdLst>
                <a:gd name="connsiteX0" fmla="*/ 146837 w 267552"/>
                <a:gd name="connsiteY0" fmla="*/ 124538 h 202240"/>
                <a:gd name="connsiteX1" fmla="*/ 152036 w 267552"/>
                <a:gd name="connsiteY1" fmla="*/ 122054 h 202240"/>
                <a:gd name="connsiteX2" fmla="*/ 175112 w 267552"/>
                <a:gd name="connsiteY2" fmla="*/ 85245 h 202240"/>
                <a:gd name="connsiteX3" fmla="*/ 186906 w 267552"/>
                <a:gd name="connsiteY3" fmla="*/ 82583 h 202240"/>
                <a:gd name="connsiteX4" fmla="*/ 187307 w 267552"/>
                <a:gd name="connsiteY4" fmla="*/ 82853 h 202240"/>
                <a:gd name="connsiteX5" fmla="*/ 189092 w 267552"/>
                <a:gd name="connsiteY5" fmla="*/ 95144 h 202240"/>
                <a:gd name="connsiteX6" fmla="*/ 160924 w 267552"/>
                <a:gd name="connsiteY6" fmla="*/ 141667 h 202240"/>
                <a:gd name="connsiteX7" fmla="*/ 147111 w 267552"/>
                <a:gd name="connsiteY7" fmla="*/ 145463 h 202240"/>
                <a:gd name="connsiteX8" fmla="*/ 139836 w 267552"/>
                <a:gd name="connsiteY8" fmla="*/ 147684 h 202240"/>
                <a:gd name="connsiteX9" fmla="*/ 142057 w 267552"/>
                <a:gd name="connsiteY9" fmla="*/ 154958 h 202240"/>
                <a:gd name="connsiteX10" fmla="*/ 170118 w 267552"/>
                <a:gd name="connsiteY10" fmla="*/ 147238 h 202240"/>
                <a:gd name="connsiteX11" fmla="*/ 198232 w 267552"/>
                <a:gd name="connsiteY11" fmla="*/ 100805 h 202240"/>
                <a:gd name="connsiteX12" fmla="*/ 197882 w 267552"/>
                <a:gd name="connsiteY12" fmla="*/ 78546 h 202240"/>
                <a:gd name="connsiteX13" fmla="*/ 266069 w 267552"/>
                <a:gd name="connsiteY13" fmla="*/ 9085 h 202240"/>
                <a:gd name="connsiteX14" fmla="*/ 265885 w 267552"/>
                <a:gd name="connsiteY14" fmla="*/ 1484 h 202240"/>
                <a:gd name="connsiteX15" fmla="*/ 258391 w 267552"/>
                <a:gd name="connsiteY15" fmla="*/ 1558 h 202240"/>
                <a:gd name="connsiteX16" fmla="*/ 189350 w 267552"/>
                <a:gd name="connsiteY16" fmla="*/ 71884 h 202240"/>
                <a:gd name="connsiteX17" fmla="*/ 178597 w 267552"/>
                <a:gd name="connsiteY17" fmla="*/ 70868 h 202240"/>
                <a:gd name="connsiteX18" fmla="*/ 165999 w 267552"/>
                <a:gd name="connsiteY18" fmla="*/ 79508 h 202240"/>
                <a:gd name="connsiteX19" fmla="*/ 148987 w 267552"/>
                <a:gd name="connsiteY19" fmla="*/ 106655 h 202240"/>
                <a:gd name="connsiteX20" fmla="*/ 139057 w 267552"/>
                <a:gd name="connsiteY20" fmla="*/ 76610 h 202240"/>
                <a:gd name="connsiteX21" fmla="*/ 138707 w 267552"/>
                <a:gd name="connsiteY21" fmla="*/ 75782 h 202240"/>
                <a:gd name="connsiteX22" fmla="*/ 79328 w 267552"/>
                <a:gd name="connsiteY22" fmla="*/ 53937 h 202240"/>
                <a:gd name="connsiteX23" fmla="*/ 19906 w 267552"/>
                <a:gd name="connsiteY23" fmla="*/ 75836 h 202240"/>
                <a:gd name="connsiteX24" fmla="*/ 19583 w 267552"/>
                <a:gd name="connsiteY24" fmla="*/ 76594 h 202240"/>
                <a:gd name="connsiteX25" fmla="*/ 19244 w 267552"/>
                <a:gd name="connsiteY25" fmla="*/ 77723 h 202240"/>
                <a:gd name="connsiteX26" fmla="*/ 475 w 267552"/>
                <a:gd name="connsiteY26" fmla="*/ 180336 h 202240"/>
                <a:gd name="connsiteX27" fmla="*/ 13687 w 267552"/>
                <a:gd name="connsiteY27" fmla="*/ 201668 h 202240"/>
                <a:gd name="connsiteX28" fmla="*/ 14991 w 267552"/>
                <a:gd name="connsiteY28" fmla="*/ 201923 h 202240"/>
                <a:gd name="connsiteX29" fmla="*/ 16604 w 267552"/>
                <a:gd name="connsiteY29" fmla="*/ 202176 h 202240"/>
                <a:gd name="connsiteX30" fmla="*/ 17454 w 267552"/>
                <a:gd name="connsiteY30" fmla="*/ 202240 h 202240"/>
                <a:gd name="connsiteX31" fmla="*/ 22661 w 267552"/>
                <a:gd name="connsiteY31" fmla="*/ 196700 h 202240"/>
                <a:gd name="connsiteX32" fmla="*/ 18260 w 267552"/>
                <a:gd name="connsiteY32" fmla="*/ 191579 h 202240"/>
                <a:gd name="connsiteX33" fmla="*/ 16647 w 267552"/>
                <a:gd name="connsiteY33" fmla="*/ 191320 h 202240"/>
                <a:gd name="connsiteX34" fmla="*/ 11938 w 267552"/>
                <a:gd name="connsiteY34" fmla="*/ 188315 h 202240"/>
                <a:gd name="connsiteX35" fmla="*/ 10997 w 267552"/>
                <a:gd name="connsiteY35" fmla="*/ 182557 h 202240"/>
                <a:gd name="connsiteX36" fmla="*/ 29713 w 267552"/>
                <a:gd name="connsiteY36" fmla="*/ 80261 h 202240"/>
                <a:gd name="connsiteX37" fmla="*/ 29772 w 267552"/>
                <a:gd name="connsiteY37" fmla="*/ 80111 h 202240"/>
                <a:gd name="connsiteX38" fmla="*/ 79328 w 267552"/>
                <a:gd name="connsiteY38" fmla="*/ 64690 h 202240"/>
                <a:gd name="connsiteX39" fmla="*/ 128841 w 267552"/>
                <a:gd name="connsiteY39" fmla="*/ 80019 h 202240"/>
                <a:gd name="connsiteX40" fmla="*/ 142380 w 267552"/>
                <a:gd name="connsiteY40" fmla="*/ 120881 h 202240"/>
                <a:gd name="connsiteX41" fmla="*/ 146837 w 267552"/>
                <a:gd name="connsiteY41" fmla="*/ 124538 h 20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7552" h="202240">
                  <a:moveTo>
                    <a:pt x="146837" y="124538"/>
                  </a:moveTo>
                  <a:cubicBezTo>
                    <a:pt x="148905" y="124786"/>
                    <a:pt x="150931" y="123819"/>
                    <a:pt x="152036" y="122054"/>
                  </a:cubicBezTo>
                  <a:lnTo>
                    <a:pt x="175112" y="85245"/>
                  </a:lnTo>
                  <a:cubicBezTo>
                    <a:pt x="177634" y="81254"/>
                    <a:pt x="182914" y="80062"/>
                    <a:pt x="186906" y="82583"/>
                  </a:cubicBezTo>
                  <a:cubicBezTo>
                    <a:pt x="187042" y="82669"/>
                    <a:pt x="187175" y="82759"/>
                    <a:pt x="187307" y="82853"/>
                  </a:cubicBezTo>
                  <a:cubicBezTo>
                    <a:pt x="191021" y="85854"/>
                    <a:pt x="191799" y="91209"/>
                    <a:pt x="189092" y="95144"/>
                  </a:cubicBezTo>
                  <a:lnTo>
                    <a:pt x="160924" y="141667"/>
                  </a:lnTo>
                  <a:cubicBezTo>
                    <a:pt x="158055" y="146396"/>
                    <a:pt x="151993" y="148062"/>
                    <a:pt x="147111" y="145463"/>
                  </a:cubicBezTo>
                  <a:cubicBezTo>
                    <a:pt x="144489" y="144068"/>
                    <a:pt x="141232" y="145062"/>
                    <a:pt x="139836" y="147684"/>
                  </a:cubicBezTo>
                  <a:cubicBezTo>
                    <a:pt x="138441" y="150306"/>
                    <a:pt x="139435" y="153563"/>
                    <a:pt x="142057" y="154958"/>
                  </a:cubicBezTo>
                  <a:cubicBezTo>
                    <a:pt x="151977" y="160237"/>
                    <a:pt x="164294" y="156848"/>
                    <a:pt x="170118" y="147238"/>
                  </a:cubicBezTo>
                  <a:lnTo>
                    <a:pt x="198232" y="100805"/>
                  </a:lnTo>
                  <a:cubicBezTo>
                    <a:pt x="202637" y="94000"/>
                    <a:pt x="202499" y="85209"/>
                    <a:pt x="197882" y="78546"/>
                  </a:cubicBezTo>
                  <a:lnTo>
                    <a:pt x="266069" y="9085"/>
                  </a:lnTo>
                  <a:cubicBezTo>
                    <a:pt x="268117" y="6935"/>
                    <a:pt x="268035" y="3533"/>
                    <a:pt x="265885" y="1484"/>
                  </a:cubicBezTo>
                  <a:cubicBezTo>
                    <a:pt x="263778" y="-523"/>
                    <a:pt x="260457" y="-490"/>
                    <a:pt x="258391" y="1558"/>
                  </a:cubicBezTo>
                  <a:lnTo>
                    <a:pt x="189350" y="71884"/>
                  </a:lnTo>
                  <a:cubicBezTo>
                    <a:pt x="185937" y="70522"/>
                    <a:pt x="182204" y="70170"/>
                    <a:pt x="178597" y="70868"/>
                  </a:cubicBezTo>
                  <a:cubicBezTo>
                    <a:pt x="173395" y="71909"/>
                    <a:pt x="168843" y="75030"/>
                    <a:pt x="165999" y="79508"/>
                  </a:cubicBezTo>
                  <a:lnTo>
                    <a:pt x="148987" y="106655"/>
                  </a:lnTo>
                  <a:lnTo>
                    <a:pt x="139057" y="76610"/>
                  </a:lnTo>
                  <a:lnTo>
                    <a:pt x="138707" y="75782"/>
                  </a:lnTo>
                  <a:cubicBezTo>
                    <a:pt x="130707" y="57416"/>
                    <a:pt x="111647" y="53937"/>
                    <a:pt x="79328" y="53937"/>
                  </a:cubicBezTo>
                  <a:cubicBezTo>
                    <a:pt x="47009" y="53937"/>
                    <a:pt x="27971" y="57416"/>
                    <a:pt x="19906" y="75836"/>
                  </a:cubicBezTo>
                  <a:cubicBezTo>
                    <a:pt x="19906" y="75836"/>
                    <a:pt x="19691" y="76288"/>
                    <a:pt x="19583" y="76594"/>
                  </a:cubicBezTo>
                  <a:cubicBezTo>
                    <a:pt x="19442" y="76961"/>
                    <a:pt x="19329" y="77339"/>
                    <a:pt x="19244" y="77723"/>
                  </a:cubicBezTo>
                  <a:lnTo>
                    <a:pt x="475" y="180336"/>
                  </a:lnTo>
                  <a:cubicBezTo>
                    <a:pt x="-1767" y="189875"/>
                    <a:pt x="4148" y="199426"/>
                    <a:pt x="13687" y="201668"/>
                  </a:cubicBezTo>
                  <a:cubicBezTo>
                    <a:pt x="14119" y="201769"/>
                    <a:pt x="14554" y="201854"/>
                    <a:pt x="14991" y="201923"/>
                  </a:cubicBezTo>
                  <a:lnTo>
                    <a:pt x="16604" y="202176"/>
                  </a:lnTo>
                  <a:cubicBezTo>
                    <a:pt x="16885" y="202221"/>
                    <a:pt x="17170" y="202243"/>
                    <a:pt x="17454" y="202240"/>
                  </a:cubicBezTo>
                  <a:cubicBezTo>
                    <a:pt x="20422" y="202148"/>
                    <a:pt x="22753" y="199668"/>
                    <a:pt x="22661" y="196700"/>
                  </a:cubicBezTo>
                  <a:cubicBezTo>
                    <a:pt x="22583" y="194170"/>
                    <a:pt x="20750" y="192037"/>
                    <a:pt x="18260" y="191579"/>
                  </a:cubicBezTo>
                  <a:lnTo>
                    <a:pt x="16647" y="191320"/>
                  </a:lnTo>
                  <a:cubicBezTo>
                    <a:pt x="14725" y="191025"/>
                    <a:pt x="13016" y="189934"/>
                    <a:pt x="11938" y="188315"/>
                  </a:cubicBezTo>
                  <a:cubicBezTo>
                    <a:pt x="10817" y="186618"/>
                    <a:pt x="10475" y="184522"/>
                    <a:pt x="10997" y="182557"/>
                  </a:cubicBezTo>
                  <a:lnTo>
                    <a:pt x="29713" y="80261"/>
                  </a:lnTo>
                  <a:lnTo>
                    <a:pt x="29772" y="80111"/>
                  </a:lnTo>
                  <a:cubicBezTo>
                    <a:pt x="34154" y="70105"/>
                    <a:pt x="43342" y="64690"/>
                    <a:pt x="79328" y="64690"/>
                  </a:cubicBezTo>
                  <a:cubicBezTo>
                    <a:pt x="115314" y="64690"/>
                    <a:pt x="124492" y="70105"/>
                    <a:pt x="128841" y="80019"/>
                  </a:cubicBezTo>
                  <a:lnTo>
                    <a:pt x="142380" y="120881"/>
                  </a:lnTo>
                  <a:cubicBezTo>
                    <a:pt x="143031" y="122861"/>
                    <a:pt x="144768" y="124286"/>
                    <a:pt x="146837" y="124538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ED97C65-7383-4C83-8E77-29FF7623735D}"/>
                </a:ext>
              </a:extLst>
            </p:cNvPr>
            <p:cNvSpPr/>
            <p:nvPr/>
          </p:nvSpPr>
          <p:spPr>
            <a:xfrm>
              <a:off x="11461050" y="4710272"/>
              <a:ext cx="80649" cy="234312"/>
            </a:xfrm>
            <a:custGeom>
              <a:avLst/>
              <a:gdLst>
                <a:gd name="connsiteX0" fmla="*/ 75273 w 80649"/>
                <a:gd name="connsiteY0" fmla="*/ 0 h 234312"/>
                <a:gd name="connsiteX1" fmla="*/ 69896 w 80649"/>
                <a:gd name="connsiteY1" fmla="*/ 5377 h 234312"/>
                <a:gd name="connsiteX2" fmla="*/ 69896 w 80649"/>
                <a:gd name="connsiteY2" fmla="*/ 223560 h 234312"/>
                <a:gd name="connsiteX3" fmla="*/ 45701 w 80649"/>
                <a:gd name="connsiteY3" fmla="*/ 223560 h 234312"/>
                <a:gd name="connsiteX4" fmla="*/ 45701 w 80649"/>
                <a:gd name="connsiteY4" fmla="*/ 89940 h 234312"/>
                <a:gd name="connsiteX5" fmla="*/ 34948 w 80649"/>
                <a:gd name="connsiteY5" fmla="*/ 89940 h 234312"/>
                <a:gd name="connsiteX6" fmla="*/ 34948 w 80649"/>
                <a:gd name="connsiteY6" fmla="*/ 223560 h 234312"/>
                <a:gd name="connsiteX7" fmla="*/ 10753 w 80649"/>
                <a:gd name="connsiteY7" fmla="*/ 223560 h 234312"/>
                <a:gd name="connsiteX8" fmla="*/ 10753 w 80649"/>
                <a:gd name="connsiteY8" fmla="*/ 5377 h 234312"/>
                <a:gd name="connsiteX9" fmla="*/ 5377 w 80649"/>
                <a:gd name="connsiteY9" fmla="*/ 0 h 234312"/>
                <a:gd name="connsiteX10" fmla="*/ 0 w 80649"/>
                <a:gd name="connsiteY10" fmla="*/ 5377 h 234312"/>
                <a:gd name="connsiteX11" fmla="*/ 0 w 80649"/>
                <a:gd name="connsiteY11" fmla="*/ 234313 h 234312"/>
                <a:gd name="connsiteX12" fmla="*/ 80649 w 80649"/>
                <a:gd name="connsiteY12" fmla="*/ 234313 h 234312"/>
                <a:gd name="connsiteX13" fmla="*/ 80649 w 80649"/>
                <a:gd name="connsiteY13" fmla="*/ 5377 h 234312"/>
                <a:gd name="connsiteX14" fmla="*/ 75273 w 80649"/>
                <a:gd name="connsiteY14" fmla="*/ 0 h 23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649" h="234312">
                  <a:moveTo>
                    <a:pt x="75273" y="0"/>
                  </a:moveTo>
                  <a:cubicBezTo>
                    <a:pt x="72303" y="0"/>
                    <a:pt x="69896" y="2407"/>
                    <a:pt x="69896" y="5377"/>
                  </a:cubicBezTo>
                  <a:lnTo>
                    <a:pt x="69896" y="223560"/>
                  </a:lnTo>
                  <a:lnTo>
                    <a:pt x="45701" y="223560"/>
                  </a:lnTo>
                  <a:lnTo>
                    <a:pt x="45701" y="89940"/>
                  </a:lnTo>
                  <a:lnTo>
                    <a:pt x="34948" y="89940"/>
                  </a:lnTo>
                  <a:lnTo>
                    <a:pt x="34948" y="223560"/>
                  </a:lnTo>
                  <a:lnTo>
                    <a:pt x="10753" y="223560"/>
                  </a:lnTo>
                  <a:lnTo>
                    <a:pt x="10753" y="5377"/>
                  </a:lnTo>
                  <a:cubicBezTo>
                    <a:pt x="10753" y="2407"/>
                    <a:pt x="8346" y="0"/>
                    <a:pt x="5377" y="0"/>
                  </a:cubicBezTo>
                  <a:cubicBezTo>
                    <a:pt x="2407" y="0"/>
                    <a:pt x="0" y="2407"/>
                    <a:pt x="0" y="5377"/>
                  </a:cubicBezTo>
                  <a:lnTo>
                    <a:pt x="0" y="234313"/>
                  </a:lnTo>
                  <a:lnTo>
                    <a:pt x="80649" y="234313"/>
                  </a:lnTo>
                  <a:lnTo>
                    <a:pt x="80649" y="5377"/>
                  </a:lnTo>
                  <a:cubicBezTo>
                    <a:pt x="80649" y="2407"/>
                    <a:pt x="78242" y="0"/>
                    <a:pt x="75273" y="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947F271-CFF7-4722-B1C7-64247B9D2EB0}"/>
                </a:ext>
              </a:extLst>
            </p:cNvPr>
            <p:cNvSpPr/>
            <p:nvPr/>
          </p:nvSpPr>
          <p:spPr>
            <a:xfrm>
              <a:off x="11468276" y="4584352"/>
              <a:ext cx="64519" cy="64519"/>
            </a:xfrm>
            <a:custGeom>
              <a:avLst/>
              <a:gdLst>
                <a:gd name="connsiteX0" fmla="*/ 32260 w 64519"/>
                <a:gd name="connsiteY0" fmla="*/ 64519 h 64519"/>
                <a:gd name="connsiteX1" fmla="*/ 64519 w 64519"/>
                <a:gd name="connsiteY1" fmla="*/ 32260 h 64519"/>
                <a:gd name="connsiteX2" fmla="*/ 32260 w 64519"/>
                <a:gd name="connsiteY2" fmla="*/ 0 h 64519"/>
                <a:gd name="connsiteX3" fmla="*/ 0 w 64519"/>
                <a:gd name="connsiteY3" fmla="*/ 32260 h 64519"/>
                <a:gd name="connsiteX4" fmla="*/ 32260 w 64519"/>
                <a:gd name="connsiteY4" fmla="*/ 64519 h 64519"/>
                <a:gd name="connsiteX5" fmla="*/ 32260 w 64519"/>
                <a:gd name="connsiteY5" fmla="*/ 10753 h 64519"/>
                <a:gd name="connsiteX6" fmla="*/ 53766 w 64519"/>
                <a:gd name="connsiteY6" fmla="*/ 32260 h 64519"/>
                <a:gd name="connsiteX7" fmla="*/ 32260 w 64519"/>
                <a:gd name="connsiteY7" fmla="*/ 53766 h 64519"/>
                <a:gd name="connsiteX8" fmla="*/ 10753 w 64519"/>
                <a:gd name="connsiteY8" fmla="*/ 32260 h 64519"/>
                <a:gd name="connsiteX9" fmla="*/ 32260 w 64519"/>
                <a:gd name="connsiteY9" fmla="*/ 10753 h 6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19" h="64519">
                  <a:moveTo>
                    <a:pt x="32260" y="64519"/>
                  </a:moveTo>
                  <a:cubicBezTo>
                    <a:pt x="50076" y="64519"/>
                    <a:pt x="64519" y="50076"/>
                    <a:pt x="64519" y="32260"/>
                  </a:cubicBezTo>
                  <a:cubicBezTo>
                    <a:pt x="64519" y="14443"/>
                    <a:pt x="50076" y="0"/>
                    <a:pt x="32260" y="0"/>
                  </a:cubicBezTo>
                  <a:cubicBezTo>
                    <a:pt x="14443" y="0"/>
                    <a:pt x="0" y="14443"/>
                    <a:pt x="0" y="32260"/>
                  </a:cubicBezTo>
                  <a:cubicBezTo>
                    <a:pt x="21" y="50068"/>
                    <a:pt x="14452" y="64498"/>
                    <a:pt x="32260" y="64519"/>
                  </a:cubicBezTo>
                  <a:close/>
                  <a:moveTo>
                    <a:pt x="32260" y="10753"/>
                  </a:moveTo>
                  <a:cubicBezTo>
                    <a:pt x="44137" y="10753"/>
                    <a:pt x="53766" y="20382"/>
                    <a:pt x="53766" y="32260"/>
                  </a:cubicBezTo>
                  <a:cubicBezTo>
                    <a:pt x="53766" y="44137"/>
                    <a:pt x="44137" y="53766"/>
                    <a:pt x="32260" y="53766"/>
                  </a:cubicBezTo>
                  <a:cubicBezTo>
                    <a:pt x="20382" y="53766"/>
                    <a:pt x="10753" y="44137"/>
                    <a:pt x="10753" y="32260"/>
                  </a:cubicBezTo>
                  <a:cubicBezTo>
                    <a:pt x="10753" y="20382"/>
                    <a:pt x="20382" y="10753"/>
                    <a:pt x="32260" y="10753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56" name="Graphic 11" descr="Scientist male outline">
            <a:extLst>
              <a:ext uri="{FF2B5EF4-FFF2-40B4-BE49-F238E27FC236}">
                <a16:creationId xmlns:a16="http://schemas.microsoft.com/office/drawing/2014/main" id="{57FBDC59-95BB-457E-9E48-0406CC7D9255}"/>
              </a:ext>
            </a:extLst>
          </p:cNvPr>
          <p:cNvGrpSpPr/>
          <p:nvPr/>
        </p:nvGrpSpPr>
        <p:grpSpPr>
          <a:xfrm>
            <a:off x="5806380" y="4957971"/>
            <a:ext cx="474976" cy="507484"/>
            <a:chOff x="7909113" y="4062673"/>
            <a:chExt cx="695412" cy="743006"/>
          </a:xfrm>
          <a:solidFill>
            <a:schemeClr val="bg1"/>
          </a:solidFill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9BF6BBF-128C-4EA9-AEB4-CAD232788503}"/>
                </a:ext>
              </a:extLst>
            </p:cNvPr>
            <p:cNvSpPr/>
            <p:nvPr/>
          </p:nvSpPr>
          <p:spPr>
            <a:xfrm>
              <a:off x="8080651" y="4062673"/>
              <a:ext cx="523875" cy="743006"/>
            </a:xfrm>
            <a:custGeom>
              <a:avLst/>
              <a:gdLst>
                <a:gd name="connsiteX0" fmla="*/ 491833 w 523875"/>
                <a:gd name="connsiteY0" fmla="*/ 468906 h 743006"/>
                <a:gd name="connsiteX1" fmla="*/ 373037 w 523875"/>
                <a:gd name="connsiteY1" fmla="*/ 407594 h 743006"/>
                <a:gd name="connsiteX2" fmla="*/ 328755 w 523875"/>
                <a:gd name="connsiteY2" fmla="*/ 389420 h 743006"/>
                <a:gd name="connsiteX3" fmla="*/ 327346 w 523875"/>
                <a:gd name="connsiteY3" fmla="*/ 388696 h 743006"/>
                <a:gd name="connsiteX4" fmla="*/ 326393 w 523875"/>
                <a:gd name="connsiteY4" fmla="*/ 388449 h 743006"/>
                <a:gd name="connsiteX5" fmla="*/ 326212 w 523875"/>
                <a:gd name="connsiteY5" fmla="*/ 388372 h 743006"/>
                <a:gd name="connsiteX6" fmla="*/ 314401 w 523875"/>
                <a:gd name="connsiteY6" fmla="*/ 370751 h 743006"/>
                <a:gd name="connsiteX7" fmla="*/ 314401 w 523875"/>
                <a:gd name="connsiteY7" fmla="*/ 342681 h 743006"/>
                <a:gd name="connsiteX8" fmla="*/ 371570 w 523875"/>
                <a:gd name="connsiteY8" fmla="*/ 228600 h 743006"/>
                <a:gd name="connsiteX9" fmla="*/ 371570 w 523875"/>
                <a:gd name="connsiteY9" fmla="*/ 222333 h 743006"/>
                <a:gd name="connsiteX10" fmla="*/ 392430 w 523875"/>
                <a:gd name="connsiteY10" fmla="*/ 195539 h 743006"/>
                <a:gd name="connsiteX11" fmla="*/ 403012 w 523875"/>
                <a:gd name="connsiteY11" fmla="*/ 157858 h 743006"/>
                <a:gd name="connsiteX12" fmla="*/ 306314 w 523875"/>
                <a:gd name="connsiteY12" fmla="*/ 17450 h 743006"/>
                <a:gd name="connsiteX13" fmla="*/ 283912 w 523875"/>
                <a:gd name="connsiteY13" fmla="*/ 19355 h 743006"/>
                <a:gd name="connsiteX14" fmla="*/ 283912 w 523875"/>
                <a:gd name="connsiteY14" fmla="*/ 19355 h 743006"/>
                <a:gd name="connsiteX15" fmla="*/ 282731 w 523875"/>
                <a:gd name="connsiteY15" fmla="*/ 20174 h 743006"/>
                <a:gd name="connsiteX16" fmla="*/ 278473 w 523875"/>
                <a:gd name="connsiteY16" fmla="*/ 14354 h 743006"/>
                <a:gd name="connsiteX17" fmla="*/ 259804 w 523875"/>
                <a:gd name="connsiteY17" fmla="*/ 2572 h 743006"/>
                <a:gd name="connsiteX18" fmla="*/ 230648 w 523875"/>
                <a:gd name="connsiteY18" fmla="*/ 0 h 743006"/>
                <a:gd name="connsiteX19" fmla="*/ 60531 w 523875"/>
                <a:gd name="connsiteY19" fmla="*/ 141027 h 743006"/>
                <a:gd name="connsiteX20" fmla="*/ 60179 w 523875"/>
                <a:gd name="connsiteY20" fmla="*/ 142932 h 743006"/>
                <a:gd name="connsiteX21" fmla="*/ 35814 w 523875"/>
                <a:gd name="connsiteY21" fmla="*/ 202883 h 743006"/>
                <a:gd name="connsiteX22" fmla="*/ 38451 w 523875"/>
                <a:gd name="connsiteY22" fmla="*/ 216093 h 743006"/>
                <a:gd name="connsiteX23" fmla="*/ 43739 w 523875"/>
                <a:gd name="connsiteY23" fmla="*/ 217694 h 743006"/>
                <a:gd name="connsiteX24" fmla="*/ 85811 w 523875"/>
                <a:gd name="connsiteY24" fmla="*/ 217694 h 743006"/>
                <a:gd name="connsiteX25" fmla="*/ 85811 w 523875"/>
                <a:gd name="connsiteY25" fmla="*/ 228600 h 743006"/>
                <a:gd name="connsiteX26" fmla="*/ 142875 w 523875"/>
                <a:gd name="connsiteY26" fmla="*/ 342605 h 743006"/>
                <a:gd name="connsiteX27" fmla="*/ 142875 w 523875"/>
                <a:gd name="connsiteY27" fmla="*/ 370751 h 743006"/>
                <a:gd name="connsiteX28" fmla="*/ 131054 w 523875"/>
                <a:gd name="connsiteY28" fmla="*/ 388372 h 743006"/>
                <a:gd name="connsiteX29" fmla="*/ 84115 w 523875"/>
                <a:gd name="connsiteY29" fmla="*/ 407670 h 743006"/>
                <a:gd name="connsiteX30" fmla="*/ 0 w 523875"/>
                <a:gd name="connsiteY30" fmla="*/ 445113 h 743006"/>
                <a:gd name="connsiteX31" fmla="*/ 0 w 523875"/>
                <a:gd name="connsiteY31" fmla="*/ 467582 h 743006"/>
                <a:gd name="connsiteX32" fmla="*/ 83068 w 523875"/>
                <a:gd name="connsiteY32" fmla="*/ 428282 h 743006"/>
                <a:gd name="connsiteX33" fmla="*/ 63189 w 523875"/>
                <a:gd name="connsiteY33" fmla="*/ 517141 h 743006"/>
                <a:gd name="connsiteX34" fmla="*/ 70396 w 523875"/>
                <a:gd name="connsiteY34" fmla="*/ 528520 h 743006"/>
                <a:gd name="connsiteX35" fmla="*/ 72476 w 523875"/>
                <a:gd name="connsiteY35" fmla="*/ 528752 h 743006"/>
                <a:gd name="connsiteX36" fmla="*/ 114967 w 523875"/>
                <a:gd name="connsiteY36" fmla="*/ 528752 h 743006"/>
                <a:gd name="connsiteX37" fmla="*/ 93059 w 523875"/>
                <a:gd name="connsiteY37" fmla="*/ 570976 h 743006"/>
                <a:gd name="connsiteX38" fmla="*/ 95841 w 523875"/>
                <a:gd name="connsiteY38" fmla="*/ 583006 h 743006"/>
                <a:gd name="connsiteX39" fmla="*/ 219418 w 523875"/>
                <a:gd name="connsiteY39" fmla="*/ 674761 h 743006"/>
                <a:gd name="connsiteX40" fmla="*/ 219418 w 523875"/>
                <a:gd name="connsiteY40" fmla="*/ 724291 h 743006"/>
                <a:gd name="connsiteX41" fmla="*/ 62132 w 523875"/>
                <a:gd name="connsiteY41" fmla="*/ 714080 h 743006"/>
                <a:gd name="connsiteX42" fmla="*/ 51197 w 523875"/>
                <a:gd name="connsiteY42" fmla="*/ 731320 h 743006"/>
                <a:gd name="connsiteX43" fmla="*/ 231658 w 523875"/>
                <a:gd name="connsiteY43" fmla="*/ 742988 h 743006"/>
                <a:gd name="connsiteX44" fmla="*/ 520008 w 523875"/>
                <a:gd name="connsiteY44" fmla="*/ 698163 h 743006"/>
                <a:gd name="connsiteX45" fmla="*/ 523875 w 523875"/>
                <a:gd name="connsiteY45" fmla="*/ 695325 h 743006"/>
                <a:gd name="connsiteX46" fmla="*/ 523875 w 523875"/>
                <a:gd name="connsiteY46" fmla="*/ 533229 h 743006"/>
                <a:gd name="connsiteX47" fmla="*/ 491833 w 523875"/>
                <a:gd name="connsiteY47" fmla="*/ 468906 h 743006"/>
                <a:gd name="connsiteX48" fmla="*/ 325336 w 523875"/>
                <a:gd name="connsiteY48" fmla="*/ 419614 h 743006"/>
                <a:gd name="connsiteX49" fmla="*/ 327841 w 523875"/>
                <a:gd name="connsiteY49" fmla="*/ 412385 h 743006"/>
                <a:gd name="connsiteX50" fmla="*/ 328441 w 523875"/>
                <a:gd name="connsiteY50" fmla="*/ 410642 h 743006"/>
                <a:gd name="connsiteX51" fmla="*/ 354073 w 523875"/>
                <a:gd name="connsiteY51" fmla="*/ 423701 h 743006"/>
                <a:gd name="connsiteX52" fmla="*/ 373304 w 523875"/>
                <a:gd name="connsiteY52" fmla="*/ 509702 h 743006"/>
                <a:gd name="connsiteX53" fmla="*/ 327050 w 523875"/>
                <a:gd name="connsiteY53" fmla="*/ 509702 h 743006"/>
                <a:gd name="connsiteX54" fmla="*/ 317524 w 523875"/>
                <a:gd name="connsiteY54" fmla="*/ 519226 h 743006"/>
                <a:gd name="connsiteX55" fmla="*/ 318592 w 523875"/>
                <a:gd name="connsiteY55" fmla="*/ 523608 h 743006"/>
                <a:gd name="connsiteX56" fmla="*/ 343929 w 523875"/>
                <a:gd name="connsiteY56" fmla="*/ 572538 h 743006"/>
                <a:gd name="connsiteX57" fmla="*/ 247774 w 523875"/>
                <a:gd name="connsiteY57" fmla="*/ 643976 h 743006"/>
                <a:gd name="connsiteX58" fmla="*/ 311382 w 523875"/>
                <a:gd name="connsiteY58" fmla="*/ 401698 h 743006"/>
                <a:gd name="connsiteX59" fmla="*/ 309182 w 523875"/>
                <a:gd name="connsiteY59" fmla="*/ 408070 h 743006"/>
                <a:gd name="connsiteX60" fmla="*/ 228705 w 523875"/>
                <a:gd name="connsiteY60" fmla="*/ 428625 h 743006"/>
                <a:gd name="connsiteX61" fmla="*/ 148590 w 523875"/>
                <a:gd name="connsiteY61" fmla="*/ 408318 h 743006"/>
                <a:gd name="connsiteX62" fmla="*/ 146218 w 523875"/>
                <a:gd name="connsiteY62" fmla="*/ 401460 h 743006"/>
                <a:gd name="connsiteX63" fmla="*/ 161925 w 523875"/>
                <a:gd name="connsiteY63" fmla="*/ 370751 h 743006"/>
                <a:gd name="connsiteX64" fmla="*/ 161925 w 523875"/>
                <a:gd name="connsiteY64" fmla="*/ 354863 h 743006"/>
                <a:gd name="connsiteX65" fmla="*/ 295332 w 523875"/>
                <a:gd name="connsiteY65" fmla="*/ 354911 h 743006"/>
                <a:gd name="connsiteX66" fmla="*/ 295332 w 523875"/>
                <a:gd name="connsiteY66" fmla="*/ 370751 h 743006"/>
                <a:gd name="connsiteX67" fmla="*/ 311382 w 523875"/>
                <a:gd name="connsiteY67" fmla="*/ 401698 h 743006"/>
                <a:gd name="connsiteX68" fmla="*/ 60550 w 523875"/>
                <a:gd name="connsiteY68" fmla="*/ 198606 h 743006"/>
                <a:gd name="connsiteX69" fmla="*/ 78915 w 523875"/>
                <a:gd name="connsiteY69" fmla="*/ 146418 h 743006"/>
                <a:gd name="connsiteX70" fmla="*/ 79258 w 523875"/>
                <a:gd name="connsiteY70" fmla="*/ 144513 h 743006"/>
                <a:gd name="connsiteX71" fmla="*/ 256556 w 523875"/>
                <a:gd name="connsiteY71" fmla="*/ 21317 h 743006"/>
                <a:gd name="connsiteX72" fmla="*/ 263081 w 523875"/>
                <a:gd name="connsiteY72" fmla="*/ 25575 h 743006"/>
                <a:gd name="connsiteX73" fmla="*/ 272825 w 523875"/>
                <a:gd name="connsiteY73" fmla="*/ 38910 h 743006"/>
                <a:gd name="connsiteX74" fmla="*/ 285960 w 523875"/>
                <a:gd name="connsiteY74" fmla="*/ 41110 h 743006"/>
                <a:gd name="connsiteX75" fmla="*/ 294780 w 523875"/>
                <a:gd name="connsiteY75" fmla="*/ 34966 h 743006"/>
                <a:gd name="connsiteX76" fmla="*/ 297980 w 523875"/>
                <a:gd name="connsiteY76" fmla="*/ 34576 h 743006"/>
                <a:gd name="connsiteX77" fmla="*/ 384077 w 523875"/>
                <a:gd name="connsiteY77" fmla="*/ 159515 h 743006"/>
                <a:gd name="connsiteX78" fmla="*/ 377409 w 523875"/>
                <a:gd name="connsiteY78" fmla="*/ 183909 h 743006"/>
                <a:gd name="connsiteX79" fmla="*/ 370618 w 523875"/>
                <a:gd name="connsiteY79" fmla="*/ 192615 h 743006"/>
                <a:gd name="connsiteX80" fmla="*/ 353911 w 523875"/>
                <a:gd name="connsiteY80" fmla="*/ 157163 h 743006"/>
                <a:gd name="connsiteX81" fmla="*/ 321574 w 523875"/>
                <a:gd name="connsiteY81" fmla="*/ 120063 h 743006"/>
                <a:gd name="connsiteX82" fmla="*/ 312001 w 523875"/>
                <a:gd name="connsiteY82" fmla="*/ 117110 h 743006"/>
                <a:gd name="connsiteX83" fmla="*/ 271548 w 523875"/>
                <a:gd name="connsiteY83" fmla="*/ 150247 h 743006"/>
                <a:gd name="connsiteX84" fmla="*/ 181061 w 523875"/>
                <a:gd name="connsiteY84" fmla="*/ 198577 h 743006"/>
                <a:gd name="connsiteX85" fmla="*/ 104861 w 523875"/>
                <a:gd name="connsiteY85" fmla="*/ 228600 h 743006"/>
                <a:gd name="connsiteX86" fmla="*/ 104861 w 523875"/>
                <a:gd name="connsiteY86" fmla="*/ 217656 h 743006"/>
                <a:gd name="connsiteX87" fmla="*/ 181061 w 523875"/>
                <a:gd name="connsiteY87" fmla="*/ 217656 h 743006"/>
                <a:gd name="connsiteX88" fmla="*/ 286445 w 523875"/>
                <a:gd name="connsiteY88" fmla="*/ 162163 h 743006"/>
                <a:gd name="connsiteX89" fmla="*/ 311534 w 523875"/>
                <a:gd name="connsiteY89" fmla="*/ 137551 h 743006"/>
                <a:gd name="connsiteX90" fmla="*/ 339566 w 523875"/>
                <a:gd name="connsiteY90" fmla="*/ 169707 h 743006"/>
                <a:gd name="connsiteX91" fmla="*/ 352520 w 523875"/>
                <a:gd name="connsiteY91" fmla="*/ 204254 h 743006"/>
                <a:gd name="connsiteX92" fmla="*/ 352520 w 523875"/>
                <a:gd name="connsiteY92" fmla="*/ 219094 h 743006"/>
                <a:gd name="connsiteX93" fmla="*/ 352520 w 523875"/>
                <a:gd name="connsiteY93" fmla="*/ 228619 h 743006"/>
                <a:gd name="connsiteX94" fmla="*/ 228695 w 523875"/>
                <a:gd name="connsiteY94" fmla="*/ 352444 h 743006"/>
                <a:gd name="connsiteX95" fmla="*/ 228695 w 523875"/>
                <a:gd name="connsiteY95" fmla="*/ 352444 h 743006"/>
                <a:gd name="connsiteX96" fmla="*/ 104861 w 523875"/>
                <a:gd name="connsiteY96" fmla="*/ 228600 h 743006"/>
                <a:gd name="connsiteX97" fmla="*/ 113776 w 523875"/>
                <a:gd name="connsiteY97" fmla="*/ 572519 h 743006"/>
                <a:gd name="connsiteX98" fmla="*/ 139122 w 523875"/>
                <a:gd name="connsiteY98" fmla="*/ 523580 h 743006"/>
                <a:gd name="connsiteX99" fmla="*/ 135046 w 523875"/>
                <a:gd name="connsiteY99" fmla="*/ 510741 h 743006"/>
                <a:gd name="connsiteX100" fmla="*/ 130673 w 523875"/>
                <a:gd name="connsiteY100" fmla="*/ 509673 h 743006"/>
                <a:gd name="connsiteX101" fmla="*/ 84401 w 523875"/>
                <a:gd name="connsiteY101" fmla="*/ 509673 h 743006"/>
                <a:gd name="connsiteX102" fmla="*/ 103651 w 523875"/>
                <a:gd name="connsiteY102" fmla="*/ 423672 h 743006"/>
                <a:gd name="connsiteX103" fmla="*/ 129264 w 523875"/>
                <a:gd name="connsiteY103" fmla="*/ 410613 h 743006"/>
                <a:gd name="connsiteX104" fmla="*/ 129778 w 523875"/>
                <a:gd name="connsiteY104" fmla="*/ 412109 h 743006"/>
                <a:gd name="connsiteX105" fmla="*/ 132502 w 523875"/>
                <a:gd name="connsiteY105" fmla="*/ 419967 h 743006"/>
                <a:gd name="connsiteX106" fmla="*/ 209941 w 523875"/>
                <a:gd name="connsiteY106" fmla="*/ 643909 h 743006"/>
                <a:gd name="connsiteX107" fmla="*/ 228857 w 523875"/>
                <a:gd name="connsiteY107" fmla="*/ 640328 h 743006"/>
                <a:gd name="connsiteX108" fmla="*/ 157705 w 523875"/>
                <a:gd name="connsiteY108" fmla="*/ 434588 h 743006"/>
                <a:gd name="connsiteX109" fmla="*/ 300038 w 523875"/>
                <a:gd name="connsiteY109" fmla="*/ 434454 h 743006"/>
                <a:gd name="connsiteX110" fmla="*/ 504825 w 523875"/>
                <a:gd name="connsiteY110" fmla="*/ 685571 h 743006"/>
                <a:gd name="connsiteX111" fmla="*/ 238544 w 523875"/>
                <a:gd name="connsiteY111" fmla="*/ 724348 h 743006"/>
                <a:gd name="connsiteX112" fmla="*/ 238544 w 523875"/>
                <a:gd name="connsiteY112" fmla="*/ 674513 h 743006"/>
                <a:gd name="connsiteX113" fmla="*/ 361788 w 523875"/>
                <a:gd name="connsiteY113" fmla="*/ 583006 h 743006"/>
                <a:gd name="connsiteX114" fmla="*/ 364569 w 523875"/>
                <a:gd name="connsiteY114" fmla="*/ 570976 h 743006"/>
                <a:gd name="connsiteX115" fmla="*/ 342662 w 523875"/>
                <a:gd name="connsiteY115" fmla="*/ 528752 h 743006"/>
                <a:gd name="connsiteX116" fmla="*/ 385191 w 523875"/>
                <a:gd name="connsiteY116" fmla="*/ 528752 h 743006"/>
                <a:gd name="connsiteX117" fmla="*/ 394719 w 523875"/>
                <a:gd name="connsiteY117" fmla="*/ 519230 h 743006"/>
                <a:gd name="connsiteX118" fmla="*/ 394487 w 523875"/>
                <a:gd name="connsiteY118" fmla="*/ 517141 h 743006"/>
                <a:gd name="connsiteX119" fmla="*/ 374647 w 523875"/>
                <a:gd name="connsiteY119" fmla="*/ 428454 h 743006"/>
                <a:gd name="connsiteX120" fmla="*/ 479936 w 523875"/>
                <a:gd name="connsiteY120" fmla="*/ 483784 h 743006"/>
                <a:gd name="connsiteX121" fmla="*/ 504825 w 523875"/>
                <a:gd name="connsiteY121" fmla="*/ 533400 h 74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523875" h="743006">
                  <a:moveTo>
                    <a:pt x="491833" y="468906"/>
                  </a:moveTo>
                  <a:cubicBezTo>
                    <a:pt x="457276" y="440636"/>
                    <a:pt x="416223" y="423024"/>
                    <a:pt x="373037" y="407594"/>
                  </a:cubicBezTo>
                  <a:lnTo>
                    <a:pt x="328755" y="389420"/>
                  </a:lnTo>
                  <a:lnTo>
                    <a:pt x="327346" y="388696"/>
                  </a:lnTo>
                  <a:cubicBezTo>
                    <a:pt x="327034" y="388593"/>
                    <a:pt x="326715" y="388510"/>
                    <a:pt x="326393" y="388449"/>
                  </a:cubicBezTo>
                  <a:lnTo>
                    <a:pt x="326212" y="388372"/>
                  </a:lnTo>
                  <a:cubicBezTo>
                    <a:pt x="319051" y="385456"/>
                    <a:pt x="314377" y="378484"/>
                    <a:pt x="314401" y="370751"/>
                  </a:cubicBezTo>
                  <a:lnTo>
                    <a:pt x="314401" y="342681"/>
                  </a:lnTo>
                  <a:cubicBezTo>
                    <a:pt x="350356" y="315777"/>
                    <a:pt x="371539" y="273508"/>
                    <a:pt x="371570" y="228600"/>
                  </a:cubicBezTo>
                  <a:lnTo>
                    <a:pt x="371570" y="222333"/>
                  </a:lnTo>
                  <a:lnTo>
                    <a:pt x="392430" y="195539"/>
                  </a:lnTo>
                  <a:cubicBezTo>
                    <a:pt x="400731" y="184836"/>
                    <a:pt x="404528" y="171317"/>
                    <a:pt x="403012" y="157858"/>
                  </a:cubicBezTo>
                  <a:cubicBezTo>
                    <a:pt x="397514" y="97379"/>
                    <a:pt x="360857" y="44152"/>
                    <a:pt x="306314" y="17450"/>
                  </a:cubicBezTo>
                  <a:cubicBezTo>
                    <a:pt x="299053" y="13984"/>
                    <a:pt x="290484" y="14712"/>
                    <a:pt x="283912" y="19355"/>
                  </a:cubicBezTo>
                  <a:lnTo>
                    <a:pt x="283912" y="19355"/>
                  </a:lnTo>
                  <a:lnTo>
                    <a:pt x="282731" y="20174"/>
                  </a:lnTo>
                  <a:lnTo>
                    <a:pt x="278473" y="14354"/>
                  </a:lnTo>
                  <a:cubicBezTo>
                    <a:pt x="274024" y="8143"/>
                    <a:pt x="267325" y="3915"/>
                    <a:pt x="259804" y="2572"/>
                  </a:cubicBezTo>
                  <a:cubicBezTo>
                    <a:pt x="250176" y="884"/>
                    <a:pt x="240422" y="24"/>
                    <a:pt x="230648" y="0"/>
                  </a:cubicBezTo>
                  <a:cubicBezTo>
                    <a:pt x="147409" y="-11"/>
                    <a:pt x="75949" y="59228"/>
                    <a:pt x="60531" y="141027"/>
                  </a:cubicBezTo>
                  <a:lnTo>
                    <a:pt x="60179" y="142932"/>
                  </a:lnTo>
                  <a:cubicBezTo>
                    <a:pt x="56212" y="164362"/>
                    <a:pt x="47921" y="184760"/>
                    <a:pt x="35814" y="202883"/>
                  </a:cubicBezTo>
                  <a:cubicBezTo>
                    <a:pt x="32895" y="207258"/>
                    <a:pt x="34075" y="213172"/>
                    <a:pt x="38451" y="216093"/>
                  </a:cubicBezTo>
                  <a:cubicBezTo>
                    <a:pt x="40016" y="217137"/>
                    <a:pt x="41857" y="217694"/>
                    <a:pt x="43739" y="217694"/>
                  </a:cubicBezTo>
                  <a:lnTo>
                    <a:pt x="85811" y="217694"/>
                  </a:lnTo>
                  <a:lnTo>
                    <a:pt x="85811" y="228600"/>
                  </a:lnTo>
                  <a:cubicBezTo>
                    <a:pt x="85835" y="273464"/>
                    <a:pt x="106976" y="315699"/>
                    <a:pt x="142875" y="342605"/>
                  </a:cubicBezTo>
                  <a:lnTo>
                    <a:pt x="142875" y="370751"/>
                  </a:lnTo>
                  <a:cubicBezTo>
                    <a:pt x="142894" y="378485"/>
                    <a:pt x="138217" y="385457"/>
                    <a:pt x="131054" y="388372"/>
                  </a:cubicBezTo>
                  <a:lnTo>
                    <a:pt x="84115" y="407670"/>
                  </a:lnTo>
                  <a:cubicBezTo>
                    <a:pt x="54976" y="417516"/>
                    <a:pt x="26817" y="430051"/>
                    <a:pt x="0" y="445113"/>
                  </a:cubicBezTo>
                  <a:lnTo>
                    <a:pt x="0" y="467582"/>
                  </a:lnTo>
                  <a:cubicBezTo>
                    <a:pt x="26182" y="451509"/>
                    <a:pt x="54035" y="438332"/>
                    <a:pt x="83068" y="428282"/>
                  </a:cubicBezTo>
                  <a:lnTo>
                    <a:pt x="63189" y="517141"/>
                  </a:lnTo>
                  <a:cubicBezTo>
                    <a:pt x="62037" y="522274"/>
                    <a:pt x="65263" y="527369"/>
                    <a:pt x="70396" y="528520"/>
                  </a:cubicBezTo>
                  <a:cubicBezTo>
                    <a:pt x="71079" y="528674"/>
                    <a:pt x="71777" y="528751"/>
                    <a:pt x="72476" y="528752"/>
                  </a:cubicBezTo>
                  <a:lnTo>
                    <a:pt x="114967" y="528752"/>
                  </a:lnTo>
                  <a:lnTo>
                    <a:pt x="93059" y="570976"/>
                  </a:lnTo>
                  <a:cubicBezTo>
                    <a:pt x="90909" y="575125"/>
                    <a:pt x="92088" y="580221"/>
                    <a:pt x="95841" y="583006"/>
                  </a:cubicBezTo>
                  <a:lnTo>
                    <a:pt x="219418" y="674761"/>
                  </a:lnTo>
                  <a:lnTo>
                    <a:pt x="219418" y="724291"/>
                  </a:lnTo>
                  <a:cubicBezTo>
                    <a:pt x="166830" y="724090"/>
                    <a:pt x="114304" y="720680"/>
                    <a:pt x="62132" y="714080"/>
                  </a:cubicBezTo>
                  <a:cubicBezTo>
                    <a:pt x="59707" y="720515"/>
                    <a:pt x="55984" y="726383"/>
                    <a:pt x="51197" y="731320"/>
                  </a:cubicBezTo>
                  <a:cubicBezTo>
                    <a:pt x="111004" y="739412"/>
                    <a:pt x="171305" y="743311"/>
                    <a:pt x="231658" y="742988"/>
                  </a:cubicBezTo>
                  <a:cubicBezTo>
                    <a:pt x="356435" y="742988"/>
                    <a:pt x="480203" y="728034"/>
                    <a:pt x="520008" y="698163"/>
                  </a:cubicBezTo>
                  <a:lnTo>
                    <a:pt x="523875" y="695325"/>
                  </a:lnTo>
                  <a:lnTo>
                    <a:pt x="523875" y="533229"/>
                  </a:lnTo>
                  <a:cubicBezTo>
                    <a:pt x="523405" y="508062"/>
                    <a:pt x="511638" y="484442"/>
                    <a:pt x="491833" y="468906"/>
                  </a:cubicBezTo>
                  <a:close/>
                  <a:moveTo>
                    <a:pt x="325336" y="419614"/>
                  </a:moveTo>
                  <a:lnTo>
                    <a:pt x="327841" y="412385"/>
                  </a:lnTo>
                  <a:lnTo>
                    <a:pt x="328441" y="410642"/>
                  </a:lnTo>
                  <a:lnTo>
                    <a:pt x="354073" y="423701"/>
                  </a:lnTo>
                  <a:lnTo>
                    <a:pt x="373304" y="509702"/>
                  </a:lnTo>
                  <a:lnTo>
                    <a:pt x="327050" y="509702"/>
                  </a:lnTo>
                  <a:cubicBezTo>
                    <a:pt x="321790" y="509702"/>
                    <a:pt x="317525" y="513965"/>
                    <a:pt x="317524" y="519226"/>
                  </a:cubicBezTo>
                  <a:cubicBezTo>
                    <a:pt x="317524" y="520751"/>
                    <a:pt x="317890" y="522254"/>
                    <a:pt x="318592" y="523608"/>
                  </a:cubicBezTo>
                  <a:lnTo>
                    <a:pt x="343929" y="572538"/>
                  </a:lnTo>
                  <a:lnTo>
                    <a:pt x="247774" y="643976"/>
                  </a:lnTo>
                  <a:close/>
                  <a:moveTo>
                    <a:pt x="311382" y="401698"/>
                  </a:moveTo>
                  <a:lnTo>
                    <a:pt x="309182" y="408070"/>
                  </a:lnTo>
                  <a:cubicBezTo>
                    <a:pt x="284835" y="422383"/>
                    <a:pt x="256933" y="429510"/>
                    <a:pt x="228705" y="428625"/>
                  </a:cubicBezTo>
                  <a:cubicBezTo>
                    <a:pt x="200625" y="429488"/>
                    <a:pt x="172867" y="422452"/>
                    <a:pt x="148590" y="408318"/>
                  </a:cubicBezTo>
                  <a:lnTo>
                    <a:pt x="146218" y="401460"/>
                  </a:lnTo>
                  <a:cubicBezTo>
                    <a:pt x="156082" y="394340"/>
                    <a:pt x="161925" y="382915"/>
                    <a:pt x="161925" y="370751"/>
                  </a:cubicBezTo>
                  <a:lnTo>
                    <a:pt x="161925" y="354863"/>
                  </a:lnTo>
                  <a:cubicBezTo>
                    <a:pt x="203626" y="377034"/>
                    <a:pt x="253615" y="377052"/>
                    <a:pt x="295332" y="354911"/>
                  </a:cubicBezTo>
                  <a:lnTo>
                    <a:pt x="295332" y="370751"/>
                  </a:lnTo>
                  <a:cubicBezTo>
                    <a:pt x="295331" y="383063"/>
                    <a:pt x="301318" y="394606"/>
                    <a:pt x="311382" y="401698"/>
                  </a:cubicBezTo>
                  <a:close/>
                  <a:moveTo>
                    <a:pt x="60550" y="198606"/>
                  </a:moveTo>
                  <a:cubicBezTo>
                    <a:pt x="69336" y="182266"/>
                    <a:pt x="75531" y="164660"/>
                    <a:pt x="78915" y="146418"/>
                  </a:cubicBezTo>
                  <a:lnTo>
                    <a:pt x="79258" y="144513"/>
                  </a:lnTo>
                  <a:cubicBezTo>
                    <a:pt x="94691" y="61852"/>
                    <a:pt x="173703" y="6951"/>
                    <a:pt x="256556" y="21317"/>
                  </a:cubicBezTo>
                  <a:cubicBezTo>
                    <a:pt x="259194" y="21851"/>
                    <a:pt x="261529" y="23374"/>
                    <a:pt x="263081" y="25575"/>
                  </a:cubicBezTo>
                  <a:lnTo>
                    <a:pt x="272825" y="38910"/>
                  </a:lnTo>
                  <a:cubicBezTo>
                    <a:pt x="275877" y="43091"/>
                    <a:pt x="281710" y="44068"/>
                    <a:pt x="285960" y="41110"/>
                  </a:cubicBezTo>
                  <a:lnTo>
                    <a:pt x="294780" y="34966"/>
                  </a:lnTo>
                  <a:cubicBezTo>
                    <a:pt x="295706" y="34289"/>
                    <a:pt x="296918" y="34141"/>
                    <a:pt x="297980" y="34576"/>
                  </a:cubicBezTo>
                  <a:cubicBezTo>
                    <a:pt x="346527" y="58330"/>
                    <a:pt x="379165" y="105691"/>
                    <a:pt x="384077" y="159515"/>
                  </a:cubicBezTo>
                  <a:cubicBezTo>
                    <a:pt x="385183" y="168210"/>
                    <a:pt x="382784" y="176986"/>
                    <a:pt x="377409" y="183909"/>
                  </a:cubicBezTo>
                  <a:lnTo>
                    <a:pt x="370618" y="192615"/>
                  </a:lnTo>
                  <a:cubicBezTo>
                    <a:pt x="368453" y="179474"/>
                    <a:pt x="362667" y="167197"/>
                    <a:pt x="353911" y="157163"/>
                  </a:cubicBezTo>
                  <a:lnTo>
                    <a:pt x="321574" y="120063"/>
                  </a:lnTo>
                  <a:cubicBezTo>
                    <a:pt x="319200" y="117344"/>
                    <a:pt x="315494" y="116201"/>
                    <a:pt x="312001" y="117110"/>
                  </a:cubicBezTo>
                  <a:cubicBezTo>
                    <a:pt x="294361" y="121682"/>
                    <a:pt x="283283" y="135560"/>
                    <a:pt x="271548" y="150247"/>
                  </a:cubicBezTo>
                  <a:cubicBezTo>
                    <a:pt x="253451" y="172898"/>
                    <a:pt x="232943" y="198577"/>
                    <a:pt x="181061" y="198577"/>
                  </a:cubicBezTo>
                  <a:close/>
                  <a:moveTo>
                    <a:pt x="104861" y="228600"/>
                  </a:moveTo>
                  <a:lnTo>
                    <a:pt x="104861" y="217656"/>
                  </a:lnTo>
                  <a:lnTo>
                    <a:pt x="181061" y="217656"/>
                  </a:lnTo>
                  <a:cubicBezTo>
                    <a:pt x="242125" y="217656"/>
                    <a:pt x="267738" y="185585"/>
                    <a:pt x="286445" y="162163"/>
                  </a:cubicBezTo>
                  <a:cubicBezTo>
                    <a:pt x="293017" y="152312"/>
                    <a:pt x="301560" y="143931"/>
                    <a:pt x="311534" y="137551"/>
                  </a:cubicBezTo>
                  <a:lnTo>
                    <a:pt x="339566" y="169707"/>
                  </a:lnTo>
                  <a:cubicBezTo>
                    <a:pt x="347909" y="179283"/>
                    <a:pt x="352511" y="191553"/>
                    <a:pt x="352520" y="204254"/>
                  </a:cubicBezTo>
                  <a:lnTo>
                    <a:pt x="352520" y="219094"/>
                  </a:lnTo>
                  <a:lnTo>
                    <a:pt x="352520" y="228619"/>
                  </a:lnTo>
                  <a:cubicBezTo>
                    <a:pt x="352447" y="296975"/>
                    <a:pt x="297051" y="352371"/>
                    <a:pt x="228695" y="352444"/>
                  </a:cubicBezTo>
                  <a:lnTo>
                    <a:pt x="228695" y="352444"/>
                  </a:lnTo>
                  <a:cubicBezTo>
                    <a:pt x="160328" y="352375"/>
                    <a:pt x="104924" y="296968"/>
                    <a:pt x="104861" y="228600"/>
                  </a:cubicBezTo>
                  <a:close/>
                  <a:moveTo>
                    <a:pt x="113776" y="572519"/>
                  </a:moveTo>
                  <a:lnTo>
                    <a:pt x="139122" y="523580"/>
                  </a:lnTo>
                  <a:cubicBezTo>
                    <a:pt x="141542" y="518909"/>
                    <a:pt x="139717" y="513160"/>
                    <a:pt x="135046" y="510741"/>
                  </a:cubicBezTo>
                  <a:cubicBezTo>
                    <a:pt x="133695" y="510041"/>
                    <a:pt x="132196" y="509674"/>
                    <a:pt x="130673" y="509673"/>
                  </a:cubicBezTo>
                  <a:lnTo>
                    <a:pt x="84401" y="509673"/>
                  </a:lnTo>
                  <a:lnTo>
                    <a:pt x="103651" y="423672"/>
                  </a:lnTo>
                  <a:lnTo>
                    <a:pt x="129264" y="410613"/>
                  </a:lnTo>
                  <a:lnTo>
                    <a:pt x="129778" y="412109"/>
                  </a:lnTo>
                  <a:lnTo>
                    <a:pt x="132502" y="419967"/>
                  </a:lnTo>
                  <a:lnTo>
                    <a:pt x="209941" y="643909"/>
                  </a:lnTo>
                  <a:close/>
                  <a:moveTo>
                    <a:pt x="228857" y="640328"/>
                  </a:moveTo>
                  <a:lnTo>
                    <a:pt x="157705" y="434588"/>
                  </a:lnTo>
                  <a:cubicBezTo>
                    <a:pt x="203544" y="452091"/>
                    <a:pt x="254232" y="452044"/>
                    <a:pt x="300038" y="434454"/>
                  </a:cubicBezTo>
                  <a:close/>
                  <a:moveTo>
                    <a:pt x="504825" y="685571"/>
                  </a:moveTo>
                  <a:cubicBezTo>
                    <a:pt x="464820" y="711041"/>
                    <a:pt x="352882" y="723900"/>
                    <a:pt x="238544" y="724348"/>
                  </a:cubicBezTo>
                  <a:lnTo>
                    <a:pt x="238544" y="674513"/>
                  </a:lnTo>
                  <a:lnTo>
                    <a:pt x="361788" y="583006"/>
                  </a:lnTo>
                  <a:cubicBezTo>
                    <a:pt x="365541" y="580221"/>
                    <a:pt x="366719" y="575125"/>
                    <a:pt x="364569" y="570976"/>
                  </a:cubicBezTo>
                  <a:lnTo>
                    <a:pt x="342662" y="528752"/>
                  </a:lnTo>
                  <a:lnTo>
                    <a:pt x="385191" y="528752"/>
                  </a:lnTo>
                  <a:cubicBezTo>
                    <a:pt x="390452" y="528754"/>
                    <a:pt x="394717" y="524490"/>
                    <a:pt x="394719" y="519230"/>
                  </a:cubicBezTo>
                  <a:cubicBezTo>
                    <a:pt x="394719" y="518527"/>
                    <a:pt x="394642" y="517827"/>
                    <a:pt x="394487" y="517141"/>
                  </a:cubicBezTo>
                  <a:lnTo>
                    <a:pt x="374647" y="428454"/>
                  </a:lnTo>
                  <a:cubicBezTo>
                    <a:pt x="412583" y="440897"/>
                    <a:pt x="448170" y="459598"/>
                    <a:pt x="479936" y="483784"/>
                  </a:cubicBezTo>
                  <a:cubicBezTo>
                    <a:pt x="495258" y="495750"/>
                    <a:pt x="504395" y="513964"/>
                    <a:pt x="504825" y="53340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DD2B4E0-CCA7-4D64-B21B-8FC2F6510CAE}"/>
                </a:ext>
              </a:extLst>
            </p:cNvPr>
            <p:cNvSpPr/>
            <p:nvPr/>
          </p:nvSpPr>
          <p:spPr>
            <a:xfrm>
              <a:off x="7909113" y="4457770"/>
              <a:ext cx="218213" cy="332616"/>
            </a:xfrm>
            <a:custGeom>
              <a:avLst/>
              <a:gdLst>
                <a:gd name="connsiteX0" fmla="*/ 152487 w 218213"/>
                <a:gd name="connsiteY0" fmla="*/ 144970 h 332616"/>
                <a:gd name="connsiteX1" fmla="*/ 152487 w 218213"/>
                <a:gd name="connsiteY1" fmla="*/ 48768 h 332616"/>
                <a:gd name="connsiteX2" fmla="*/ 168680 w 218213"/>
                <a:gd name="connsiteY2" fmla="*/ 20193 h 332616"/>
                <a:gd name="connsiteX3" fmla="*/ 173781 w 218213"/>
                <a:gd name="connsiteY3" fmla="*/ 6583 h 332616"/>
                <a:gd name="connsiteX4" fmla="*/ 173442 w 218213"/>
                <a:gd name="connsiteY4" fmla="*/ 5905 h 332616"/>
                <a:gd name="connsiteX5" fmla="*/ 164794 w 218213"/>
                <a:gd name="connsiteY5" fmla="*/ 0 h 332616"/>
                <a:gd name="connsiteX6" fmla="*/ 162965 w 218213"/>
                <a:gd name="connsiteY6" fmla="*/ 191 h 332616"/>
                <a:gd name="connsiteX7" fmla="*/ 54380 w 218213"/>
                <a:gd name="connsiteY7" fmla="*/ 191 h 332616"/>
                <a:gd name="connsiteX8" fmla="*/ 42967 w 218213"/>
                <a:gd name="connsiteY8" fmla="*/ 10282 h 332616"/>
                <a:gd name="connsiteX9" fmla="*/ 42950 w 218213"/>
                <a:gd name="connsiteY9" fmla="*/ 10668 h 332616"/>
                <a:gd name="connsiteX10" fmla="*/ 48665 w 218213"/>
                <a:gd name="connsiteY10" fmla="*/ 21146 h 332616"/>
                <a:gd name="connsiteX11" fmla="*/ 64857 w 218213"/>
                <a:gd name="connsiteY11" fmla="*/ 49721 h 332616"/>
                <a:gd name="connsiteX12" fmla="*/ 64857 w 218213"/>
                <a:gd name="connsiteY12" fmla="*/ 145923 h 332616"/>
                <a:gd name="connsiteX13" fmla="*/ 2945 w 218213"/>
                <a:gd name="connsiteY13" fmla="*/ 286893 h 332616"/>
                <a:gd name="connsiteX14" fmla="*/ 18418 w 218213"/>
                <a:gd name="connsiteY14" fmla="*/ 329039 h 332616"/>
                <a:gd name="connsiteX15" fmla="*/ 20090 w 218213"/>
                <a:gd name="connsiteY15" fmla="*/ 329756 h 332616"/>
                <a:gd name="connsiteX16" fmla="*/ 33425 w 218213"/>
                <a:gd name="connsiteY16" fmla="*/ 332613 h 332616"/>
                <a:gd name="connsiteX17" fmla="*/ 185825 w 218213"/>
                <a:gd name="connsiteY17" fmla="*/ 332613 h 332616"/>
                <a:gd name="connsiteX18" fmla="*/ 218210 w 218213"/>
                <a:gd name="connsiteY18" fmla="*/ 300763 h 332616"/>
                <a:gd name="connsiteX19" fmla="*/ 218210 w 218213"/>
                <a:gd name="connsiteY19" fmla="*/ 300228 h 332616"/>
                <a:gd name="connsiteX20" fmla="*/ 215352 w 218213"/>
                <a:gd name="connsiteY20" fmla="*/ 286893 h 332616"/>
                <a:gd name="connsiteX21" fmla="*/ 142762 w 218213"/>
                <a:gd name="connsiteY21" fmla="*/ 19241 h 332616"/>
                <a:gd name="connsiteX22" fmla="*/ 133437 w 218213"/>
                <a:gd name="connsiteY22" fmla="*/ 48768 h 332616"/>
                <a:gd name="connsiteX23" fmla="*/ 133437 w 218213"/>
                <a:gd name="connsiteY23" fmla="*/ 81153 h 332616"/>
                <a:gd name="connsiteX24" fmla="*/ 83907 w 218213"/>
                <a:gd name="connsiteY24" fmla="*/ 81153 h 332616"/>
                <a:gd name="connsiteX25" fmla="*/ 83907 w 218213"/>
                <a:gd name="connsiteY25" fmla="*/ 49721 h 332616"/>
                <a:gd name="connsiteX26" fmla="*/ 74382 w 218213"/>
                <a:gd name="connsiteY26" fmla="*/ 19241 h 332616"/>
                <a:gd name="connsiteX27" fmla="*/ 185825 w 218213"/>
                <a:gd name="connsiteY27" fmla="*/ 313563 h 332616"/>
                <a:gd name="connsiteX28" fmla="*/ 33425 w 218213"/>
                <a:gd name="connsiteY28" fmla="*/ 313563 h 332616"/>
                <a:gd name="connsiteX29" fmla="*/ 28662 w 218213"/>
                <a:gd name="connsiteY29" fmla="*/ 312715 h 332616"/>
                <a:gd name="connsiteX30" fmla="*/ 27872 w 218213"/>
                <a:gd name="connsiteY30" fmla="*/ 312325 h 332616"/>
                <a:gd name="connsiteX31" fmla="*/ 27052 w 218213"/>
                <a:gd name="connsiteY31" fmla="*/ 312001 h 332616"/>
                <a:gd name="connsiteX32" fmla="*/ 20033 w 218213"/>
                <a:gd name="connsiteY32" fmla="*/ 304971 h 332616"/>
                <a:gd name="connsiteX33" fmla="*/ 20233 w 218213"/>
                <a:gd name="connsiteY33" fmla="*/ 295008 h 332616"/>
                <a:gd name="connsiteX34" fmla="*/ 20337 w 218213"/>
                <a:gd name="connsiteY34" fmla="*/ 294780 h 332616"/>
                <a:gd name="connsiteX35" fmla="*/ 20442 w 218213"/>
                <a:gd name="connsiteY35" fmla="*/ 294551 h 332616"/>
                <a:gd name="connsiteX36" fmla="*/ 82355 w 218213"/>
                <a:gd name="connsiteY36" fmla="*/ 153581 h 332616"/>
                <a:gd name="connsiteX37" fmla="*/ 83964 w 218213"/>
                <a:gd name="connsiteY37" fmla="*/ 149924 h 332616"/>
                <a:gd name="connsiteX38" fmla="*/ 83964 w 218213"/>
                <a:gd name="connsiteY38" fmla="*/ 100203 h 332616"/>
                <a:gd name="connsiteX39" fmla="*/ 133437 w 218213"/>
                <a:gd name="connsiteY39" fmla="*/ 100203 h 332616"/>
                <a:gd name="connsiteX40" fmla="*/ 133437 w 218213"/>
                <a:gd name="connsiteY40" fmla="*/ 148990 h 332616"/>
                <a:gd name="connsiteX41" fmla="*/ 135066 w 218213"/>
                <a:gd name="connsiteY41" fmla="*/ 152676 h 332616"/>
                <a:gd name="connsiteX42" fmla="*/ 197931 w 218213"/>
                <a:gd name="connsiteY42" fmla="*/ 294599 h 332616"/>
                <a:gd name="connsiteX43" fmla="*/ 198112 w 218213"/>
                <a:gd name="connsiteY43" fmla="*/ 295008 h 332616"/>
                <a:gd name="connsiteX44" fmla="*/ 198312 w 218213"/>
                <a:gd name="connsiteY44" fmla="*/ 295408 h 332616"/>
                <a:gd name="connsiteX45" fmla="*/ 199160 w 218213"/>
                <a:gd name="connsiteY45" fmla="*/ 300171 h 332616"/>
                <a:gd name="connsiteX46" fmla="*/ 186481 w 218213"/>
                <a:gd name="connsiteY46" fmla="*/ 313562 h 332616"/>
                <a:gd name="connsiteX47" fmla="*/ 185825 w 218213"/>
                <a:gd name="connsiteY47" fmla="*/ 313563 h 33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8213" h="332616">
                  <a:moveTo>
                    <a:pt x="152487" y="144970"/>
                  </a:moveTo>
                  <a:lnTo>
                    <a:pt x="152487" y="48768"/>
                  </a:lnTo>
                  <a:cubicBezTo>
                    <a:pt x="152706" y="37118"/>
                    <a:pt x="158798" y="26368"/>
                    <a:pt x="168680" y="20193"/>
                  </a:cubicBezTo>
                  <a:cubicBezTo>
                    <a:pt x="173847" y="17843"/>
                    <a:pt x="176130" y="11750"/>
                    <a:pt x="173781" y="6583"/>
                  </a:cubicBezTo>
                  <a:cubicBezTo>
                    <a:pt x="173677" y="6353"/>
                    <a:pt x="173563" y="6127"/>
                    <a:pt x="173442" y="5905"/>
                  </a:cubicBezTo>
                  <a:cubicBezTo>
                    <a:pt x="171922" y="2448"/>
                    <a:pt x="168567" y="157"/>
                    <a:pt x="164794" y="0"/>
                  </a:cubicBezTo>
                  <a:cubicBezTo>
                    <a:pt x="164179" y="4"/>
                    <a:pt x="163567" y="68"/>
                    <a:pt x="162965" y="191"/>
                  </a:cubicBezTo>
                  <a:lnTo>
                    <a:pt x="54380" y="191"/>
                  </a:lnTo>
                  <a:cubicBezTo>
                    <a:pt x="48441" y="-174"/>
                    <a:pt x="43332" y="4343"/>
                    <a:pt x="42967" y="10282"/>
                  </a:cubicBezTo>
                  <a:cubicBezTo>
                    <a:pt x="42958" y="10411"/>
                    <a:pt x="42953" y="10539"/>
                    <a:pt x="42950" y="10668"/>
                  </a:cubicBezTo>
                  <a:cubicBezTo>
                    <a:pt x="42615" y="14984"/>
                    <a:pt x="44856" y="19090"/>
                    <a:pt x="48665" y="21146"/>
                  </a:cubicBezTo>
                  <a:cubicBezTo>
                    <a:pt x="58850" y="27024"/>
                    <a:pt x="65049" y="37962"/>
                    <a:pt x="64857" y="49721"/>
                  </a:cubicBezTo>
                  <a:lnTo>
                    <a:pt x="64857" y="145923"/>
                  </a:lnTo>
                  <a:lnTo>
                    <a:pt x="2945" y="286893"/>
                  </a:lnTo>
                  <a:cubicBezTo>
                    <a:pt x="-4421" y="302805"/>
                    <a:pt x="2507" y="321674"/>
                    <a:pt x="18418" y="329039"/>
                  </a:cubicBezTo>
                  <a:cubicBezTo>
                    <a:pt x="18968" y="329294"/>
                    <a:pt x="19526" y="329533"/>
                    <a:pt x="20090" y="329756"/>
                  </a:cubicBezTo>
                  <a:cubicBezTo>
                    <a:pt x="24261" y="331705"/>
                    <a:pt x="28821" y="332682"/>
                    <a:pt x="33425" y="332613"/>
                  </a:cubicBezTo>
                  <a:lnTo>
                    <a:pt x="185825" y="332613"/>
                  </a:lnTo>
                  <a:cubicBezTo>
                    <a:pt x="203562" y="332761"/>
                    <a:pt x="218062" y="318502"/>
                    <a:pt x="218210" y="300763"/>
                  </a:cubicBezTo>
                  <a:cubicBezTo>
                    <a:pt x="218212" y="300585"/>
                    <a:pt x="218212" y="300406"/>
                    <a:pt x="218210" y="300228"/>
                  </a:cubicBezTo>
                  <a:cubicBezTo>
                    <a:pt x="218278" y="295624"/>
                    <a:pt x="217302" y="291064"/>
                    <a:pt x="215352" y="286893"/>
                  </a:cubicBezTo>
                  <a:close/>
                  <a:moveTo>
                    <a:pt x="142762" y="19241"/>
                  </a:moveTo>
                  <a:cubicBezTo>
                    <a:pt x="136777" y="27932"/>
                    <a:pt x="133530" y="38215"/>
                    <a:pt x="133437" y="48768"/>
                  </a:cubicBezTo>
                  <a:lnTo>
                    <a:pt x="133437" y="81153"/>
                  </a:lnTo>
                  <a:lnTo>
                    <a:pt x="83907" y="81153"/>
                  </a:lnTo>
                  <a:lnTo>
                    <a:pt x="83907" y="49721"/>
                  </a:lnTo>
                  <a:cubicBezTo>
                    <a:pt x="83955" y="38821"/>
                    <a:pt x="80628" y="28173"/>
                    <a:pt x="74382" y="19241"/>
                  </a:cubicBezTo>
                  <a:close/>
                  <a:moveTo>
                    <a:pt x="185825" y="313563"/>
                  </a:moveTo>
                  <a:lnTo>
                    <a:pt x="33425" y="313563"/>
                  </a:lnTo>
                  <a:cubicBezTo>
                    <a:pt x="31796" y="313609"/>
                    <a:pt x="30175" y="313320"/>
                    <a:pt x="28662" y="312715"/>
                  </a:cubicBezTo>
                  <a:lnTo>
                    <a:pt x="27872" y="312325"/>
                  </a:lnTo>
                  <a:lnTo>
                    <a:pt x="27052" y="312001"/>
                  </a:lnTo>
                  <a:cubicBezTo>
                    <a:pt x="23834" y="310741"/>
                    <a:pt x="21289" y="308192"/>
                    <a:pt x="20033" y="304971"/>
                  </a:cubicBezTo>
                  <a:cubicBezTo>
                    <a:pt x="18723" y="301764"/>
                    <a:pt x="18795" y="298160"/>
                    <a:pt x="20233" y="295008"/>
                  </a:cubicBezTo>
                  <a:lnTo>
                    <a:pt x="20337" y="294780"/>
                  </a:lnTo>
                  <a:lnTo>
                    <a:pt x="20442" y="294551"/>
                  </a:lnTo>
                  <a:lnTo>
                    <a:pt x="82355" y="153581"/>
                  </a:lnTo>
                  <a:lnTo>
                    <a:pt x="83964" y="149924"/>
                  </a:lnTo>
                  <a:lnTo>
                    <a:pt x="83964" y="100203"/>
                  </a:lnTo>
                  <a:lnTo>
                    <a:pt x="133437" y="100203"/>
                  </a:lnTo>
                  <a:lnTo>
                    <a:pt x="133437" y="148990"/>
                  </a:lnTo>
                  <a:lnTo>
                    <a:pt x="135066" y="152676"/>
                  </a:lnTo>
                  <a:lnTo>
                    <a:pt x="197931" y="294599"/>
                  </a:lnTo>
                  <a:lnTo>
                    <a:pt x="198112" y="295008"/>
                  </a:lnTo>
                  <a:lnTo>
                    <a:pt x="198312" y="295408"/>
                  </a:lnTo>
                  <a:cubicBezTo>
                    <a:pt x="198919" y="296921"/>
                    <a:pt x="199207" y="298542"/>
                    <a:pt x="199160" y="300171"/>
                  </a:cubicBezTo>
                  <a:cubicBezTo>
                    <a:pt x="199356" y="307370"/>
                    <a:pt x="193680" y="313365"/>
                    <a:pt x="186481" y="313562"/>
                  </a:cubicBezTo>
                  <a:cubicBezTo>
                    <a:pt x="186262" y="313568"/>
                    <a:pt x="186044" y="313568"/>
                    <a:pt x="185825" y="31356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BED591B-8088-436A-A910-BFE1A08E9946}"/>
                </a:ext>
              </a:extLst>
            </p:cNvPr>
            <p:cNvSpPr/>
            <p:nvPr/>
          </p:nvSpPr>
          <p:spPr>
            <a:xfrm>
              <a:off x="8013061" y="4310324"/>
              <a:ext cx="32384" cy="32385"/>
            </a:xfrm>
            <a:custGeom>
              <a:avLst/>
              <a:gdLst>
                <a:gd name="connsiteX0" fmla="*/ 32385 w 32384"/>
                <a:gd name="connsiteY0" fmla="*/ 16193 h 32385"/>
                <a:gd name="connsiteX1" fmla="*/ 16193 w 32384"/>
                <a:gd name="connsiteY1" fmla="*/ 32385 h 32385"/>
                <a:gd name="connsiteX2" fmla="*/ 0 w 32384"/>
                <a:gd name="connsiteY2" fmla="*/ 16193 h 32385"/>
                <a:gd name="connsiteX3" fmla="*/ 16193 w 32384"/>
                <a:gd name="connsiteY3" fmla="*/ 0 h 32385"/>
                <a:gd name="connsiteX4" fmla="*/ 32385 w 32384"/>
                <a:gd name="connsiteY4" fmla="*/ 16193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32385" y="16193"/>
                  </a:moveTo>
                  <a:cubicBezTo>
                    <a:pt x="32385" y="25135"/>
                    <a:pt x="25135" y="32385"/>
                    <a:pt x="16193" y="32385"/>
                  </a:cubicBezTo>
                  <a:cubicBezTo>
                    <a:pt x="7250" y="32385"/>
                    <a:pt x="0" y="25135"/>
                    <a:pt x="0" y="16193"/>
                  </a:cubicBezTo>
                  <a:cubicBezTo>
                    <a:pt x="0" y="7250"/>
                    <a:pt x="7250" y="0"/>
                    <a:pt x="16193" y="0"/>
                  </a:cubicBezTo>
                  <a:cubicBezTo>
                    <a:pt x="25135" y="0"/>
                    <a:pt x="32385" y="7250"/>
                    <a:pt x="32385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E0697E6-B375-4BF9-AAD4-C17C9B5D2145}"/>
                </a:ext>
              </a:extLst>
            </p:cNvPr>
            <p:cNvSpPr/>
            <p:nvPr/>
          </p:nvSpPr>
          <p:spPr>
            <a:xfrm>
              <a:off x="8040645" y="4359854"/>
              <a:ext cx="32385" cy="32384"/>
            </a:xfrm>
            <a:custGeom>
              <a:avLst/>
              <a:gdLst>
                <a:gd name="connsiteX0" fmla="*/ 0 w 32385"/>
                <a:gd name="connsiteY0" fmla="*/ 16193 h 32384"/>
                <a:gd name="connsiteX1" fmla="*/ 16193 w 32385"/>
                <a:gd name="connsiteY1" fmla="*/ 32385 h 32384"/>
                <a:gd name="connsiteX2" fmla="*/ 32385 w 32385"/>
                <a:gd name="connsiteY2" fmla="*/ 16193 h 32384"/>
                <a:gd name="connsiteX3" fmla="*/ 16193 w 32385"/>
                <a:gd name="connsiteY3" fmla="*/ 0 h 32384"/>
                <a:gd name="connsiteX4" fmla="*/ 0 w 32385"/>
                <a:gd name="connsiteY4" fmla="*/ 16193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" h="32384">
                  <a:moveTo>
                    <a:pt x="0" y="16193"/>
                  </a:moveTo>
                  <a:cubicBezTo>
                    <a:pt x="0" y="25136"/>
                    <a:pt x="7249" y="32385"/>
                    <a:pt x="16193" y="32385"/>
                  </a:cubicBez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3" y="0"/>
                  </a:cubicBezTo>
                  <a:cubicBezTo>
                    <a:pt x="7249" y="0"/>
                    <a:pt x="0" y="7249"/>
                    <a:pt x="0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79506D7-D778-4681-BEF6-2C5B39D8AE39}"/>
                </a:ext>
              </a:extLst>
            </p:cNvPr>
            <p:cNvSpPr/>
            <p:nvPr/>
          </p:nvSpPr>
          <p:spPr>
            <a:xfrm>
              <a:off x="7980638" y="4348424"/>
              <a:ext cx="32384" cy="32385"/>
            </a:xfrm>
            <a:custGeom>
              <a:avLst/>
              <a:gdLst>
                <a:gd name="connsiteX0" fmla="*/ 16192 w 32384"/>
                <a:gd name="connsiteY0" fmla="*/ 32385 h 32385"/>
                <a:gd name="connsiteX1" fmla="*/ 32385 w 32384"/>
                <a:gd name="connsiteY1" fmla="*/ 16193 h 32385"/>
                <a:gd name="connsiteX2" fmla="*/ 16192 w 32384"/>
                <a:gd name="connsiteY2" fmla="*/ 0 h 32385"/>
                <a:gd name="connsiteX3" fmla="*/ 0 w 32384"/>
                <a:gd name="connsiteY3" fmla="*/ 16193 h 32385"/>
                <a:gd name="connsiteX4" fmla="*/ 16192 w 32384"/>
                <a:gd name="connsiteY4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16192" y="32385"/>
                  </a:move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2" y="0"/>
                  </a:cubicBezTo>
                  <a:cubicBezTo>
                    <a:pt x="7249" y="0"/>
                    <a:pt x="0" y="7249"/>
                    <a:pt x="0" y="16193"/>
                  </a:cubicBezTo>
                  <a:cubicBezTo>
                    <a:pt x="0" y="25136"/>
                    <a:pt x="7249" y="32385"/>
                    <a:pt x="16192" y="32385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C06477A-C7AF-4D62-8472-1DDFFEAD96ED}"/>
                </a:ext>
              </a:extLst>
            </p:cNvPr>
            <p:cNvSpPr/>
            <p:nvPr/>
          </p:nvSpPr>
          <p:spPr>
            <a:xfrm>
              <a:off x="7985401" y="4402716"/>
              <a:ext cx="43815" cy="43814"/>
            </a:xfrm>
            <a:custGeom>
              <a:avLst/>
              <a:gdLst>
                <a:gd name="connsiteX0" fmla="*/ 0 w 43815"/>
                <a:gd name="connsiteY0" fmla="*/ 21907 h 43814"/>
                <a:gd name="connsiteX1" fmla="*/ 21907 w 43815"/>
                <a:gd name="connsiteY1" fmla="*/ 43815 h 43814"/>
                <a:gd name="connsiteX2" fmla="*/ 43815 w 43815"/>
                <a:gd name="connsiteY2" fmla="*/ 21907 h 43814"/>
                <a:gd name="connsiteX3" fmla="*/ 21907 w 43815"/>
                <a:gd name="connsiteY3" fmla="*/ 0 h 43814"/>
                <a:gd name="connsiteX4" fmla="*/ 0 w 43815"/>
                <a:gd name="connsiteY4" fmla="*/ 21907 h 4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" h="43814">
                  <a:moveTo>
                    <a:pt x="0" y="21907"/>
                  </a:moveTo>
                  <a:cubicBezTo>
                    <a:pt x="0" y="34007"/>
                    <a:pt x="9808" y="43815"/>
                    <a:pt x="21907" y="43815"/>
                  </a:cubicBezTo>
                  <a:cubicBezTo>
                    <a:pt x="34007" y="43815"/>
                    <a:pt x="43815" y="34007"/>
                    <a:pt x="43815" y="21907"/>
                  </a:cubicBezTo>
                  <a:cubicBezTo>
                    <a:pt x="43815" y="9808"/>
                    <a:pt x="34007" y="0"/>
                    <a:pt x="21907" y="0"/>
                  </a:cubicBezTo>
                  <a:cubicBezTo>
                    <a:pt x="9808" y="0"/>
                    <a:pt x="0" y="9808"/>
                    <a:pt x="0" y="21907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63" name="Graphic 13" descr="Server outline">
            <a:extLst>
              <a:ext uri="{FF2B5EF4-FFF2-40B4-BE49-F238E27FC236}">
                <a16:creationId xmlns:a16="http://schemas.microsoft.com/office/drawing/2014/main" id="{01793831-0EBB-4CE0-8648-2D876EE3FDCE}"/>
              </a:ext>
            </a:extLst>
          </p:cNvPr>
          <p:cNvGrpSpPr/>
          <p:nvPr/>
        </p:nvGrpSpPr>
        <p:grpSpPr>
          <a:xfrm>
            <a:off x="3718148" y="4979549"/>
            <a:ext cx="515252" cy="493783"/>
            <a:chOff x="5218075" y="4268105"/>
            <a:chExt cx="685800" cy="657225"/>
          </a:xfrm>
          <a:solidFill>
            <a:schemeClr val="bg1"/>
          </a:solidFill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F7DF543-236B-4FB1-9335-B53D3B465EDB}"/>
                </a:ext>
              </a:extLst>
            </p:cNvPr>
            <p:cNvSpPr/>
            <p:nvPr/>
          </p:nvSpPr>
          <p:spPr>
            <a:xfrm>
              <a:off x="5218075" y="4268105"/>
              <a:ext cx="685800" cy="657225"/>
            </a:xfrm>
            <a:custGeom>
              <a:avLst/>
              <a:gdLst>
                <a:gd name="connsiteX0" fmla="*/ 685800 w 685800"/>
                <a:gd name="connsiteY0" fmla="*/ 600075 h 657225"/>
                <a:gd name="connsiteX1" fmla="*/ 419100 w 685800"/>
                <a:gd name="connsiteY1" fmla="*/ 600075 h 657225"/>
                <a:gd name="connsiteX2" fmla="*/ 419100 w 685800"/>
                <a:gd name="connsiteY2" fmla="*/ 561975 h 657225"/>
                <a:gd name="connsiteX3" fmla="*/ 352425 w 685800"/>
                <a:gd name="connsiteY3" fmla="*/ 561975 h 657225"/>
                <a:gd name="connsiteX4" fmla="*/ 352425 w 685800"/>
                <a:gd name="connsiteY4" fmla="*/ 476250 h 657225"/>
                <a:gd name="connsiteX5" fmla="*/ 609600 w 685800"/>
                <a:gd name="connsiteY5" fmla="*/ 476250 h 657225"/>
                <a:gd name="connsiteX6" fmla="*/ 647700 w 685800"/>
                <a:gd name="connsiteY6" fmla="*/ 438150 h 657225"/>
                <a:gd name="connsiteX7" fmla="*/ 647700 w 685800"/>
                <a:gd name="connsiteY7" fmla="*/ 342900 h 657225"/>
                <a:gd name="connsiteX8" fmla="*/ 634536 w 685800"/>
                <a:gd name="connsiteY8" fmla="*/ 314325 h 657225"/>
                <a:gd name="connsiteX9" fmla="*/ 647700 w 685800"/>
                <a:gd name="connsiteY9" fmla="*/ 285750 h 657225"/>
                <a:gd name="connsiteX10" fmla="*/ 647700 w 685800"/>
                <a:gd name="connsiteY10" fmla="*/ 190500 h 657225"/>
                <a:gd name="connsiteX11" fmla="*/ 634536 w 685800"/>
                <a:gd name="connsiteY11" fmla="*/ 161925 h 657225"/>
                <a:gd name="connsiteX12" fmla="*/ 647700 w 685800"/>
                <a:gd name="connsiteY12" fmla="*/ 133350 h 657225"/>
                <a:gd name="connsiteX13" fmla="*/ 647700 w 685800"/>
                <a:gd name="connsiteY13" fmla="*/ 38100 h 657225"/>
                <a:gd name="connsiteX14" fmla="*/ 609600 w 685800"/>
                <a:gd name="connsiteY14" fmla="*/ 0 h 657225"/>
                <a:gd name="connsiteX15" fmla="*/ 76200 w 685800"/>
                <a:gd name="connsiteY15" fmla="*/ 0 h 657225"/>
                <a:gd name="connsiteX16" fmla="*/ 38100 w 685800"/>
                <a:gd name="connsiteY16" fmla="*/ 38100 h 657225"/>
                <a:gd name="connsiteX17" fmla="*/ 38100 w 685800"/>
                <a:gd name="connsiteY17" fmla="*/ 133350 h 657225"/>
                <a:gd name="connsiteX18" fmla="*/ 51264 w 685800"/>
                <a:gd name="connsiteY18" fmla="*/ 161925 h 657225"/>
                <a:gd name="connsiteX19" fmla="*/ 38100 w 685800"/>
                <a:gd name="connsiteY19" fmla="*/ 190500 h 657225"/>
                <a:gd name="connsiteX20" fmla="*/ 38100 w 685800"/>
                <a:gd name="connsiteY20" fmla="*/ 285750 h 657225"/>
                <a:gd name="connsiteX21" fmla="*/ 51264 w 685800"/>
                <a:gd name="connsiteY21" fmla="*/ 314325 h 657225"/>
                <a:gd name="connsiteX22" fmla="*/ 38100 w 685800"/>
                <a:gd name="connsiteY22" fmla="*/ 342900 h 657225"/>
                <a:gd name="connsiteX23" fmla="*/ 38100 w 685800"/>
                <a:gd name="connsiteY23" fmla="*/ 438150 h 657225"/>
                <a:gd name="connsiteX24" fmla="*/ 76200 w 685800"/>
                <a:gd name="connsiteY24" fmla="*/ 476250 h 657225"/>
                <a:gd name="connsiteX25" fmla="*/ 333375 w 685800"/>
                <a:gd name="connsiteY25" fmla="*/ 476250 h 657225"/>
                <a:gd name="connsiteX26" fmla="*/ 333375 w 685800"/>
                <a:gd name="connsiteY26" fmla="*/ 561975 h 657225"/>
                <a:gd name="connsiteX27" fmla="*/ 266700 w 685800"/>
                <a:gd name="connsiteY27" fmla="*/ 561975 h 657225"/>
                <a:gd name="connsiteX28" fmla="*/ 266700 w 685800"/>
                <a:gd name="connsiteY28" fmla="*/ 600075 h 657225"/>
                <a:gd name="connsiteX29" fmla="*/ 0 w 685800"/>
                <a:gd name="connsiteY29" fmla="*/ 600075 h 657225"/>
                <a:gd name="connsiteX30" fmla="*/ 0 w 685800"/>
                <a:gd name="connsiteY30" fmla="*/ 619125 h 657225"/>
                <a:gd name="connsiteX31" fmla="*/ 266700 w 685800"/>
                <a:gd name="connsiteY31" fmla="*/ 619125 h 657225"/>
                <a:gd name="connsiteX32" fmla="*/ 266700 w 685800"/>
                <a:gd name="connsiteY32" fmla="*/ 657225 h 657225"/>
                <a:gd name="connsiteX33" fmla="*/ 419100 w 685800"/>
                <a:gd name="connsiteY33" fmla="*/ 657225 h 657225"/>
                <a:gd name="connsiteX34" fmla="*/ 419100 w 685800"/>
                <a:gd name="connsiteY34" fmla="*/ 619125 h 657225"/>
                <a:gd name="connsiteX35" fmla="*/ 685800 w 685800"/>
                <a:gd name="connsiteY35" fmla="*/ 619125 h 657225"/>
                <a:gd name="connsiteX36" fmla="*/ 57150 w 685800"/>
                <a:gd name="connsiteY36" fmla="*/ 133350 h 657225"/>
                <a:gd name="connsiteX37" fmla="*/ 57150 w 685800"/>
                <a:gd name="connsiteY37" fmla="*/ 38100 h 657225"/>
                <a:gd name="connsiteX38" fmla="*/ 76200 w 685800"/>
                <a:gd name="connsiteY38" fmla="*/ 19050 h 657225"/>
                <a:gd name="connsiteX39" fmla="*/ 609600 w 685800"/>
                <a:gd name="connsiteY39" fmla="*/ 19050 h 657225"/>
                <a:gd name="connsiteX40" fmla="*/ 628650 w 685800"/>
                <a:gd name="connsiteY40" fmla="*/ 38100 h 657225"/>
                <a:gd name="connsiteX41" fmla="*/ 628650 w 685800"/>
                <a:gd name="connsiteY41" fmla="*/ 133350 h 657225"/>
                <a:gd name="connsiteX42" fmla="*/ 609600 w 685800"/>
                <a:gd name="connsiteY42" fmla="*/ 152400 h 657225"/>
                <a:gd name="connsiteX43" fmla="*/ 76200 w 685800"/>
                <a:gd name="connsiteY43" fmla="*/ 152400 h 657225"/>
                <a:gd name="connsiteX44" fmla="*/ 57150 w 685800"/>
                <a:gd name="connsiteY44" fmla="*/ 133350 h 657225"/>
                <a:gd name="connsiteX45" fmla="*/ 57150 w 685800"/>
                <a:gd name="connsiteY45" fmla="*/ 285750 h 657225"/>
                <a:gd name="connsiteX46" fmla="*/ 57150 w 685800"/>
                <a:gd name="connsiteY46" fmla="*/ 190500 h 657225"/>
                <a:gd name="connsiteX47" fmla="*/ 76200 w 685800"/>
                <a:gd name="connsiteY47" fmla="*/ 171450 h 657225"/>
                <a:gd name="connsiteX48" fmla="*/ 609600 w 685800"/>
                <a:gd name="connsiteY48" fmla="*/ 171450 h 657225"/>
                <a:gd name="connsiteX49" fmla="*/ 628650 w 685800"/>
                <a:gd name="connsiteY49" fmla="*/ 190500 h 657225"/>
                <a:gd name="connsiteX50" fmla="*/ 628650 w 685800"/>
                <a:gd name="connsiteY50" fmla="*/ 285750 h 657225"/>
                <a:gd name="connsiteX51" fmla="*/ 609600 w 685800"/>
                <a:gd name="connsiteY51" fmla="*/ 304800 h 657225"/>
                <a:gd name="connsiteX52" fmla="*/ 76200 w 685800"/>
                <a:gd name="connsiteY52" fmla="*/ 304800 h 657225"/>
                <a:gd name="connsiteX53" fmla="*/ 57150 w 685800"/>
                <a:gd name="connsiteY53" fmla="*/ 285750 h 657225"/>
                <a:gd name="connsiteX54" fmla="*/ 57150 w 685800"/>
                <a:gd name="connsiteY54" fmla="*/ 438150 h 657225"/>
                <a:gd name="connsiteX55" fmla="*/ 57150 w 685800"/>
                <a:gd name="connsiteY55" fmla="*/ 342900 h 657225"/>
                <a:gd name="connsiteX56" fmla="*/ 76200 w 685800"/>
                <a:gd name="connsiteY56" fmla="*/ 323850 h 657225"/>
                <a:gd name="connsiteX57" fmla="*/ 609600 w 685800"/>
                <a:gd name="connsiteY57" fmla="*/ 323850 h 657225"/>
                <a:gd name="connsiteX58" fmla="*/ 628650 w 685800"/>
                <a:gd name="connsiteY58" fmla="*/ 342900 h 657225"/>
                <a:gd name="connsiteX59" fmla="*/ 628650 w 685800"/>
                <a:gd name="connsiteY59" fmla="*/ 438150 h 657225"/>
                <a:gd name="connsiteX60" fmla="*/ 609600 w 685800"/>
                <a:gd name="connsiteY60" fmla="*/ 457200 h 657225"/>
                <a:gd name="connsiteX61" fmla="*/ 76200 w 685800"/>
                <a:gd name="connsiteY61" fmla="*/ 457200 h 657225"/>
                <a:gd name="connsiteX62" fmla="*/ 57150 w 685800"/>
                <a:gd name="connsiteY62" fmla="*/ 438150 h 657225"/>
                <a:gd name="connsiteX63" fmla="*/ 400050 w 685800"/>
                <a:gd name="connsiteY63" fmla="*/ 638175 h 657225"/>
                <a:gd name="connsiteX64" fmla="*/ 285750 w 685800"/>
                <a:gd name="connsiteY64" fmla="*/ 638175 h 657225"/>
                <a:gd name="connsiteX65" fmla="*/ 285750 w 685800"/>
                <a:gd name="connsiteY65" fmla="*/ 581025 h 657225"/>
                <a:gd name="connsiteX66" fmla="*/ 400050 w 685800"/>
                <a:gd name="connsiteY66" fmla="*/ 5810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85800" h="657225">
                  <a:moveTo>
                    <a:pt x="685800" y="600075"/>
                  </a:moveTo>
                  <a:lnTo>
                    <a:pt x="419100" y="600075"/>
                  </a:lnTo>
                  <a:lnTo>
                    <a:pt x="419100" y="561975"/>
                  </a:lnTo>
                  <a:lnTo>
                    <a:pt x="352425" y="561975"/>
                  </a:lnTo>
                  <a:lnTo>
                    <a:pt x="352425" y="476250"/>
                  </a:lnTo>
                  <a:lnTo>
                    <a:pt x="609600" y="476250"/>
                  </a:lnTo>
                  <a:cubicBezTo>
                    <a:pt x="630642" y="476250"/>
                    <a:pt x="647700" y="459192"/>
                    <a:pt x="647700" y="438150"/>
                  </a:cubicBezTo>
                  <a:lnTo>
                    <a:pt x="647700" y="342900"/>
                  </a:lnTo>
                  <a:cubicBezTo>
                    <a:pt x="647665" y="331917"/>
                    <a:pt x="642861" y="321490"/>
                    <a:pt x="634536" y="314325"/>
                  </a:cubicBezTo>
                  <a:cubicBezTo>
                    <a:pt x="642861" y="307160"/>
                    <a:pt x="647665" y="296733"/>
                    <a:pt x="647700" y="285750"/>
                  </a:cubicBezTo>
                  <a:lnTo>
                    <a:pt x="647700" y="190500"/>
                  </a:lnTo>
                  <a:cubicBezTo>
                    <a:pt x="647665" y="179517"/>
                    <a:pt x="642861" y="169090"/>
                    <a:pt x="634536" y="161925"/>
                  </a:cubicBezTo>
                  <a:cubicBezTo>
                    <a:pt x="642861" y="154760"/>
                    <a:pt x="647665" y="144333"/>
                    <a:pt x="647700" y="133350"/>
                  </a:cubicBezTo>
                  <a:lnTo>
                    <a:pt x="647700" y="38100"/>
                  </a:lnTo>
                  <a:cubicBezTo>
                    <a:pt x="647700" y="17058"/>
                    <a:pt x="630642" y="0"/>
                    <a:pt x="609600" y="0"/>
                  </a:cubicBezTo>
                  <a:lnTo>
                    <a:pt x="76200" y="0"/>
                  </a:lnTo>
                  <a:cubicBezTo>
                    <a:pt x="55158" y="0"/>
                    <a:pt x="38100" y="17058"/>
                    <a:pt x="38100" y="38100"/>
                  </a:cubicBezTo>
                  <a:lnTo>
                    <a:pt x="38100" y="133350"/>
                  </a:lnTo>
                  <a:cubicBezTo>
                    <a:pt x="38135" y="144333"/>
                    <a:pt x="42939" y="154760"/>
                    <a:pt x="51264" y="161925"/>
                  </a:cubicBezTo>
                  <a:cubicBezTo>
                    <a:pt x="42939" y="169090"/>
                    <a:pt x="38135" y="179517"/>
                    <a:pt x="38100" y="190500"/>
                  </a:cubicBezTo>
                  <a:lnTo>
                    <a:pt x="38100" y="285750"/>
                  </a:lnTo>
                  <a:cubicBezTo>
                    <a:pt x="38135" y="296733"/>
                    <a:pt x="42939" y="307160"/>
                    <a:pt x="51264" y="314325"/>
                  </a:cubicBezTo>
                  <a:cubicBezTo>
                    <a:pt x="42939" y="321490"/>
                    <a:pt x="38135" y="331917"/>
                    <a:pt x="38100" y="342900"/>
                  </a:cubicBezTo>
                  <a:lnTo>
                    <a:pt x="38100" y="438150"/>
                  </a:lnTo>
                  <a:cubicBezTo>
                    <a:pt x="38100" y="459192"/>
                    <a:pt x="55158" y="476250"/>
                    <a:pt x="76200" y="476250"/>
                  </a:cubicBezTo>
                  <a:lnTo>
                    <a:pt x="333375" y="476250"/>
                  </a:lnTo>
                  <a:lnTo>
                    <a:pt x="333375" y="561975"/>
                  </a:lnTo>
                  <a:lnTo>
                    <a:pt x="266700" y="561975"/>
                  </a:lnTo>
                  <a:lnTo>
                    <a:pt x="266700" y="600075"/>
                  </a:lnTo>
                  <a:lnTo>
                    <a:pt x="0" y="600075"/>
                  </a:lnTo>
                  <a:lnTo>
                    <a:pt x="0" y="619125"/>
                  </a:lnTo>
                  <a:lnTo>
                    <a:pt x="266700" y="619125"/>
                  </a:lnTo>
                  <a:lnTo>
                    <a:pt x="266700" y="657225"/>
                  </a:lnTo>
                  <a:lnTo>
                    <a:pt x="419100" y="657225"/>
                  </a:lnTo>
                  <a:lnTo>
                    <a:pt x="419100" y="619125"/>
                  </a:lnTo>
                  <a:lnTo>
                    <a:pt x="685800" y="619125"/>
                  </a:lnTo>
                  <a:close/>
                  <a:moveTo>
                    <a:pt x="57150" y="133350"/>
                  </a:moveTo>
                  <a:lnTo>
                    <a:pt x="57150" y="38100"/>
                  </a:lnTo>
                  <a:cubicBezTo>
                    <a:pt x="57150" y="27579"/>
                    <a:pt x="65679" y="19050"/>
                    <a:pt x="76200" y="19050"/>
                  </a:cubicBezTo>
                  <a:lnTo>
                    <a:pt x="609600" y="19050"/>
                  </a:lnTo>
                  <a:cubicBezTo>
                    <a:pt x="620121" y="19050"/>
                    <a:pt x="628650" y="27579"/>
                    <a:pt x="628650" y="38100"/>
                  </a:cubicBezTo>
                  <a:lnTo>
                    <a:pt x="628650" y="133350"/>
                  </a:lnTo>
                  <a:cubicBezTo>
                    <a:pt x="628650" y="143871"/>
                    <a:pt x="620121" y="152400"/>
                    <a:pt x="609600" y="152400"/>
                  </a:cubicBezTo>
                  <a:lnTo>
                    <a:pt x="76200" y="152400"/>
                  </a:lnTo>
                  <a:cubicBezTo>
                    <a:pt x="65679" y="152400"/>
                    <a:pt x="57150" y="143871"/>
                    <a:pt x="57150" y="133350"/>
                  </a:cubicBezTo>
                  <a:close/>
                  <a:moveTo>
                    <a:pt x="57150" y="285750"/>
                  </a:moveTo>
                  <a:lnTo>
                    <a:pt x="57150" y="190500"/>
                  </a:lnTo>
                  <a:cubicBezTo>
                    <a:pt x="57150" y="179979"/>
                    <a:pt x="65679" y="171450"/>
                    <a:pt x="76200" y="171450"/>
                  </a:cubicBezTo>
                  <a:lnTo>
                    <a:pt x="609600" y="171450"/>
                  </a:lnTo>
                  <a:cubicBezTo>
                    <a:pt x="620121" y="171450"/>
                    <a:pt x="628650" y="179979"/>
                    <a:pt x="628650" y="190500"/>
                  </a:cubicBezTo>
                  <a:lnTo>
                    <a:pt x="628650" y="285750"/>
                  </a:lnTo>
                  <a:cubicBezTo>
                    <a:pt x="628650" y="296271"/>
                    <a:pt x="620121" y="304800"/>
                    <a:pt x="609600" y="304800"/>
                  </a:cubicBezTo>
                  <a:lnTo>
                    <a:pt x="76200" y="304800"/>
                  </a:lnTo>
                  <a:cubicBezTo>
                    <a:pt x="65679" y="304800"/>
                    <a:pt x="57150" y="296271"/>
                    <a:pt x="57150" y="285750"/>
                  </a:cubicBezTo>
                  <a:close/>
                  <a:moveTo>
                    <a:pt x="57150" y="438150"/>
                  </a:moveTo>
                  <a:lnTo>
                    <a:pt x="57150" y="342900"/>
                  </a:lnTo>
                  <a:cubicBezTo>
                    <a:pt x="57150" y="332379"/>
                    <a:pt x="65679" y="323850"/>
                    <a:pt x="76200" y="323850"/>
                  </a:cubicBezTo>
                  <a:lnTo>
                    <a:pt x="609600" y="323850"/>
                  </a:lnTo>
                  <a:cubicBezTo>
                    <a:pt x="620121" y="323850"/>
                    <a:pt x="628650" y="332379"/>
                    <a:pt x="628650" y="342900"/>
                  </a:cubicBezTo>
                  <a:lnTo>
                    <a:pt x="628650" y="438150"/>
                  </a:lnTo>
                  <a:cubicBezTo>
                    <a:pt x="628650" y="448671"/>
                    <a:pt x="620121" y="457200"/>
                    <a:pt x="609600" y="457200"/>
                  </a:cubicBezTo>
                  <a:lnTo>
                    <a:pt x="76200" y="457200"/>
                  </a:lnTo>
                  <a:cubicBezTo>
                    <a:pt x="65679" y="457200"/>
                    <a:pt x="57150" y="448671"/>
                    <a:pt x="57150" y="438150"/>
                  </a:cubicBezTo>
                  <a:close/>
                  <a:moveTo>
                    <a:pt x="400050" y="638175"/>
                  </a:moveTo>
                  <a:lnTo>
                    <a:pt x="285750" y="638175"/>
                  </a:lnTo>
                  <a:lnTo>
                    <a:pt x="285750" y="581025"/>
                  </a:lnTo>
                  <a:lnTo>
                    <a:pt x="400050" y="581025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19923C8-6CC1-47AF-B3F3-B68251B2D52D}"/>
                </a:ext>
              </a:extLst>
            </p:cNvPr>
            <p:cNvSpPr/>
            <p:nvPr/>
          </p:nvSpPr>
          <p:spPr>
            <a:xfrm>
              <a:off x="53323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8C02E0C-1771-4AB8-BB10-7975AD0D01B2}"/>
                </a:ext>
              </a:extLst>
            </p:cNvPr>
            <p:cNvSpPr/>
            <p:nvPr/>
          </p:nvSpPr>
          <p:spPr>
            <a:xfrm>
              <a:off x="542762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9BCEFED-BD9D-43C6-939A-44414C29E881}"/>
                </a:ext>
              </a:extLst>
            </p:cNvPr>
            <p:cNvSpPr/>
            <p:nvPr/>
          </p:nvSpPr>
          <p:spPr>
            <a:xfrm>
              <a:off x="55228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27B291A-7F23-4C72-8281-BCCC97EFE374}"/>
                </a:ext>
              </a:extLst>
            </p:cNvPr>
            <p:cNvSpPr/>
            <p:nvPr/>
          </p:nvSpPr>
          <p:spPr>
            <a:xfrm>
              <a:off x="53323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C367B43-B274-4C10-835C-72B9E3515487}"/>
                </a:ext>
              </a:extLst>
            </p:cNvPr>
            <p:cNvSpPr/>
            <p:nvPr/>
          </p:nvSpPr>
          <p:spPr>
            <a:xfrm>
              <a:off x="542762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32F4132-DC89-471D-B67A-3D690BF2A93B}"/>
                </a:ext>
              </a:extLst>
            </p:cNvPr>
            <p:cNvSpPr/>
            <p:nvPr/>
          </p:nvSpPr>
          <p:spPr>
            <a:xfrm>
              <a:off x="55228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DF0480-66F2-406B-BCFE-B938056BFA2C}"/>
                </a:ext>
              </a:extLst>
            </p:cNvPr>
            <p:cNvSpPr/>
            <p:nvPr/>
          </p:nvSpPr>
          <p:spPr>
            <a:xfrm>
              <a:off x="53323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FE45BC3-7791-4894-A1AD-BA6B83FB01FB}"/>
                </a:ext>
              </a:extLst>
            </p:cNvPr>
            <p:cNvSpPr/>
            <p:nvPr/>
          </p:nvSpPr>
          <p:spPr>
            <a:xfrm>
              <a:off x="542762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24506A6-E062-4D2D-A90D-76BF36139FF2}"/>
                </a:ext>
              </a:extLst>
            </p:cNvPr>
            <p:cNvSpPr/>
            <p:nvPr/>
          </p:nvSpPr>
          <p:spPr>
            <a:xfrm>
              <a:off x="55228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74" name="Graphic 15" descr="Internet Of Things outline">
            <a:extLst>
              <a:ext uri="{FF2B5EF4-FFF2-40B4-BE49-F238E27FC236}">
                <a16:creationId xmlns:a16="http://schemas.microsoft.com/office/drawing/2014/main" id="{9D3CD37A-86C2-4998-99B5-472A98F356FC}"/>
              </a:ext>
            </a:extLst>
          </p:cNvPr>
          <p:cNvGrpSpPr/>
          <p:nvPr/>
        </p:nvGrpSpPr>
        <p:grpSpPr>
          <a:xfrm>
            <a:off x="1617489" y="4970898"/>
            <a:ext cx="585512" cy="527170"/>
            <a:chOff x="-372168" y="5372835"/>
            <a:chExt cx="585512" cy="527170"/>
          </a:xfrm>
          <a:solidFill>
            <a:schemeClr val="bg1"/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3F9B97F-F84C-4AF9-9B94-7C1B5D667634}"/>
                </a:ext>
              </a:extLst>
            </p:cNvPr>
            <p:cNvSpPr/>
            <p:nvPr/>
          </p:nvSpPr>
          <p:spPr>
            <a:xfrm>
              <a:off x="-320122" y="5451092"/>
              <a:ext cx="117108" cy="126399"/>
            </a:xfrm>
            <a:custGeom>
              <a:avLst/>
              <a:gdLst>
                <a:gd name="connsiteX0" fmla="*/ 26029 w 117108"/>
                <a:gd name="connsiteY0" fmla="*/ 51961 h 126399"/>
                <a:gd name="connsiteX1" fmla="*/ 51128 w 117108"/>
                <a:gd name="connsiteY1" fmla="*/ 32444 h 126399"/>
                <a:gd name="connsiteX2" fmla="*/ 84580 w 117108"/>
                <a:gd name="connsiteY2" fmla="*/ 32444 h 126399"/>
                <a:gd name="connsiteX3" fmla="*/ 104097 w 117108"/>
                <a:gd name="connsiteY3" fmla="*/ 51961 h 126399"/>
                <a:gd name="connsiteX4" fmla="*/ 104097 w 117108"/>
                <a:gd name="connsiteY4" fmla="*/ 126399 h 126399"/>
                <a:gd name="connsiteX5" fmla="*/ 112893 w 117108"/>
                <a:gd name="connsiteY5" fmla="*/ 124142 h 126399"/>
                <a:gd name="connsiteX6" fmla="*/ 117109 w 117108"/>
                <a:gd name="connsiteY6" fmla="*/ 113153 h 126399"/>
                <a:gd name="connsiteX7" fmla="*/ 117109 w 117108"/>
                <a:gd name="connsiteY7" fmla="*/ 51961 h 126399"/>
                <a:gd name="connsiteX8" fmla="*/ 84580 w 117108"/>
                <a:gd name="connsiteY8" fmla="*/ 19432 h 126399"/>
                <a:gd name="connsiteX9" fmla="*/ 51121 w 117108"/>
                <a:gd name="connsiteY9" fmla="*/ 19432 h 126399"/>
                <a:gd name="connsiteX10" fmla="*/ 19433 w 117108"/>
                <a:gd name="connsiteY10" fmla="*/ 846 h 126399"/>
                <a:gd name="connsiteX11" fmla="*/ 846 w 117108"/>
                <a:gd name="connsiteY11" fmla="*/ 32535 h 126399"/>
                <a:gd name="connsiteX12" fmla="*/ 26029 w 117108"/>
                <a:gd name="connsiteY12" fmla="*/ 51961 h 12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8" h="126399">
                  <a:moveTo>
                    <a:pt x="26029" y="51961"/>
                  </a:moveTo>
                  <a:cubicBezTo>
                    <a:pt x="37859" y="51917"/>
                    <a:pt x="48170" y="43898"/>
                    <a:pt x="51128" y="32444"/>
                  </a:cubicBezTo>
                  <a:lnTo>
                    <a:pt x="84580" y="32444"/>
                  </a:lnTo>
                  <a:cubicBezTo>
                    <a:pt x="95359" y="32444"/>
                    <a:pt x="104097" y="41181"/>
                    <a:pt x="104097" y="51961"/>
                  </a:cubicBezTo>
                  <a:lnTo>
                    <a:pt x="104097" y="126399"/>
                  </a:lnTo>
                  <a:cubicBezTo>
                    <a:pt x="106986" y="125514"/>
                    <a:pt x="109913" y="124747"/>
                    <a:pt x="112893" y="124142"/>
                  </a:cubicBezTo>
                  <a:cubicBezTo>
                    <a:pt x="114089" y="120402"/>
                    <a:pt x="115497" y="116734"/>
                    <a:pt x="117109" y="113153"/>
                  </a:cubicBezTo>
                  <a:lnTo>
                    <a:pt x="117109" y="51961"/>
                  </a:lnTo>
                  <a:cubicBezTo>
                    <a:pt x="117087" y="34004"/>
                    <a:pt x="102537" y="19454"/>
                    <a:pt x="84580" y="19432"/>
                  </a:cubicBezTo>
                  <a:lnTo>
                    <a:pt x="51121" y="19432"/>
                  </a:lnTo>
                  <a:cubicBezTo>
                    <a:pt x="47503" y="5549"/>
                    <a:pt x="33316" y="-2772"/>
                    <a:pt x="19433" y="846"/>
                  </a:cubicBezTo>
                  <a:cubicBezTo>
                    <a:pt x="5549" y="4464"/>
                    <a:pt x="-2772" y="18652"/>
                    <a:pt x="846" y="32535"/>
                  </a:cubicBezTo>
                  <a:cubicBezTo>
                    <a:pt x="3832" y="43993"/>
                    <a:pt x="14188" y="51982"/>
                    <a:pt x="26029" y="5196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DD96D68-A08D-459B-9A14-C60C2CAB43C2}"/>
                </a:ext>
              </a:extLst>
            </p:cNvPr>
            <p:cNvSpPr/>
            <p:nvPr/>
          </p:nvSpPr>
          <p:spPr>
            <a:xfrm>
              <a:off x="-372168" y="5594029"/>
              <a:ext cx="107747" cy="123712"/>
            </a:xfrm>
            <a:custGeom>
              <a:avLst/>
              <a:gdLst>
                <a:gd name="connsiteX0" fmla="*/ 99993 w 107747"/>
                <a:gd name="connsiteY0" fmla="*/ 110701 h 123712"/>
                <a:gd name="connsiteX1" fmla="*/ 52052 w 107747"/>
                <a:gd name="connsiteY1" fmla="*/ 110701 h 123712"/>
                <a:gd name="connsiteX2" fmla="*/ 32535 w 107747"/>
                <a:gd name="connsiteY2" fmla="*/ 91184 h 123712"/>
                <a:gd name="connsiteX3" fmla="*/ 32535 w 107747"/>
                <a:gd name="connsiteY3" fmla="*/ 51226 h 123712"/>
                <a:gd name="connsiteX4" fmla="*/ 51226 w 107747"/>
                <a:gd name="connsiteY4" fmla="*/ 19523 h 123712"/>
                <a:gd name="connsiteX5" fmla="*/ 19523 w 107747"/>
                <a:gd name="connsiteY5" fmla="*/ 832 h 123712"/>
                <a:gd name="connsiteX6" fmla="*/ 833 w 107747"/>
                <a:gd name="connsiteY6" fmla="*/ 32535 h 123712"/>
                <a:gd name="connsiteX7" fmla="*/ 19523 w 107747"/>
                <a:gd name="connsiteY7" fmla="*/ 51226 h 123712"/>
                <a:gd name="connsiteX8" fmla="*/ 19523 w 107747"/>
                <a:gd name="connsiteY8" fmla="*/ 91184 h 123712"/>
                <a:gd name="connsiteX9" fmla="*/ 52052 w 107747"/>
                <a:gd name="connsiteY9" fmla="*/ 123712 h 123712"/>
                <a:gd name="connsiteX10" fmla="*/ 107747 w 107747"/>
                <a:gd name="connsiteY10" fmla="*/ 123712 h 123712"/>
                <a:gd name="connsiteX11" fmla="*/ 99993 w 107747"/>
                <a:gd name="connsiteY11" fmla="*/ 110701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747" h="123712">
                  <a:moveTo>
                    <a:pt x="99993" y="110701"/>
                  </a:moveTo>
                  <a:lnTo>
                    <a:pt x="52052" y="110701"/>
                  </a:lnTo>
                  <a:cubicBezTo>
                    <a:pt x="41273" y="110701"/>
                    <a:pt x="32535" y="101963"/>
                    <a:pt x="32535" y="91184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3" y="832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3" y="51226"/>
                  </a:cubicBezTo>
                  <a:lnTo>
                    <a:pt x="19523" y="91184"/>
                  </a:lnTo>
                  <a:cubicBezTo>
                    <a:pt x="19545" y="109140"/>
                    <a:pt x="34096" y="123691"/>
                    <a:pt x="52052" y="123712"/>
                  </a:cubicBezTo>
                  <a:lnTo>
                    <a:pt x="107747" y="123712"/>
                  </a:lnTo>
                  <a:cubicBezTo>
                    <a:pt x="104807" y="119597"/>
                    <a:pt x="102213" y="115245"/>
                    <a:pt x="99993" y="11070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3AA6D4C-070B-4EE8-8175-6D0B4F3F9B28}"/>
                </a:ext>
              </a:extLst>
            </p:cNvPr>
            <p:cNvSpPr/>
            <p:nvPr/>
          </p:nvSpPr>
          <p:spPr>
            <a:xfrm>
              <a:off x="-118445" y="5372835"/>
              <a:ext cx="52058" cy="132468"/>
            </a:xfrm>
            <a:custGeom>
              <a:avLst/>
              <a:gdLst>
                <a:gd name="connsiteX0" fmla="*/ 19524 w 52058"/>
                <a:gd name="connsiteY0" fmla="*/ 51226 h 132468"/>
                <a:gd name="connsiteX1" fmla="*/ 19524 w 52058"/>
                <a:gd name="connsiteY1" fmla="*/ 130680 h 132468"/>
                <a:gd name="connsiteX2" fmla="*/ 32535 w 52058"/>
                <a:gd name="connsiteY2" fmla="*/ 132469 h 132468"/>
                <a:gd name="connsiteX3" fmla="*/ 32535 w 52058"/>
                <a:gd name="connsiteY3" fmla="*/ 51226 h 132468"/>
                <a:gd name="connsiteX4" fmla="*/ 51226 w 52058"/>
                <a:gd name="connsiteY4" fmla="*/ 19523 h 132468"/>
                <a:gd name="connsiteX5" fmla="*/ 19524 w 52058"/>
                <a:gd name="connsiteY5" fmla="*/ 833 h 132468"/>
                <a:gd name="connsiteX6" fmla="*/ 833 w 52058"/>
                <a:gd name="connsiteY6" fmla="*/ 32535 h 132468"/>
                <a:gd name="connsiteX7" fmla="*/ 19524 w 52058"/>
                <a:gd name="connsiteY7" fmla="*/ 51226 h 13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32468">
                  <a:moveTo>
                    <a:pt x="19524" y="51226"/>
                  </a:moveTo>
                  <a:lnTo>
                    <a:pt x="19524" y="130680"/>
                  </a:lnTo>
                  <a:cubicBezTo>
                    <a:pt x="23894" y="131004"/>
                    <a:pt x="28239" y="131601"/>
                    <a:pt x="32535" y="132469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4" y="833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4" y="5122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E639927-53A8-4268-85F9-E173A84A5252}"/>
                </a:ext>
              </a:extLst>
            </p:cNvPr>
            <p:cNvSpPr/>
            <p:nvPr/>
          </p:nvSpPr>
          <p:spPr>
            <a:xfrm>
              <a:off x="11674" y="5424880"/>
              <a:ext cx="123614" cy="126965"/>
            </a:xfrm>
            <a:custGeom>
              <a:avLst/>
              <a:gdLst>
                <a:gd name="connsiteX0" fmla="*/ 13011 w 123614"/>
                <a:gd name="connsiteY0" fmla="*/ 117207 h 126965"/>
                <a:gd name="connsiteX1" fmla="*/ 32529 w 123614"/>
                <a:gd name="connsiteY1" fmla="*/ 97690 h 126965"/>
                <a:gd name="connsiteX2" fmla="*/ 71563 w 123614"/>
                <a:gd name="connsiteY2" fmla="*/ 97690 h 126965"/>
                <a:gd name="connsiteX3" fmla="*/ 104091 w 123614"/>
                <a:gd name="connsiteY3" fmla="*/ 65161 h 126965"/>
                <a:gd name="connsiteX4" fmla="*/ 104091 w 123614"/>
                <a:gd name="connsiteY4" fmla="*/ 51226 h 126965"/>
                <a:gd name="connsiteX5" fmla="*/ 122782 w 123614"/>
                <a:gd name="connsiteY5" fmla="*/ 19524 h 126965"/>
                <a:gd name="connsiteX6" fmla="*/ 91080 w 123614"/>
                <a:gd name="connsiteY6" fmla="*/ 833 h 126965"/>
                <a:gd name="connsiteX7" fmla="*/ 72389 w 123614"/>
                <a:gd name="connsiteY7" fmla="*/ 32535 h 126965"/>
                <a:gd name="connsiteX8" fmla="*/ 91080 w 123614"/>
                <a:gd name="connsiteY8" fmla="*/ 51226 h 126965"/>
                <a:gd name="connsiteX9" fmla="*/ 91080 w 123614"/>
                <a:gd name="connsiteY9" fmla="*/ 65161 h 126965"/>
                <a:gd name="connsiteX10" fmla="*/ 71563 w 123614"/>
                <a:gd name="connsiteY10" fmla="*/ 84678 h 126965"/>
                <a:gd name="connsiteX11" fmla="*/ 32529 w 123614"/>
                <a:gd name="connsiteY11" fmla="*/ 84678 h 126965"/>
                <a:gd name="connsiteX12" fmla="*/ 0 w 123614"/>
                <a:gd name="connsiteY12" fmla="*/ 117207 h 126965"/>
                <a:gd name="connsiteX13" fmla="*/ 0 w 123614"/>
                <a:gd name="connsiteY13" fmla="*/ 120317 h 126965"/>
                <a:gd name="connsiteX14" fmla="*/ 13011 w 123614"/>
                <a:gd name="connsiteY14" fmla="*/ 126965 h 12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6965">
                  <a:moveTo>
                    <a:pt x="13011" y="117207"/>
                  </a:moveTo>
                  <a:cubicBezTo>
                    <a:pt x="13011" y="106427"/>
                    <a:pt x="21749" y="97690"/>
                    <a:pt x="32529" y="97690"/>
                  </a:cubicBezTo>
                  <a:lnTo>
                    <a:pt x="71563" y="97690"/>
                  </a:lnTo>
                  <a:cubicBezTo>
                    <a:pt x="89519" y="97668"/>
                    <a:pt x="104070" y="83118"/>
                    <a:pt x="104091" y="65161"/>
                  </a:cubicBezTo>
                  <a:lnTo>
                    <a:pt x="104091" y="51226"/>
                  </a:lnTo>
                  <a:cubicBezTo>
                    <a:pt x="118007" y="47633"/>
                    <a:pt x="126375" y="33439"/>
                    <a:pt x="122782" y="19524"/>
                  </a:cubicBezTo>
                  <a:cubicBezTo>
                    <a:pt x="119189" y="5608"/>
                    <a:pt x="104996" y="-2760"/>
                    <a:pt x="91080" y="833"/>
                  </a:cubicBezTo>
                  <a:cubicBezTo>
                    <a:pt x="77164" y="4426"/>
                    <a:pt x="68796" y="18619"/>
                    <a:pt x="72389" y="32535"/>
                  </a:cubicBezTo>
                  <a:cubicBezTo>
                    <a:pt x="74756" y="41702"/>
                    <a:pt x="81913" y="48859"/>
                    <a:pt x="91080" y="51226"/>
                  </a:cubicBezTo>
                  <a:lnTo>
                    <a:pt x="91080" y="65161"/>
                  </a:lnTo>
                  <a:cubicBezTo>
                    <a:pt x="91080" y="75940"/>
                    <a:pt x="82342" y="84678"/>
                    <a:pt x="71563" y="84678"/>
                  </a:cubicBezTo>
                  <a:lnTo>
                    <a:pt x="32529" y="84678"/>
                  </a:lnTo>
                  <a:cubicBezTo>
                    <a:pt x="14572" y="84700"/>
                    <a:pt x="21" y="99250"/>
                    <a:pt x="0" y="117207"/>
                  </a:cubicBezTo>
                  <a:lnTo>
                    <a:pt x="0" y="120317"/>
                  </a:lnTo>
                  <a:cubicBezTo>
                    <a:pt x="4505" y="122189"/>
                    <a:pt x="8855" y="124413"/>
                    <a:pt x="13011" y="12696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398A3C7-1FAE-46FC-90E5-49BE0F6B18BD}"/>
                </a:ext>
              </a:extLst>
            </p:cNvPr>
            <p:cNvSpPr/>
            <p:nvPr/>
          </p:nvSpPr>
          <p:spPr>
            <a:xfrm>
              <a:off x="-85917" y="5756775"/>
              <a:ext cx="52058" cy="143229"/>
            </a:xfrm>
            <a:custGeom>
              <a:avLst/>
              <a:gdLst>
                <a:gd name="connsiteX0" fmla="*/ 32535 w 52058"/>
                <a:gd name="connsiteY0" fmla="*/ 92004 h 143229"/>
                <a:gd name="connsiteX1" fmla="*/ 32535 w 52058"/>
                <a:gd name="connsiteY1" fmla="*/ 0 h 143229"/>
                <a:gd name="connsiteX2" fmla="*/ 19524 w 52058"/>
                <a:gd name="connsiteY2" fmla="*/ 0 h 143229"/>
                <a:gd name="connsiteX3" fmla="*/ 19524 w 52058"/>
                <a:gd name="connsiteY3" fmla="*/ 92004 h 143229"/>
                <a:gd name="connsiteX4" fmla="*/ 833 w 52058"/>
                <a:gd name="connsiteY4" fmla="*/ 123706 h 143229"/>
                <a:gd name="connsiteX5" fmla="*/ 32535 w 52058"/>
                <a:gd name="connsiteY5" fmla="*/ 142397 h 143229"/>
                <a:gd name="connsiteX6" fmla="*/ 51226 w 52058"/>
                <a:gd name="connsiteY6" fmla="*/ 110695 h 143229"/>
                <a:gd name="connsiteX7" fmla="*/ 32535 w 52058"/>
                <a:gd name="connsiteY7" fmla="*/ 92004 h 14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43229">
                  <a:moveTo>
                    <a:pt x="32535" y="92004"/>
                  </a:moveTo>
                  <a:lnTo>
                    <a:pt x="32535" y="0"/>
                  </a:lnTo>
                  <a:lnTo>
                    <a:pt x="19524" y="0"/>
                  </a:lnTo>
                  <a:lnTo>
                    <a:pt x="19524" y="92004"/>
                  </a:lnTo>
                  <a:cubicBezTo>
                    <a:pt x="5608" y="95597"/>
                    <a:pt x="-2760" y="109790"/>
                    <a:pt x="833" y="123706"/>
                  </a:cubicBezTo>
                  <a:cubicBezTo>
                    <a:pt x="4426" y="137622"/>
                    <a:pt x="18619" y="145990"/>
                    <a:pt x="32535" y="142397"/>
                  </a:cubicBezTo>
                  <a:cubicBezTo>
                    <a:pt x="46451" y="138804"/>
                    <a:pt x="54819" y="124610"/>
                    <a:pt x="51226" y="110695"/>
                  </a:cubicBezTo>
                  <a:cubicBezTo>
                    <a:pt x="48859" y="101528"/>
                    <a:pt x="41702" y="94370"/>
                    <a:pt x="32535" y="92004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C984DC8-304F-4885-ABA1-67A609FE2BD0}"/>
                </a:ext>
              </a:extLst>
            </p:cNvPr>
            <p:cNvSpPr/>
            <p:nvPr/>
          </p:nvSpPr>
          <p:spPr>
            <a:xfrm>
              <a:off x="-274582" y="5756775"/>
              <a:ext cx="123614" cy="123712"/>
            </a:xfrm>
            <a:custGeom>
              <a:avLst/>
              <a:gdLst>
                <a:gd name="connsiteX0" fmla="*/ 110603 w 123614"/>
                <a:gd name="connsiteY0" fmla="*/ 6506 h 123712"/>
                <a:gd name="connsiteX1" fmla="*/ 91086 w 123614"/>
                <a:gd name="connsiteY1" fmla="*/ 26023 h 123712"/>
                <a:gd name="connsiteX2" fmla="*/ 52052 w 123614"/>
                <a:gd name="connsiteY2" fmla="*/ 26023 h 123712"/>
                <a:gd name="connsiteX3" fmla="*/ 19524 w 123614"/>
                <a:gd name="connsiteY3" fmla="*/ 58551 h 123712"/>
                <a:gd name="connsiteX4" fmla="*/ 19524 w 123614"/>
                <a:gd name="connsiteY4" fmla="*/ 72487 h 123712"/>
                <a:gd name="connsiteX5" fmla="*/ 833 w 123614"/>
                <a:gd name="connsiteY5" fmla="*/ 104189 h 123712"/>
                <a:gd name="connsiteX6" fmla="*/ 32535 w 123614"/>
                <a:gd name="connsiteY6" fmla="*/ 122880 h 123712"/>
                <a:gd name="connsiteX7" fmla="*/ 51226 w 123614"/>
                <a:gd name="connsiteY7" fmla="*/ 91178 h 123712"/>
                <a:gd name="connsiteX8" fmla="*/ 32535 w 123614"/>
                <a:gd name="connsiteY8" fmla="*/ 72487 h 123712"/>
                <a:gd name="connsiteX9" fmla="*/ 32535 w 123614"/>
                <a:gd name="connsiteY9" fmla="*/ 58551 h 123712"/>
                <a:gd name="connsiteX10" fmla="*/ 52052 w 123614"/>
                <a:gd name="connsiteY10" fmla="*/ 39034 h 123712"/>
                <a:gd name="connsiteX11" fmla="*/ 91086 w 123614"/>
                <a:gd name="connsiteY11" fmla="*/ 39034 h 123712"/>
                <a:gd name="connsiteX12" fmla="*/ 123615 w 123614"/>
                <a:gd name="connsiteY12" fmla="*/ 6506 h 123712"/>
                <a:gd name="connsiteX13" fmla="*/ 123615 w 123614"/>
                <a:gd name="connsiteY13" fmla="*/ 0 h 123712"/>
                <a:gd name="connsiteX14" fmla="*/ 110603 w 123614"/>
                <a:gd name="connsiteY14" fmla="*/ 0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3712">
                  <a:moveTo>
                    <a:pt x="110603" y="6506"/>
                  </a:moveTo>
                  <a:cubicBezTo>
                    <a:pt x="110603" y="17285"/>
                    <a:pt x="101866" y="26023"/>
                    <a:pt x="91086" y="26023"/>
                  </a:cubicBezTo>
                  <a:lnTo>
                    <a:pt x="52052" y="26023"/>
                  </a:lnTo>
                  <a:cubicBezTo>
                    <a:pt x="34096" y="26044"/>
                    <a:pt x="19545" y="40595"/>
                    <a:pt x="19524" y="58551"/>
                  </a:cubicBezTo>
                  <a:lnTo>
                    <a:pt x="19524" y="72487"/>
                  </a:lnTo>
                  <a:cubicBezTo>
                    <a:pt x="5608" y="76080"/>
                    <a:pt x="-2760" y="90273"/>
                    <a:pt x="833" y="104189"/>
                  </a:cubicBezTo>
                  <a:cubicBezTo>
                    <a:pt x="4426" y="118105"/>
                    <a:pt x="18619" y="126473"/>
                    <a:pt x="32535" y="122880"/>
                  </a:cubicBezTo>
                  <a:cubicBezTo>
                    <a:pt x="46451" y="119287"/>
                    <a:pt x="54819" y="105093"/>
                    <a:pt x="51226" y="91178"/>
                  </a:cubicBezTo>
                  <a:cubicBezTo>
                    <a:pt x="48859" y="82011"/>
                    <a:pt x="41702" y="74853"/>
                    <a:pt x="32535" y="72487"/>
                  </a:cubicBezTo>
                  <a:lnTo>
                    <a:pt x="32535" y="58551"/>
                  </a:lnTo>
                  <a:cubicBezTo>
                    <a:pt x="32535" y="47772"/>
                    <a:pt x="41273" y="39034"/>
                    <a:pt x="52052" y="39034"/>
                  </a:cubicBezTo>
                  <a:lnTo>
                    <a:pt x="91086" y="39034"/>
                  </a:lnTo>
                  <a:cubicBezTo>
                    <a:pt x="109043" y="39013"/>
                    <a:pt x="123593" y="24462"/>
                    <a:pt x="123615" y="6506"/>
                  </a:cubicBezTo>
                  <a:lnTo>
                    <a:pt x="123615" y="0"/>
                  </a:lnTo>
                  <a:lnTo>
                    <a:pt x="110603" y="0"/>
                  </a:ln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37C729-38C4-4790-B8EA-38EABAB0E731}"/>
                </a:ext>
              </a:extLst>
            </p:cNvPr>
            <p:cNvSpPr/>
            <p:nvPr/>
          </p:nvSpPr>
          <p:spPr>
            <a:xfrm>
              <a:off x="106983" y="5613650"/>
              <a:ext cx="106361" cy="51960"/>
            </a:xfrm>
            <a:custGeom>
              <a:avLst/>
              <a:gdLst>
                <a:gd name="connsiteX0" fmla="*/ 80345 w 106361"/>
                <a:gd name="connsiteY0" fmla="*/ 0 h 51960"/>
                <a:gd name="connsiteX1" fmla="*/ 55246 w 106361"/>
                <a:gd name="connsiteY1" fmla="*/ 19517 h 51960"/>
                <a:gd name="connsiteX2" fmla="*/ 0 w 106361"/>
                <a:gd name="connsiteY2" fmla="*/ 19517 h 51960"/>
                <a:gd name="connsiteX3" fmla="*/ 7046 w 106361"/>
                <a:gd name="connsiteY3" fmla="*/ 32529 h 51960"/>
                <a:gd name="connsiteX4" fmla="*/ 55240 w 106361"/>
                <a:gd name="connsiteY4" fmla="*/ 32529 h 51960"/>
                <a:gd name="connsiteX5" fmla="*/ 86929 w 106361"/>
                <a:gd name="connsiteY5" fmla="*/ 51115 h 51960"/>
                <a:gd name="connsiteX6" fmla="*/ 105515 w 106361"/>
                <a:gd name="connsiteY6" fmla="*/ 19426 h 51960"/>
                <a:gd name="connsiteX7" fmla="*/ 80345 w 106361"/>
                <a:gd name="connsiteY7" fmla="*/ 0 h 5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61" h="51960">
                  <a:moveTo>
                    <a:pt x="80345" y="0"/>
                  </a:moveTo>
                  <a:cubicBezTo>
                    <a:pt x="68516" y="44"/>
                    <a:pt x="58204" y="8063"/>
                    <a:pt x="55246" y="19517"/>
                  </a:cubicBezTo>
                  <a:lnTo>
                    <a:pt x="0" y="19517"/>
                  </a:lnTo>
                  <a:cubicBezTo>
                    <a:pt x="2745" y="23628"/>
                    <a:pt x="5103" y="27984"/>
                    <a:pt x="7046" y="32529"/>
                  </a:cubicBezTo>
                  <a:lnTo>
                    <a:pt x="55240" y="32529"/>
                  </a:lnTo>
                  <a:cubicBezTo>
                    <a:pt x="58858" y="46412"/>
                    <a:pt x="73045" y="54733"/>
                    <a:pt x="86929" y="51115"/>
                  </a:cubicBezTo>
                  <a:cubicBezTo>
                    <a:pt x="100812" y="47497"/>
                    <a:pt x="109133" y="33309"/>
                    <a:pt x="105515" y="19426"/>
                  </a:cubicBezTo>
                  <a:cubicBezTo>
                    <a:pt x="102531" y="7973"/>
                    <a:pt x="92181" y="-14"/>
                    <a:pt x="80345" y="0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154E0FA-B377-4447-B40E-D269CC0B2919}"/>
                </a:ext>
              </a:extLst>
            </p:cNvPr>
            <p:cNvSpPr/>
            <p:nvPr/>
          </p:nvSpPr>
          <p:spPr>
            <a:xfrm>
              <a:off x="37697" y="5755969"/>
              <a:ext cx="117102" cy="85296"/>
            </a:xfrm>
            <a:custGeom>
              <a:avLst/>
              <a:gdLst>
                <a:gd name="connsiteX0" fmla="*/ 91080 w 117102"/>
                <a:gd name="connsiteY0" fmla="*/ 33335 h 85296"/>
                <a:gd name="connsiteX1" fmla="*/ 65981 w 117102"/>
                <a:gd name="connsiteY1" fmla="*/ 52852 h 85296"/>
                <a:gd name="connsiteX2" fmla="*/ 32529 w 117102"/>
                <a:gd name="connsiteY2" fmla="*/ 52852 h 85296"/>
                <a:gd name="connsiteX3" fmla="*/ 13011 w 117102"/>
                <a:gd name="connsiteY3" fmla="*/ 33335 h 85296"/>
                <a:gd name="connsiteX4" fmla="*/ 13011 w 117102"/>
                <a:gd name="connsiteY4" fmla="*/ 0 h 85296"/>
                <a:gd name="connsiteX5" fmla="*/ 2212 w 117102"/>
                <a:gd name="connsiteY5" fmla="*/ 807 h 85296"/>
                <a:gd name="connsiteX6" fmla="*/ 0 w 117102"/>
                <a:gd name="connsiteY6" fmla="*/ 807 h 85296"/>
                <a:gd name="connsiteX7" fmla="*/ 0 w 117102"/>
                <a:gd name="connsiteY7" fmla="*/ 33335 h 85296"/>
                <a:gd name="connsiteX8" fmla="*/ 32529 w 117102"/>
                <a:gd name="connsiteY8" fmla="*/ 65864 h 85296"/>
                <a:gd name="connsiteX9" fmla="*/ 65981 w 117102"/>
                <a:gd name="connsiteY9" fmla="*/ 65864 h 85296"/>
                <a:gd name="connsiteX10" fmla="*/ 97670 w 117102"/>
                <a:gd name="connsiteY10" fmla="*/ 84450 h 85296"/>
                <a:gd name="connsiteX11" fmla="*/ 116256 w 117102"/>
                <a:gd name="connsiteY11" fmla="*/ 52761 h 85296"/>
                <a:gd name="connsiteX12" fmla="*/ 91080 w 117102"/>
                <a:gd name="connsiteY12" fmla="*/ 33335 h 8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2" h="85296">
                  <a:moveTo>
                    <a:pt x="91080" y="33335"/>
                  </a:moveTo>
                  <a:cubicBezTo>
                    <a:pt x="79250" y="33379"/>
                    <a:pt x="68938" y="41398"/>
                    <a:pt x="65981" y="52852"/>
                  </a:cubicBezTo>
                  <a:lnTo>
                    <a:pt x="32529" y="52852"/>
                  </a:lnTo>
                  <a:cubicBezTo>
                    <a:pt x="21749" y="52852"/>
                    <a:pt x="13011" y="44115"/>
                    <a:pt x="13011" y="33335"/>
                  </a:cubicBezTo>
                  <a:lnTo>
                    <a:pt x="13011" y="0"/>
                  </a:lnTo>
                  <a:cubicBezTo>
                    <a:pt x="9434" y="509"/>
                    <a:pt x="5826" y="779"/>
                    <a:pt x="2212" y="807"/>
                  </a:cubicBezTo>
                  <a:lnTo>
                    <a:pt x="0" y="807"/>
                  </a:lnTo>
                  <a:lnTo>
                    <a:pt x="0" y="33335"/>
                  </a:lnTo>
                  <a:cubicBezTo>
                    <a:pt x="21" y="51292"/>
                    <a:pt x="14572" y="65842"/>
                    <a:pt x="32529" y="65864"/>
                  </a:cubicBezTo>
                  <a:lnTo>
                    <a:pt x="65981" y="65864"/>
                  </a:lnTo>
                  <a:cubicBezTo>
                    <a:pt x="69599" y="79747"/>
                    <a:pt x="83786" y="88068"/>
                    <a:pt x="97670" y="84450"/>
                  </a:cubicBezTo>
                  <a:cubicBezTo>
                    <a:pt x="111553" y="80832"/>
                    <a:pt x="119874" y="66645"/>
                    <a:pt x="116256" y="52761"/>
                  </a:cubicBezTo>
                  <a:cubicBezTo>
                    <a:pt x="113271" y="41306"/>
                    <a:pt x="102918" y="33318"/>
                    <a:pt x="91080" y="3333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3CAD75A-E646-40E6-A4DD-C0E39E9F842B}"/>
                </a:ext>
              </a:extLst>
            </p:cNvPr>
            <p:cNvSpPr/>
            <p:nvPr/>
          </p:nvSpPr>
          <p:spPr>
            <a:xfrm>
              <a:off x="-261829" y="5522569"/>
              <a:ext cx="362612" cy="214679"/>
            </a:xfrm>
            <a:custGeom>
              <a:avLst/>
              <a:gdLst>
                <a:gd name="connsiteX0" fmla="*/ 14629 w 362612"/>
                <a:gd name="connsiteY0" fmla="*/ 99154 h 214679"/>
                <a:gd name="connsiteX1" fmla="*/ 7076 w 362612"/>
                <a:gd name="connsiteY1" fmla="*/ 173371 h 214679"/>
                <a:gd name="connsiteX2" fmla="*/ 69772 w 362612"/>
                <a:gd name="connsiteY2" fmla="*/ 214481 h 214679"/>
                <a:gd name="connsiteX3" fmla="*/ 70188 w 362612"/>
                <a:gd name="connsiteY3" fmla="*/ 214481 h 214679"/>
                <a:gd name="connsiteX4" fmla="*/ 89321 w 362612"/>
                <a:gd name="connsiteY4" fmla="*/ 214676 h 214679"/>
                <a:gd name="connsiteX5" fmla="*/ 301733 w 362612"/>
                <a:gd name="connsiteY5" fmla="*/ 214676 h 214679"/>
                <a:gd name="connsiteX6" fmla="*/ 362609 w 362612"/>
                <a:gd name="connsiteY6" fmla="*/ 155061 h 214679"/>
                <a:gd name="connsiteX7" fmla="*/ 309624 w 362612"/>
                <a:gd name="connsiteY7" fmla="*/ 94620 h 214679"/>
                <a:gd name="connsiteX8" fmla="*/ 279893 w 362612"/>
                <a:gd name="connsiteY8" fmla="*/ 48221 h 214679"/>
                <a:gd name="connsiteX9" fmla="*/ 237892 w 362612"/>
                <a:gd name="connsiteY9" fmla="*/ 35040 h 214679"/>
                <a:gd name="connsiteX10" fmla="*/ 224016 w 362612"/>
                <a:gd name="connsiteY10" fmla="*/ 36342 h 214679"/>
                <a:gd name="connsiteX11" fmla="*/ 154125 w 362612"/>
                <a:gd name="connsiteY11" fmla="*/ 1 h 214679"/>
                <a:gd name="connsiteX12" fmla="*/ 134393 w 362612"/>
                <a:gd name="connsiteY12" fmla="*/ 2304 h 214679"/>
                <a:gd name="connsiteX13" fmla="*/ 70377 w 362612"/>
                <a:gd name="connsiteY13" fmla="*/ 70392 h 214679"/>
                <a:gd name="connsiteX14" fmla="*/ 14629 w 362612"/>
                <a:gd name="connsiteY14" fmla="*/ 99154 h 214679"/>
                <a:gd name="connsiteX15" fmla="*/ 72881 w 362612"/>
                <a:gd name="connsiteY15" fmla="*/ 83358 h 214679"/>
                <a:gd name="connsiteX16" fmla="*/ 82217 w 362612"/>
                <a:gd name="connsiteY16" fmla="*/ 84087 h 214679"/>
                <a:gd name="connsiteX17" fmla="*/ 82287 w 362612"/>
                <a:gd name="connsiteY17" fmla="*/ 84043 h 214679"/>
                <a:gd name="connsiteX18" fmla="*/ 82289 w 362612"/>
                <a:gd name="connsiteY18" fmla="*/ 84028 h 214679"/>
                <a:gd name="connsiteX19" fmla="*/ 82289 w 362612"/>
                <a:gd name="connsiteY19" fmla="*/ 81986 h 214679"/>
                <a:gd name="connsiteX20" fmla="*/ 137360 w 362612"/>
                <a:gd name="connsiteY20" fmla="*/ 14977 h 214679"/>
                <a:gd name="connsiteX21" fmla="*/ 217894 w 362612"/>
                <a:gd name="connsiteY21" fmla="*/ 51409 h 214679"/>
                <a:gd name="connsiteX22" fmla="*/ 217972 w 362612"/>
                <a:gd name="connsiteY22" fmla="*/ 51409 h 214679"/>
                <a:gd name="connsiteX23" fmla="*/ 272418 w 362612"/>
                <a:gd name="connsiteY23" fmla="*/ 58890 h 214679"/>
                <a:gd name="connsiteX24" fmla="*/ 297732 w 362612"/>
                <a:gd name="connsiteY24" fmla="*/ 106044 h 214679"/>
                <a:gd name="connsiteX25" fmla="*/ 297732 w 362612"/>
                <a:gd name="connsiteY25" fmla="*/ 107267 h 214679"/>
                <a:gd name="connsiteX26" fmla="*/ 297803 w 362612"/>
                <a:gd name="connsiteY26" fmla="*/ 107319 h 214679"/>
                <a:gd name="connsiteX27" fmla="*/ 301707 w 362612"/>
                <a:gd name="connsiteY27" fmla="*/ 107137 h 214679"/>
                <a:gd name="connsiteX28" fmla="*/ 349528 w 362612"/>
                <a:gd name="connsiteY28" fmla="*/ 153850 h 214679"/>
                <a:gd name="connsiteX29" fmla="*/ 302816 w 362612"/>
                <a:gd name="connsiteY29" fmla="*/ 201671 h 214679"/>
                <a:gd name="connsiteX30" fmla="*/ 301707 w 362612"/>
                <a:gd name="connsiteY30" fmla="*/ 201671 h 214679"/>
                <a:gd name="connsiteX31" fmla="*/ 89452 w 362612"/>
                <a:gd name="connsiteY31" fmla="*/ 201671 h 214679"/>
                <a:gd name="connsiteX32" fmla="*/ 70325 w 362612"/>
                <a:gd name="connsiteY32" fmla="*/ 201476 h 214679"/>
                <a:gd name="connsiteX33" fmla="*/ 18806 w 362612"/>
                <a:gd name="connsiteY33" fmla="*/ 167737 h 214679"/>
                <a:gd name="connsiteX34" fmla="*/ 24986 w 362612"/>
                <a:gd name="connsiteY34" fmla="*/ 107020 h 214679"/>
                <a:gd name="connsiteX35" fmla="*/ 72881 w 362612"/>
                <a:gd name="connsiteY35" fmla="*/ 83358 h 21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62612" h="214679">
                  <a:moveTo>
                    <a:pt x="14629" y="99154"/>
                  </a:moveTo>
                  <a:cubicBezTo>
                    <a:pt x="-1669" y="120495"/>
                    <a:pt x="-4588" y="149185"/>
                    <a:pt x="7076" y="173371"/>
                  </a:cubicBezTo>
                  <a:cubicBezTo>
                    <a:pt x="18757" y="197621"/>
                    <a:pt x="42876" y="213437"/>
                    <a:pt x="69772" y="214481"/>
                  </a:cubicBezTo>
                  <a:lnTo>
                    <a:pt x="70188" y="214481"/>
                  </a:lnTo>
                  <a:lnTo>
                    <a:pt x="89321" y="214676"/>
                  </a:lnTo>
                  <a:lnTo>
                    <a:pt x="301733" y="214676"/>
                  </a:lnTo>
                  <a:cubicBezTo>
                    <a:pt x="335006" y="215025"/>
                    <a:pt x="362261" y="188334"/>
                    <a:pt x="362609" y="155061"/>
                  </a:cubicBezTo>
                  <a:cubicBezTo>
                    <a:pt x="362931" y="124355"/>
                    <a:pt x="340108" y="98320"/>
                    <a:pt x="309624" y="94620"/>
                  </a:cubicBezTo>
                  <a:cubicBezTo>
                    <a:pt x="306252" y="75825"/>
                    <a:pt x="295559" y="59138"/>
                    <a:pt x="279893" y="48221"/>
                  </a:cubicBezTo>
                  <a:cubicBezTo>
                    <a:pt x="267582" y="39611"/>
                    <a:pt x="252915" y="35008"/>
                    <a:pt x="237892" y="35040"/>
                  </a:cubicBezTo>
                  <a:cubicBezTo>
                    <a:pt x="233236" y="35036"/>
                    <a:pt x="228590" y="35471"/>
                    <a:pt x="224016" y="36342"/>
                  </a:cubicBezTo>
                  <a:cubicBezTo>
                    <a:pt x="208108" y="13477"/>
                    <a:pt x="181979" y="-110"/>
                    <a:pt x="154125" y="1"/>
                  </a:cubicBezTo>
                  <a:cubicBezTo>
                    <a:pt x="147480" y="3"/>
                    <a:pt x="140859" y="776"/>
                    <a:pt x="134393" y="2304"/>
                  </a:cubicBezTo>
                  <a:cubicBezTo>
                    <a:pt x="101242" y="9955"/>
                    <a:pt x="75972" y="36833"/>
                    <a:pt x="70377" y="70392"/>
                  </a:cubicBezTo>
                  <a:cubicBezTo>
                    <a:pt x="48431" y="71172"/>
                    <a:pt x="27984" y="81722"/>
                    <a:pt x="14629" y="99154"/>
                  </a:cubicBezTo>
                  <a:close/>
                  <a:moveTo>
                    <a:pt x="72881" y="83358"/>
                  </a:moveTo>
                  <a:cubicBezTo>
                    <a:pt x="76007" y="83359"/>
                    <a:pt x="79129" y="83603"/>
                    <a:pt x="82217" y="84087"/>
                  </a:cubicBezTo>
                  <a:cubicBezTo>
                    <a:pt x="82248" y="84094"/>
                    <a:pt x="82280" y="84075"/>
                    <a:pt x="82287" y="84043"/>
                  </a:cubicBezTo>
                  <a:cubicBezTo>
                    <a:pt x="82288" y="84038"/>
                    <a:pt x="82289" y="84033"/>
                    <a:pt x="82289" y="84028"/>
                  </a:cubicBezTo>
                  <a:cubicBezTo>
                    <a:pt x="82289" y="83677"/>
                    <a:pt x="82289" y="82448"/>
                    <a:pt x="82289" y="81986"/>
                  </a:cubicBezTo>
                  <a:cubicBezTo>
                    <a:pt x="83325" y="49745"/>
                    <a:pt x="105930" y="22240"/>
                    <a:pt x="137360" y="14977"/>
                  </a:cubicBezTo>
                  <a:cubicBezTo>
                    <a:pt x="169368" y="7371"/>
                    <a:pt x="202473" y="22347"/>
                    <a:pt x="217894" y="51409"/>
                  </a:cubicBezTo>
                  <a:cubicBezTo>
                    <a:pt x="217917" y="51426"/>
                    <a:pt x="217948" y="51426"/>
                    <a:pt x="217972" y="51409"/>
                  </a:cubicBezTo>
                  <a:cubicBezTo>
                    <a:pt x="236272" y="45047"/>
                    <a:pt x="256512" y="47828"/>
                    <a:pt x="272418" y="58890"/>
                  </a:cubicBezTo>
                  <a:cubicBezTo>
                    <a:pt x="287925" y="69644"/>
                    <a:pt x="297338" y="87178"/>
                    <a:pt x="297732" y="106044"/>
                  </a:cubicBezTo>
                  <a:cubicBezTo>
                    <a:pt x="297732" y="106258"/>
                    <a:pt x="297732" y="107033"/>
                    <a:pt x="297732" y="107267"/>
                  </a:cubicBezTo>
                  <a:cubicBezTo>
                    <a:pt x="297732" y="107306"/>
                    <a:pt x="297732" y="107325"/>
                    <a:pt x="297803" y="107319"/>
                  </a:cubicBezTo>
                  <a:cubicBezTo>
                    <a:pt x="299099" y="107167"/>
                    <a:pt x="300403" y="107106"/>
                    <a:pt x="301707" y="107137"/>
                  </a:cubicBezTo>
                  <a:cubicBezTo>
                    <a:pt x="327812" y="106830"/>
                    <a:pt x="349223" y="127744"/>
                    <a:pt x="349528" y="153850"/>
                  </a:cubicBezTo>
                  <a:cubicBezTo>
                    <a:pt x="349835" y="179954"/>
                    <a:pt x="328921" y="201365"/>
                    <a:pt x="302816" y="201671"/>
                  </a:cubicBezTo>
                  <a:cubicBezTo>
                    <a:pt x="302446" y="201676"/>
                    <a:pt x="302076" y="201676"/>
                    <a:pt x="301707" y="201671"/>
                  </a:cubicBezTo>
                  <a:lnTo>
                    <a:pt x="89452" y="201671"/>
                  </a:lnTo>
                  <a:lnTo>
                    <a:pt x="70325" y="201476"/>
                  </a:lnTo>
                  <a:cubicBezTo>
                    <a:pt x="48240" y="200605"/>
                    <a:pt x="28432" y="187633"/>
                    <a:pt x="18806" y="167737"/>
                  </a:cubicBezTo>
                  <a:cubicBezTo>
                    <a:pt x="9298" y="147944"/>
                    <a:pt x="11686" y="124491"/>
                    <a:pt x="24986" y="107020"/>
                  </a:cubicBezTo>
                  <a:cubicBezTo>
                    <a:pt x="36377" y="92082"/>
                    <a:pt x="54096" y="83328"/>
                    <a:pt x="72881" y="83358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B5A94E-76E9-4CC1-AC0A-14D470E6A048}"/>
              </a:ext>
            </a:extLst>
          </p:cNvPr>
          <p:cNvGrpSpPr/>
          <p:nvPr/>
        </p:nvGrpSpPr>
        <p:grpSpPr>
          <a:xfrm>
            <a:off x="10014723" y="5022904"/>
            <a:ext cx="601126" cy="444223"/>
            <a:chOff x="5694362" y="3142545"/>
            <a:chExt cx="800099" cy="59126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5D4E40-0119-4B2D-B5D2-0DBAF201AFA5}"/>
                </a:ext>
              </a:extLst>
            </p:cNvPr>
            <p:cNvSpPr/>
            <p:nvPr/>
          </p:nvSpPr>
          <p:spPr>
            <a:xfrm>
              <a:off x="5874622" y="3142545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6763E8F-31F5-42ED-8EEC-C9ED2B098776}"/>
                </a:ext>
              </a:extLst>
            </p:cNvPr>
            <p:cNvSpPr/>
            <p:nvPr/>
          </p:nvSpPr>
          <p:spPr>
            <a:xfrm>
              <a:off x="5999162" y="3228975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A027A1-4A61-4BED-8F8F-C014A703BC80}"/>
                </a:ext>
              </a:extLst>
            </p:cNvPr>
            <p:cNvSpPr/>
            <p:nvPr/>
          </p:nvSpPr>
          <p:spPr>
            <a:xfrm>
              <a:off x="5952489" y="3438525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ED681D-9F8A-4446-90BC-64DE805D11A2}"/>
                </a:ext>
              </a:extLst>
            </p:cNvPr>
            <p:cNvSpPr/>
            <p:nvPr/>
          </p:nvSpPr>
          <p:spPr>
            <a:xfrm>
              <a:off x="6272529" y="3174073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81D0DD-F46F-463F-9872-4F72DB912A4D}"/>
                </a:ext>
              </a:extLst>
            </p:cNvPr>
            <p:cNvSpPr/>
            <p:nvPr/>
          </p:nvSpPr>
          <p:spPr>
            <a:xfrm>
              <a:off x="6339547" y="3372583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DA6472-91F5-49C7-B15F-08BD3BAE2ED9}"/>
                </a:ext>
              </a:extLst>
            </p:cNvPr>
            <p:cNvSpPr/>
            <p:nvPr/>
          </p:nvSpPr>
          <p:spPr>
            <a:xfrm>
              <a:off x="5780100" y="3174338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C9AB58B-2D44-4DF4-87AB-86E4F204EE5B}"/>
                </a:ext>
              </a:extLst>
            </p:cNvPr>
            <p:cNvSpPr/>
            <p:nvPr/>
          </p:nvSpPr>
          <p:spPr>
            <a:xfrm>
              <a:off x="5694362" y="3372821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B3CFAD-EB0F-4D18-96F0-3EC11B89B6C4}"/>
                </a:ext>
              </a:extLst>
            </p:cNvPr>
            <p:cNvSpPr/>
            <p:nvPr/>
          </p:nvSpPr>
          <p:spPr>
            <a:xfrm>
              <a:off x="5922962" y="3555653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0EAF819-01D1-45A1-A03B-9679645E8368}"/>
              </a:ext>
            </a:extLst>
          </p:cNvPr>
          <p:cNvSpPr txBox="1"/>
          <p:nvPr/>
        </p:nvSpPr>
        <p:spPr>
          <a:xfrm>
            <a:off x="1158035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Set Business Goals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8FE4B90-7F7D-4970-8F41-99BABD3D2450}"/>
              </a:ext>
            </a:extLst>
          </p:cNvPr>
          <p:cNvSpPr txBox="1"/>
          <p:nvPr/>
        </p:nvSpPr>
        <p:spPr>
          <a:xfrm>
            <a:off x="3203714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Identify Stakeholders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79E679A-8C73-4BDA-9DA5-2CD58EB2EB8D}"/>
              </a:ext>
            </a:extLst>
          </p:cNvPr>
          <p:cNvSpPr txBox="1"/>
          <p:nvPr/>
        </p:nvSpPr>
        <p:spPr>
          <a:xfrm>
            <a:off x="5302324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Time &amp; Budget Estimation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654540A-E0C2-4C26-B1E4-66D1F65FCA75}"/>
              </a:ext>
            </a:extLst>
          </p:cNvPr>
          <p:cNvSpPr txBox="1"/>
          <p:nvPr/>
        </p:nvSpPr>
        <p:spPr>
          <a:xfrm>
            <a:off x="9550796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Migrate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779954-B56B-4728-9E66-C6040B56F31B}"/>
              </a:ext>
            </a:extLst>
          </p:cNvPr>
          <p:cNvSpPr txBox="1"/>
          <p:nvPr/>
        </p:nvSpPr>
        <p:spPr>
          <a:xfrm>
            <a:off x="7404056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Clean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56A5006-5350-4286-A767-CB5BDE3C6519}"/>
              </a:ext>
            </a:extLst>
          </p:cNvPr>
          <p:cNvSpPr txBox="1"/>
          <p:nvPr/>
        </p:nvSpPr>
        <p:spPr>
          <a:xfrm>
            <a:off x="1000674" y="5858508"/>
            <a:ext cx="1813389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Integrate Systems &amp; Services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DBFC5E6-D48E-4966-9B83-EC180E909676}"/>
              </a:ext>
            </a:extLst>
          </p:cNvPr>
          <p:cNvSpPr txBox="1"/>
          <p:nvPr/>
        </p:nvSpPr>
        <p:spPr>
          <a:xfrm>
            <a:off x="5302324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Test Solution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3A9EE7-B9FB-44D2-B754-07871B29B18D}"/>
              </a:ext>
            </a:extLst>
          </p:cNvPr>
          <p:cNvSpPr txBox="1"/>
          <p:nvPr/>
        </p:nvSpPr>
        <p:spPr>
          <a:xfrm>
            <a:off x="7404056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Train People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EF9F7B5-3A87-4F21-87B2-35A4AEE71AD0}"/>
              </a:ext>
            </a:extLst>
          </p:cNvPr>
          <p:cNvSpPr txBox="1"/>
          <p:nvPr/>
        </p:nvSpPr>
        <p:spPr>
          <a:xfrm>
            <a:off x="3203714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600" b="1" kern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Deploy Solution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E298C16-0701-40AA-A3AD-B98815C01B61}"/>
              </a:ext>
            </a:extLst>
          </p:cNvPr>
          <p:cNvSpPr txBox="1"/>
          <p:nvPr/>
        </p:nvSpPr>
        <p:spPr>
          <a:xfrm>
            <a:off x="9550796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User Adoption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3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3ED159-4C5C-47FF-9773-903806C1A12A}"/>
              </a:ext>
            </a:extLst>
          </p:cNvPr>
          <p:cNvCxnSpPr>
            <a:cxnSpLocks/>
          </p:cNvCxnSpPr>
          <p:nvPr/>
        </p:nvCxnSpPr>
        <p:spPr>
          <a:xfrm flipH="1">
            <a:off x="1343614" y="5233628"/>
            <a:ext cx="8370787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E340D6C-5BB9-4DCB-BC16-C5FA57C1286F}"/>
              </a:ext>
            </a:extLst>
          </p:cNvPr>
          <p:cNvSpPr/>
          <p:nvPr/>
        </p:nvSpPr>
        <p:spPr>
          <a:xfrm>
            <a:off x="1041495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D53DF3E-8D65-4A86-B1AD-5A469DC0FE28}"/>
              </a:ext>
            </a:extLst>
          </p:cNvPr>
          <p:cNvSpPr/>
          <p:nvPr/>
        </p:nvSpPr>
        <p:spPr>
          <a:xfrm>
            <a:off x="3122171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28DE41D-544E-42F8-89A4-7926F9DCAC2F}"/>
              </a:ext>
            </a:extLst>
          </p:cNvPr>
          <p:cNvSpPr/>
          <p:nvPr/>
        </p:nvSpPr>
        <p:spPr>
          <a:xfrm>
            <a:off x="5205502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B6E7BF0-D76C-4C33-866F-90689AEFE4D9}"/>
              </a:ext>
            </a:extLst>
          </p:cNvPr>
          <p:cNvSpPr/>
          <p:nvPr/>
        </p:nvSpPr>
        <p:spPr>
          <a:xfrm>
            <a:off x="7297553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D1BCEDE-C653-401B-A804-6AC2F46EB4FA}"/>
              </a:ext>
            </a:extLst>
          </p:cNvPr>
          <p:cNvSpPr/>
          <p:nvPr/>
        </p:nvSpPr>
        <p:spPr>
          <a:xfrm>
            <a:off x="9441840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640C8A8-BE7F-4A32-A63F-976CF0B5C6D8}"/>
              </a:ext>
            </a:extLst>
          </p:cNvPr>
          <p:cNvSpPr/>
          <p:nvPr/>
        </p:nvSpPr>
        <p:spPr>
          <a:xfrm>
            <a:off x="1041495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AA2C39C-291E-4D3B-B256-D333039658EF}"/>
              </a:ext>
            </a:extLst>
          </p:cNvPr>
          <p:cNvSpPr/>
          <p:nvPr/>
        </p:nvSpPr>
        <p:spPr>
          <a:xfrm>
            <a:off x="3122171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B3EB803-289E-48E3-880A-4893076A2ED2}"/>
              </a:ext>
            </a:extLst>
          </p:cNvPr>
          <p:cNvSpPr/>
          <p:nvPr/>
        </p:nvSpPr>
        <p:spPr>
          <a:xfrm>
            <a:off x="5205502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611634CF-5E2A-47C9-9829-89EC4C40FD73}"/>
              </a:ext>
            </a:extLst>
          </p:cNvPr>
          <p:cNvSpPr/>
          <p:nvPr/>
        </p:nvSpPr>
        <p:spPr>
          <a:xfrm>
            <a:off x="7297553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8841C39-A52C-43E9-80DA-C788BD3B88A0}"/>
              </a:ext>
            </a:extLst>
          </p:cNvPr>
          <p:cNvSpPr/>
          <p:nvPr/>
        </p:nvSpPr>
        <p:spPr>
          <a:xfrm>
            <a:off x="9441840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10-Step Implementation Process Plan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B144E8-C1FA-4729-BBAD-C5F9F6F76615}"/>
              </a:ext>
            </a:extLst>
          </p:cNvPr>
          <p:cNvSpPr/>
          <p:nvPr/>
        </p:nvSpPr>
        <p:spPr>
          <a:xfrm>
            <a:off x="10850433" y="2337058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69A2F-4D7D-4A24-9760-9E25BFBD8E4D}"/>
              </a:ext>
            </a:extLst>
          </p:cNvPr>
          <p:cNvCxnSpPr>
            <a:cxnSpLocks/>
          </p:cNvCxnSpPr>
          <p:nvPr/>
        </p:nvCxnSpPr>
        <p:spPr>
          <a:xfrm flipH="1">
            <a:off x="2198335" y="2337058"/>
            <a:ext cx="8652098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4FEAE7-F451-4A4A-BEBE-52E6AAAAE53B}"/>
              </a:ext>
            </a:extLst>
          </p:cNvPr>
          <p:cNvSpPr/>
          <p:nvPr/>
        </p:nvSpPr>
        <p:spPr>
          <a:xfrm>
            <a:off x="1476199" y="1905888"/>
            <a:ext cx="862340" cy="86233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C5F66F4-32FF-4D82-87FF-287DC1AD1B82}"/>
              </a:ext>
            </a:extLst>
          </p:cNvPr>
          <p:cNvSpPr/>
          <p:nvPr/>
        </p:nvSpPr>
        <p:spPr>
          <a:xfrm>
            <a:off x="3556875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A87E826-63F0-4474-AE63-F2879B9B4EB7}"/>
              </a:ext>
            </a:extLst>
          </p:cNvPr>
          <p:cNvSpPr/>
          <p:nvPr/>
        </p:nvSpPr>
        <p:spPr>
          <a:xfrm>
            <a:off x="5640206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92CBB5E-385B-49D5-ADCE-A2599ED8A652}"/>
              </a:ext>
            </a:extLst>
          </p:cNvPr>
          <p:cNvSpPr/>
          <p:nvPr/>
        </p:nvSpPr>
        <p:spPr>
          <a:xfrm>
            <a:off x="7732257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15C91F3-A072-4D32-B791-BFB828626AD2}"/>
              </a:ext>
            </a:extLst>
          </p:cNvPr>
          <p:cNvSpPr/>
          <p:nvPr/>
        </p:nvSpPr>
        <p:spPr>
          <a:xfrm>
            <a:off x="9883682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307AB1C-2842-4E63-ABBB-48B887587679}"/>
              </a:ext>
            </a:extLst>
          </p:cNvPr>
          <p:cNvCxnSpPr>
            <a:cxnSpLocks/>
          </p:cNvCxnSpPr>
          <p:nvPr/>
        </p:nvCxnSpPr>
        <p:spPr>
          <a:xfrm flipH="1">
            <a:off x="1343614" y="3783238"/>
            <a:ext cx="9506819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5">
            <a:extLst>
              <a:ext uri="{FF2B5EF4-FFF2-40B4-BE49-F238E27FC236}">
                <a16:creationId xmlns:a16="http://schemas.microsoft.com/office/drawing/2014/main" id="{7FCEF5AF-400A-4734-B68B-D400C8BD8143}"/>
              </a:ext>
            </a:extLst>
          </p:cNvPr>
          <p:cNvSpPr/>
          <p:nvPr/>
        </p:nvSpPr>
        <p:spPr>
          <a:xfrm flipH="1">
            <a:off x="620729" y="3784856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37DC6CD-7D14-4CF6-BD6D-C9D69FD1DD7A}"/>
              </a:ext>
            </a:extLst>
          </p:cNvPr>
          <p:cNvSpPr/>
          <p:nvPr/>
        </p:nvSpPr>
        <p:spPr>
          <a:xfrm>
            <a:off x="1476199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AE21696-1F28-4449-8C59-11808E713074}"/>
              </a:ext>
            </a:extLst>
          </p:cNvPr>
          <p:cNvSpPr/>
          <p:nvPr/>
        </p:nvSpPr>
        <p:spPr>
          <a:xfrm>
            <a:off x="3556875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C066E17-157E-4C1B-BF68-DF7FCE9C4DE2}"/>
              </a:ext>
            </a:extLst>
          </p:cNvPr>
          <p:cNvSpPr/>
          <p:nvPr/>
        </p:nvSpPr>
        <p:spPr>
          <a:xfrm>
            <a:off x="5640206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F4C61C1-545B-422B-946C-D00D1665606B}"/>
              </a:ext>
            </a:extLst>
          </p:cNvPr>
          <p:cNvSpPr/>
          <p:nvPr/>
        </p:nvSpPr>
        <p:spPr>
          <a:xfrm>
            <a:off x="7732257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CCA4A29-6CAB-43D0-9528-1539B336367B}"/>
              </a:ext>
            </a:extLst>
          </p:cNvPr>
          <p:cNvSpPr/>
          <p:nvPr/>
        </p:nvSpPr>
        <p:spPr>
          <a:xfrm>
            <a:off x="9883682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2" name="Graphic 61" descr="Bullseye outline">
            <a:extLst>
              <a:ext uri="{FF2B5EF4-FFF2-40B4-BE49-F238E27FC236}">
                <a16:creationId xmlns:a16="http://schemas.microsoft.com/office/drawing/2014/main" id="{3595A5FD-1182-4CF2-B0A3-A13D6368E322}"/>
              </a:ext>
            </a:extLst>
          </p:cNvPr>
          <p:cNvGrpSpPr/>
          <p:nvPr/>
        </p:nvGrpSpPr>
        <p:grpSpPr>
          <a:xfrm>
            <a:off x="1672264" y="2050800"/>
            <a:ext cx="508042" cy="508040"/>
            <a:chOff x="1672264" y="2050800"/>
            <a:chExt cx="508042" cy="508040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B4D082-C51E-42E6-9AF0-CFBE9E8284A2}"/>
                </a:ext>
              </a:extLst>
            </p:cNvPr>
            <p:cNvSpPr/>
            <p:nvPr/>
          </p:nvSpPr>
          <p:spPr>
            <a:xfrm>
              <a:off x="1672264" y="2083288"/>
              <a:ext cx="475514" cy="475551"/>
            </a:xfrm>
            <a:custGeom>
              <a:avLst/>
              <a:gdLst>
                <a:gd name="connsiteX0" fmla="*/ 427371 w 475514"/>
                <a:gd name="connsiteY0" fmla="*/ 117141 h 475551"/>
                <a:gd name="connsiteX1" fmla="*/ 358411 w 475514"/>
                <a:gd name="connsiteY1" fmla="*/ 427446 h 475551"/>
                <a:gd name="connsiteX2" fmla="*/ 48105 w 475514"/>
                <a:gd name="connsiteY2" fmla="*/ 358486 h 475551"/>
                <a:gd name="connsiteX3" fmla="*/ 117066 w 475514"/>
                <a:gd name="connsiteY3" fmla="*/ 48181 h 475551"/>
                <a:gd name="connsiteX4" fmla="*/ 358411 w 475514"/>
                <a:gd name="connsiteY4" fmla="*/ 48181 h 475551"/>
                <a:gd name="connsiteX5" fmla="*/ 358411 w 475514"/>
                <a:gd name="connsiteY5" fmla="*/ 32918 h 475551"/>
                <a:gd name="connsiteX6" fmla="*/ 32918 w 475514"/>
                <a:gd name="connsiteY6" fmla="*/ 117141 h 475551"/>
                <a:gd name="connsiteX7" fmla="*/ 117141 w 475514"/>
                <a:gd name="connsiteY7" fmla="*/ 442633 h 475551"/>
                <a:gd name="connsiteX8" fmla="*/ 442634 w 475514"/>
                <a:gd name="connsiteY8" fmla="*/ 358410 h 475551"/>
                <a:gd name="connsiteX9" fmla="*/ 442634 w 475514"/>
                <a:gd name="connsiteY9" fmla="*/ 117141 h 47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514" h="475551">
                  <a:moveTo>
                    <a:pt x="427371" y="117141"/>
                  </a:moveTo>
                  <a:cubicBezTo>
                    <a:pt x="494017" y="221873"/>
                    <a:pt x="463142" y="360801"/>
                    <a:pt x="358411" y="427446"/>
                  </a:cubicBezTo>
                  <a:cubicBezTo>
                    <a:pt x="253679" y="494092"/>
                    <a:pt x="114750" y="463217"/>
                    <a:pt x="48105" y="358486"/>
                  </a:cubicBezTo>
                  <a:cubicBezTo>
                    <a:pt x="-18541" y="253754"/>
                    <a:pt x="12334" y="114826"/>
                    <a:pt x="117066" y="48181"/>
                  </a:cubicBezTo>
                  <a:cubicBezTo>
                    <a:pt x="190692" y="1328"/>
                    <a:pt x="284784" y="1328"/>
                    <a:pt x="358411" y="48181"/>
                  </a:cubicBezTo>
                  <a:lnTo>
                    <a:pt x="358411" y="32918"/>
                  </a:lnTo>
                  <a:cubicBezTo>
                    <a:pt x="245271" y="-33707"/>
                    <a:pt x="99543" y="4002"/>
                    <a:pt x="32918" y="117141"/>
                  </a:cubicBezTo>
                  <a:cubicBezTo>
                    <a:pt x="-33706" y="230281"/>
                    <a:pt x="4001" y="376009"/>
                    <a:pt x="117141" y="442633"/>
                  </a:cubicBezTo>
                  <a:cubicBezTo>
                    <a:pt x="230281" y="509258"/>
                    <a:pt x="376009" y="471551"/>
                    <a:pt x="442634" y="358410"/>
                  </a:cubicBezTo>
                  <a:cubicBezTo>
                    <a:pt x="486474" y="283962"/>
                    <a:pt x="486474" y="191590"/>
                    <a:pt x="442634" y="117141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F62B17-3FEB-49E6-99E7-C058A51DA832}"/>
                </a:ext>
              </a:extLst>
            </p:cNvPr>
            <p:cNvSpPr/>
            <p:nvPr/>
          </p:nvSpPr>
          <p:spPr>
            <a:xfrm>
              <a:off x="1756941" y="2167888"/>
              <a:ext cx="306262" cy="306274"/>
            </a:xfrm>
            <a:custGeom>
              <a:avLst/>
              <a:gdLst>
                <a:gd name="connsiteX0" fmla="*/ 241433 w 306262"/>
                <a:gd name="connsiteY0" fmla="*/ 28033 h 306274"/>
                <a:gd name="connsiteX1" fmla="*/ 28033 w 306262"/>
                <a:gd name="connsiteY1" fmla="*/ 64842 h 306274"/>
                <a:gd name="connsiteX2" fmla="*/ 64842 w 306262"/>
                <a:gd name="connsiteY2" fmla="*/ 278242 h 306274"/>
                <a:gd name="connsiteX3" fmla="*/ 278242 w 306262"/>
                <a:gd name="connsiteY3" fmla="*/ 241432 h 306274"/>
                <a:gd name="connsiteX4" fmla="*/ 278242 w 306262"/>
                <a:gd name="connsiteY4" fmla="*/ 64842 h 306274"/>
                <a:gd name="connsiteX5" fmla="*/ 268900 w 306262"/>
                <a:gd name="connsiteY5" fmla="*/ 74178 h 306274"/>
                <a:gd name="connsiteX6" fmla="*/ 232097 w 306262"/>
                <a:gd name="connsiteY6" fmla="*/ 268834 h 306274"/>
                <a:gd name="connsiteX7" fmla="*/ 37441 w 306262"/>
                <a:gd name="connsiteY7" fmla="*/ 232031 h 306274"/>
                <a:gd name="connsiteX8" fmla="*/ 74244 w 306262"/>
                <a:gd name="connsiteY8" fmla="*/ 37375 h 306274"/>
                <a:gd name="connsiteX9" fmla="*/ 232097 w 306262"/>
                <a:gd name="connsiteY9" fmla="*/ 37375 h 30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262" h="306274">
                  <a:moveTo>
                    <a:pt x="241433" y="28033"/>
                  </a:moveTo>
                  <a:cubicBezTo>
                    <a:pt x="172339" y="-20731"/>
                    <a:pt x="76797" y="-4251"/>
                    <a:pt x="28033" y="64842"/>
                  </a:cubicBezTo>
                  <a:cubicBezTo>
                    <a:pt x="-20731" y="133935"/>
                    <a:pt x="-4252" y="229478"/>
                    <a:pt x="64842" y="278242"/>
                  </a:cubicBezTo>
                  <a:cubicBezTo>
                    <a:pt x="133936" y="327006"/>
                    <a:pt x="229478" y="310526"/>
                    <a:pt x="278242" y="241432"/>
                  </a:cubicBezTo>
                  <a:cubicBezTo>
                    <a:pt x="315602" y="188497"/>
                    <a:pt x="315602" y="117778"/>
                    <a:pt x="278242" y="64842"/>
                  </a:cubicBezTo>
                  <a:lnTo>
                    <a:pt x="268900" y="74178"/>
                  </a:lnTo>
                  <a:cubicBezTo>
                    <a:pt x="312490" y="138093"/>
                    <a:pt x="296012" y="225244"/>
                    <a:pt x="232097" y="268834"/>
                  </a:cubicBezTo>
                  <a:cubicBezTo>
                    <a:pt x="168182" y="312423"/>
                    <a:pt x="81031" y="295946"/>
                    <a:pt x="37441" y="232031"/>
                  </a:cubicBezTo>
                  <a:cubicBezTo>
                    <a:pt x="-6149" y="168115"/>
                    <a:pt x="10328" y="80965"/>
                    <a:pt x="74244" y="37375"/>
                  </a:cubicBezTo>
                  <a:cubicBezTo>
                    <a:pt x="121853" y="4906"/>
                    <a:pt x="184488" y="4906"/>
                    <a:pt x="232097" y="37375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49D2E3-08F1-4CE7-80E3-35C36B95D679}"/>
                </a:ext>
              </a:extLst>
            </p:cNvPr>
            <p:cNvSpPr/>
            <p:nvPr/>
          </p:nvSpPr>
          <p:spPr>
            <a:xfrm>
              <a:off x="1841862" y="2252456"/>
              <a:ext cx="136767" cy="136785"/>
            </a:xfrm>
            <a:custGeom>
              <a:avLst/>
              <a:gdLst>
                <a:gd name="connsiteX0" fmla="*/ 68457 w 136767"/>
                <a:gd name="connsiteY0" fmla="*/ 13030 h 136785"/>
                <a:gd name="connsiteX1" fmla="*/ 84546 w 136767"/>
                <a:gd name="connsiteY1" fmla="*/ 15431 h 136785"/>
                <a:gd name="connsiteX2" fmla="*/ 94701 w 136767"/>
                <a:gd name="connsiteY2" fmla="*/ 5282 h 136785"/>
                <a:gd name="connsiteX3" fmla="*/ 5281 w 136767"/>
                <a:gd name="connsiteY3" fmla="*/ 42085 h 136785"/>
                <a:gd name="connsiteX4" fmla="*/ 42084 w 136767"/>
                <a:gd name="connsiteY4" fmla="*/ 131504 h 136785"/>
                <a:gd name="connsiteX5" fmla="*/ 131504 w 136767"/>
                <a:gd name="connsiteY5" fmla="*/ 94701 h 136785"/>
                <a:gd name="connsiteX6" fmla="*/ 131504 w 136767"/>
                <a:gd name="connsiteY6" fmla="*/ 42085 h 136785"/>
                <a:gd name="connsiteX7" fmla="*/ 121355 w 136767"/>
                <a:gd name="connsiteY7" fmla="*/ 52240 h 136785"/>
                <a:gd name="connsiteX8" fmla="*/ 84537 w 136767"/>
                <a:gd name="connsiteY8" fmla="*/ 121235 h 136785"/>
                <a:gd name="connsiteX9" fmla="*/ 15542 w 136767"/>
                <a:gd name="connsiteY9" fmla="*/ 84417 h 136785"/>
                <a:gd name="connsiteX10" fmla="*/ 52360 w 136767"/>
                <a:gd name="connsiteY10" fmla="*/ 15422 h 136785"/>
                <a:gd name="connsiteX11" fmla="*/ 68457 w 136767"/>
                <a:gd name="connsiteY11" fmla="*/ 13030 h 13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767" h="136785">
                  <a:moveTo>
                    <a:pt x="68457" y="13030"/>
                  </a:moveTo>
                  <a:cubicBezTo>
                    <a:pt x="73909" y="13032"/>
                    <a:pt x="79331" y="13841"/>
                    <a:pt x="84546" y="15431"/>
                  </a:cubicBezTo>
                  <a:lnTo>
                    <a:pt x="94701" y="5282"/>
                  </a:lnTo>
                  <a:cubicBezTo>
                    <a:pt x="59845" y="-9248"/>
                    <a:pt x="19811" y="7229"/>
                    <a:pt x="5281" y="42085"/>
                  </a:cubicBezTo>
                  <a:cubicBezTo>
                    <a:pt x="-9248" y="76940"/>
                    <a:pt x="7229" y="116974"/>
                    <a:pt x="42084" y="131504"/>
                  </a:cubicBezTo>
                  <a:cubicBezTo>
                    <a:pt x="76940" y="146033"/>
                    <a:pt x="116974" y="129556"/>
                    <a:pt x="131504" y="94701"/>
                  </a:cubicBezTo>
                  <a:cubicBezTo>
                    <a:pt x="138522" y="77865"/>
                    <a:pt x="138522" y="58921"/>
                    <a:pt x="131504" y="42085"/>
                  </a:cubicBezTo>
                  <a:lnTo>
                    <a:pt x="121355" y="52240"/>
                  </a:lnTo>
                  <a:cubicBezTo>
                    <a:pt x="130241" y="81459"/>
                    <a:pt x="113756" y="112350"/>
                    <a:pt x="84537" y="121235"/>
                  </a:cubicBezTo>
                  <a:cubicBezTo>
                    <a:pt x="55318" y="130121"/>
                    <a:pt x="24428" y="113636"/>
                    <a:pt x="15542" y="84417"/>
                  </a:cubicBezTo>
                  <a:cubicBezTo>
                    <a:pt x="6657" y="55198"/>
                    <a:pt x="23141" y="24308"/>
                    <a:pt x="52360" y="15422"/>
                  </a:cubicBezTo>
                  <a:cubicBezTo>
                    <a:pt x="57578" y="13836"/>
                    <a:pt x="63003" y="13029"/>
                    <a:pt x="68457" y="13030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DEF7554-C70B-498B-A69A-BB7E7B262879}"/>
                </a:ext>
              </a:extLst>
            </p:cNvPr>
            <p:cNvSpPr/>
            <p:nvPr/>
          </p:nvSpPr>
          <p:spPr>
            <a:xfrm>
              <a:off x="1903733" y="2050800"/>
              <a:ext cx="276573" cy="276571"/>
            </a:xfrm>
            <a:custGeom>
              <a:avLst/>
              <a:gdLst>
                <a:gd name="connsiteX0" fmla="*/ 276078 w 276573"/>
                <a:gd name="connsiteY0" fmla="*/ 62564 h 276571"/>
                <a:gd name="connsiteX1" fmla="*/ 270067 w 276573"/>
                <a:gd name="connsiteY1" fmla="*/ 58550 h 276571"/>
                <a:gd name="connsiteX2" fmla="*/ 218021 w 276573"/>
                <a:gd name="connsiteY2" fmla="*/ 58550 h 276571"/>
                <a:gd name="connsiteX3" fmla="*/ 218021 w 276573"/>
                <a:gd name="connsiteY3" fmla="*/ 6504 h 276571"/>
                <a:gd name="connsiteX4" fmla="*/ 211514 w 276573"/>
                <a:gd name="connsiteY4" fmla="*/ 0 h 276571"/>
                <a:gd name="connsiteX5" fmla="*/ 206916 w 276573"/>
                <a:gd name="connsiteY5" fmla="*/ 1905 h 276571"/>
                <a:gd name="connsiteX6" fmla="*/ 148365 w 276573"/>
                <a:gd name="connsiteY6" fmla="*/ 60456 h 276571"/>
                <a:gd name="connsiteX7" fmla="*/ 146459 w 276573"/>
                <a:gd name="connsiteY7" fmla="*/ 65056 h 276571"/>
                <a:gd name="connsiteX8" fmla="*/ 146459 w 276573"/>
                <a:gd name="connsiteY8" fmla="*/ 120914 h 276571"/>
                <a:gd name="connsiteX9" fmla="*/ 1986 w 276573"/>
                <a:gd name="connsiteY9" fmla="*/ 265386 h 276571"/>
                <a:gd name="connsiteX10" fmla="*/ 1826 w 276573"/>
                <a:gd name="connsiteY10" fmla="*/ 274585 h 276571"/>
                <a:gd name="connsiteX11" fmla="*/ 11025 w 276573"/>
                <a:gd name="connsiteY11" fmla="*/ 274745 h 276571"/>
                <a:gd name="connsiteX12" fmla="*/ 11185 w 276573"/>
                <a:gd name="connsiteY12" fmla="*/ 274585 h 276571"/>
                <a:gd name="connsiteX13" fmla="*/ 155658 w 276573"/>
                <a:gd name="connsiteY13" fmla="*/ 130113 h 276571"/>
                <a:gd name="connsiteX14" fmla="*/ 211516 w 276573"/>
                <a:gd name="connsiteY14" fmla="*/ 130113 h 276571"/>
                <a:gd name="connsiteX15" fmla="*/ 216115 w 276573"/>
                <a:gd name="connsiteY15" fmla="*/ 128207 h 276571"/>
                <a:gd name="connsiteX16" fmla="*/ 274667 w 276573"/>
                <a:gd name="connsiteY16" fmla="*/ 69655 h 276571"/>
                <a:gd name="connsiteX17" fmla="*/ 276078 w 276573"/>
                <a:gd name="connsiteY17" fmla="*/ 62564 h 276571"/>
                <a:gd name="connsiteX18" fmla="*/ 159470 w 276573"/>
                <a:gd name="connsiteY18" fmla="*/ 67749 h 276571"/>
                <a:gd name="connsiteX19" fmla="*/ 204899 w 276573"/>
                <a:gd name="connsiteY19" fmla="*/ 22320 h 276571"/>
                <a:gd name="connsiteX20" fmla="*/ 205010 w 276573"/>
                <a:gd name="connsiteY20" fmla="*/ 22365 h 276571"/>
                <a:gd name="connsiteX21" fmla="*/ 205010 w 276573"/>
                <a:gd name="connsiteY21" fmla="*/ 62362 h 276571"/>
                <a:gd name="connsiteX22" fmla="*/ 159470 w 276573"/>
                <a:gd name="connsiteY22" fmla="*/ 107902 h 276571"/>
                <a:gd name="connsiteX23" fmla="*/ 208822 w 276573"/>
                <a:gd name="connsiteY23" fmla="*/ 117101 h 276571"/>
                <a:gd name="connsiteX24" fmla="*/ 168669 w 276573"/>
                <a:gd name="connsiteY24" fmla="*/ 117101 h 276571"/>
                <a:gd name="connsiteX25" fmla="*/ 214209 w 276573"/>
                <a:gd name="connsiteY25" fmla="*/ 71561 h 276571"/>
                <a:gd name="connsiteX26" fmla="*/ 254206 w 276573"/>
                <a:gd name="connsiteY26" fmla="*/ 71561 h 276571"/>
                <a:gd name="connsiteX27" fmla="*/ 254252 w 276573"/>
                <a:gd name="connsiteY27" fmla="*/ 71672 h 27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573" h="276571">
                  <a:moveTo>
                    <a:pt x="276078" y="62564"/>
                  </a:moveTo>
                  <a:cubicBezTo>
                    <a:pt x="275071" y="60134"/>
                    <a:pt x="272698" y="58549"/>
                    <a:pt x="270067" y="58550"/>
                  </a:cubicBezTo>
                  <a:lnTo>
                    <a:pt x="218021" y="58550"/>
                  </a:lnTo>
                  <a:lnTo>
                    <a:pt x="218021" y="6504"/>
                  </a:lnTo>
                  <a:cubicBezTo>
                    <a:pt x="218021" y="2911"/>
                    <a:pt x="215108" y="-1"/>
                    <a:pt x="211514" y="0"/>
                  </a:cubicBezTo>
                  <a:cubicBezTo>
                    <a:pt x="209790" y="0"/>
                    <a:pt x="208136" y="686"/>
                    <a:pt x="206916" y="1905"/>
                  </a:cubicBezTo>
                  <a:lnTo>
                    <a:pt x="148365" y="60456"/>
                  </a:lnTo>
                  <a:cubicBezTo>
                    <a:pt x="147145" y="61676"/>
                    <a:pt x="146459" y="63330"/>
                    <a:pt x="146459" y="65056"/>
                  </a:cubicBezTo>
                  <a:lnTo>
                    <a:pt x="146459" y="120914"/>
                  </a:lnTo>
                  <a:lnTo>
                    <a:pt x="1986" y="265386"/>
                  </a:lnTo>
                  <a:cubicBezTo>
                    <a:pt x="-598" y="267882"/>
                    <a:pt x="-670" y="272000"/>
                    <a:pt x="1826" y="274585"/>
                  </a:cubicBezTo>
                  <a:cubicBezTo>
                    <a:pt x="4323" y="277170"/>
                    <a:pt x="8441" y="277241"/>
                    <a:pt x="11025" y="274745"/>
                  </a:cubicBezTo>
                  <a:cubicBezTo>
                    <a:pt x="11080" y="274692"/>
                    <a:pt x="11133" y="274639"/>
                    <a:pt x="11185" y="274585"/>
                  </a:cubicBezTo>
                  <a:lnTo>
                    <a:pt x="155658" y="130113"/>
                  </a:lnTo>
                  <a:lnTo>
                    <a:pt x="211516" y="130113"/>
                  </a:lnTo>
                  <a:cubicBezTo>
                    <a:pt x="213241" y="130112"/>
                    <a:pt x="214895" y="129427"/>
                    <a:pt x="216115" y="128207"/>
                  </a:cubicBezTo>
                  <a:lnTo>
                    <a:pt x="274667" y="69655"/>
                  </a:lnTo>
                  <a:cubicBezTo>
                    <a:pt x="276529" y="67795"/>
                    <a:pt x="277085" y="64996"/>
                    <a:pt x="276078" y="62564"/>
                  </a:cubicBezTo>
                  <a:close/>
                  <a:moveTo>
                    <a:pt x="159470" y="67749"/>
                  </a:moveTo>
                  <a:lnTo>
                    <a:pt x="204899" y="22320"/>
                  </a:lnTo>
                  <a:cubicBezTo>
                    <a:pt x="204958" y="22261"/>
                    <a:pt x="205010" y="22281"/>
                    <a:pt x="205010" y="22365"/>
                  </a:cubicBezTo>
                  <a:lnTo>
                    <a:pt x="205010" y="62362"/>
                  </a:lnTo>
                  <a:lnTo>
                    <a:pt x="159470" y="107902"/>
                  </a:lnTo>
                  <a:close/>
                  <a:moveTo>
                    <a:pt x="208822" y="117101"/>
                  </a:moveTo>
                  <a:lnTo>
                    <a:pt x="168669" y="117101"/>
                  </a:lnTo>
                  <a:lnTo>
                    <a:pt x="214209" y="71561"/>
                  </a:lnTo>
                  <a:lnTo>
                    <a:pt x="254206" y="71561"/>
                  </a:lnTo>
                  <a:cubicBezTo>
                    <a:pt x="254291" y="71561"/>
                    <a:pt x="254310" y="71613"/>
                    <a:pt x="254252" y="71672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57" name="Graphic 22" descr="Handshake outline">
            <a:extLst>
              <a:ext uri="{FF2B5EF4-FFF2-40B4-BE49-F238E27FC236}">
                <a16:creationId xmlns:a16="http://schemas.microsoft.com/office/drawing/2014/main" id="{BFF26817-2852-44CD-BA81-05A0B1DD3DC4}"/>
              </a:ext>
            </a:extLst>
          </p:cNvPr>
          <p:cNvSpPr/>
          <p:nvPr/>
        </p:nvSpPr>
        <p:spPr>
          <a:xfrm>
            <a:off x="3675324" y="2183846"/>
            <a:ext cx="599175" cy="368873"/>
          </a:xfrm>
          <a:custGeom>
            <a:avLst/>
            <a:gdLst>
              <a:gd name="connsiteX0" fmla="*/ 593321 w 599175"/>
              <a:gd name="connsiteY0" fmla="*/ 133367 h 368873"/>
              <a:gd name="connsiteX1" fmla="*/ 519806 w 599175"/>
              <a:gd name="connsiteY1" fmla="*/ 11060 h 368873"/>
              <a:gd name="connsiteX2" fmla="*/ 513300 w 599175"/>
              <a:gd name="connsiteY2" fmla="*/ 0 h 368873"/>
              <a:gd name="connsiteX3" fmla="*/ 502241 w 599175"/>
              <a:gd name="connsiteY3" fmla="*/ 7156 h 368873"/>
              <a:gd name="connsiteX4" fmla="*/ 452797 w 599175"/>
              <a:gd name="connsiteY4" fmla="*/ 37733 h 368873"/>
              <a:gd name="connsiteX5" fmla="*/ 440436 w 599175"/>
              <a:gd name="connsiteY5" fmla="*/ 53347 h 368873"/>
              <a:gd name="connsiteX6" fmla="*/ 441087 w 599175"/>
              <a:gd name="connsiteY6" fmla="*/ 67659 h 368873"/>
              <a:gd name="connsiteX7" fmla="*/ 399451 w 599175"/>
              <a:gd name="connsiteY7" fmla="*/ 74816 h 368873"/>
              <a:gd name="connsiteX8" fmla="*/ 341550 w 599175"/>
              <a:gd name="connsiteY8" fmla="*/ 65057 h 368873"/>
              <a:gd name="connsiteX9" fmla="*/ 312925 w 599175"/>
              <a:gd name="connsiteY9" fmla="*/ 58551 h 368873"/>
              <a:gd name="connsiteX10" fmla="*/ 311623 w 599175"/>
              <a:gd name="connsiteY10" fmla="*/ 58551 h 368873"/>
              <a:gd name="connsiteX11" fmla="*/ 311623 w 599175"/>
              <a:gd name="connsiteY11" fmla="*/ 58551 h 368873"/>
              <a:gd name="connsiteX12" fmla="*/ 310322 w 599175"/>
              <a:gd name="connsiteY12" fmla="*/ 58551 h 368873"/>
              <a:gd name="connsiteX13" fmla="*/ 309021 w 599175"/>
              <a:gd name="connsiteY13" fmla="*/ 58551 h 368873"/>
              <a:gd name="connsiteX14" fmla="*/ 307720 w 599175"/>
              <a:gd name="connsiteY14" fmla="*/ 58551 h 368873"/>
              <a:gd name="connsiteX15" fmla="*/ 304467 w 599175"/>
              <a:gd name="connsiteY15" fmla="*/ 58551 h 368873"/>
              <a:gd name="connsiteX16" fmla="*/ 304467 w 599175"/>
              <a:gd name="connsiteY16" fmla="*/ 58551 h 368873"/>
              <a:gd name="connsiteX17" fmla="*/ 275191 w 599175"/>
              <a:gd name="connsiteY17" fmla="*/ 71563 h 368873"/>
              <a:gd name="connsiteX18" fmla="*/ 269987 w 599175"/>
              <a:gd name="connsiteY18" fmla="*/ 77418 h 368873"/>
              <a:gd name="connsiteX19" fmla="*/ 243313 w 599175"/>
              <a:gd name="connsiteY19" fmla="*/ 72213 h 368873"/>
              <a:gd name="connsiteX20" fmla="*/ 238109 w 599175"/>
              <a:gd name="connsiteY20" fmla="*/ 72213 h 368873"/>
              <a:gd name="connsiteX21" fmla="*/ 227049 w 599175"/>
              <a:gd name="connsiteY21" fmla="*/ 72864 h 368873"/>
              <a:gd name="connsiteX22" fmla="*/ 201677 w 599175"/>
              <a:gd name="connsiteY22" fmla="*/ 74165 h 368873"/>
              <a:gd name="connsiteX23" fmla="*/ 160040 w 599175"/>
              <a:gd name="connsiteY23" fmla="*/ 65708 h 368873"/>
              <a:gd name="connsiteX24" fmla="*/ 160040 w 599175"/>
              <a:gd name="connsiteY24" fmla="*/ 53347 h 368873"/>
              <a:gd name="connsiteX25" fmla="*/ 147680 w 599175"/>
              <a:gd name="connsiteY25" fmla="*/ 37733 h 368873"/>
              <a:gd name="connsiteX26" fmla="*/ 98887 w 599175"/>
              <a:gd name="connsiteY26" fmla="*/ 7156 h 368873"/>
              <a:gd name="connsiteX27" fmla="*/ 87827 w 599175"/>
              <a:gd name="connsiteY27" fmla="*/ 0 h 368873"/>
              <a:gd name="connsiteX28" fmla="*/ 81321 w 599175"/>
              <a:gd name="connsiteY28" fmla="*/ 11060 h 368873"/>
              <a:gd name="connsiteX29" fmla="*/ 6506 w 599175"/>
              <a:gd name="connsiteY29" fmla="*/ 133367 h 368873"/>
              <a:gd name="connsiteX30" fmla="*/ 0 w 599175"/>
              <a:gd name="connsiteY30" fmla="*/ 144427 h 368873"/>
              <a:gd name="connsiteX31" fmla="*/ 11060 w 599175"/>
              <a:gd name="connsiteY31" fmla="*/ 150932 h 368873"/>
              <a:gd name="connsiteX32" fmla="*/ 61154 w 599175"/>
              <a:gd name="connsiteY32" fmla="*/ 181509 h 368873"/>
              <a:gd name="connsiteX33" fmla="*/ 89779 w 599175"/>
              <a:gd name="connsiteY33" fmla="*/ 180208 h 368873"/>
              <a:gd name="connsiteX34" fmla="*/ 132066 w 599175"/>
              <a:gd name="connsiteY34" fmla="*/ 229652 h 368873"/>
              <a:gd name="connsiteX35" fmla="*/ 132716 w 599175"/>
              <a:gd name="connsiteY35" fmla="*/ 230953 h 368873"/>
              <a:gd name="connsiteX36" fmla="*/ 134018 w 599175"/>
              <a:gd name="connsiteY36" fmla="*/ 231603 h 368873"/>
              <a:gd name="connsiteX37" fmla="*/ 134018 w 599175"/>
              <a:gd name="connsiteY37" fmla="*/ 231603 h 368873"/>
              <a:gd name="connsiteX38" fmla="*/ 124910 w 599175"/>
              <a:gd name="connsiteY38" fmla="*/ 242012 h 368873"/>
              <a:gd name="connsiteX39" fmla="*/ 127512 w 599175"/>
              <a:gd name="connsiteY39" fmla="*/ 287552 h 368873"/>
              <a:gd name="connsiteX40" fmla="*/ 127512 w 599175"/>
              <a:gd name="connsiteY40" fmla="*/ 287552 h 368873"/>
              <a:gd name="connsiteX41" fmla="*/ 127512 w 599175"/>
              <a:gd name="connsiteY41" fmla="*/ 287552 h 368873"/>
              <a:gd name="connsiteX42" fmla="*/ 148330 w 599175"/>
              <a:gd name="connsiteY42" fmla="*/ 295359 h 368873"/>
              <a:gd name="connsiteX43" fmla="*/ 152234 w 599175"/>
              <a:gd name="connsiteY43" fmla="*/ 295359 h 368873"/>
              <a:gd name="connsiteX44" fmla="*/ 164594 w 599175"/>
              <a:gd name="connsiteY44" fmla="*/ 290805 h 368873"/>
              <a:gd name="connsiteX45" fmla="*/ 175004 w 599175"/>
              <a:gd name="connsiteY45" fmla="*/ 311623 h 368873"/>
              <a:gd name="connsiteX46" fmla="*/ 175004 w 599175"/>
              <a:gd name="connsiteY46" fmla="*/ 311623 h 368873"/>
              <a:gd name="connsiteX47" fmla="*/ 175004 w 599175"/>
              <a:gd name="connsiteY47" fmla="*/ 311623 h 368873"/>
              <a:gd name="connsiteX48" fmla="*/ 195822 w 599175"/>
              <a:gd name="connsiteY48" fmla="*/ 319430 h 368873"/>
              <a:gd name="connsiteX49" fmla="*/ 198424 w 599175"/>
              <a:gd name="connsiteY49" fmla="*/ 319430 h 368873"/>
              <a:gd name="connsiteX50" fmla="*/ 208183 w 599175"/>
              <a:gd name="connsiteY50" fmla="*/ 317479 h 368873"/>
              <a:gd name="connsiteX51" fmla="*/ 217941 w 599175"/>
              <a:gd name="connsiteY51" fmla="*/ 336345 h 368873"/>
              <a:gd name="connsiteX52" fmla="*/ 217941 w 599175"/>
              <a:gd name="connsiteY52" fmla="*/ 336345 h 368873"/>
              <a:gd name="connsiteX53" fmla="*/ 217941 w 599175"/>
              <a:gd name="connsiteY53" fmla="*/ 336345 h 368873"/>
              <a:gd name="connsiteX54" fmla="*/ 236157 w 599175"/>
              <a:gd name="connsiteY54" fmla="*/ 343501 h 368873"/>
              <a:gd name="connsiteX55" fmla="*/ 239410 w 599175"/>
              <a:gd name="connsiteY55" fmla="*/ 343501 h 368873"/>
              <a:gd name="connsiteX56" fmla="*/ 251771 w 599175"/>
              <a:gd name="connsiteY56" fmla="*/ 339598 h 368873"/>
              <a:gd name="connsiteX57" fmla="*/ 259578 w 599175"/>
              <a:gd name="connsiteY57" fmla="*/ 351959 h 368873"/>
              <a:gd name="connsiteX58" fmla="*/ 278444 w 599175"/>
              <a:gd name="connsiteY58" fmla="*/ 358465 h 368873"/>
              <a:gd name="connsiteX59" fmla="*/ 279745 w 599175"/>
              <a:gd name="connsiteY59" fmla="*/ 358465 h 368873"/>
              <a:gd name="connsiteX60" fmla="*/ 281047 w 599175"/>
              <a:gd name="connsiteY60" fmla="*/ 358465 h 368873"/>
              <a:gd name="connsiteX61" fmla="*/ 292106 w 599175"/>
              <a:gd name="connsiteY61" fmla="*/ 353911 h 368873"/>
              <a:gd name="connsiteX62" fmla="*/ 292757 w 599175"/>
              <a:gd name="connsiteY62" fmla="*/ 354561 h 368873"/>
              <a:gd name="connsiteX63" fmla="*/ 301865 w 599175"/>
              <a:gd name="connsiteY63" fmla="*/ 361717 h 368873"/>
              <a:gd name="connsiteX64" fmla="*/ 302515 w 599175"/>
              <a:gd name="connsiteY64" fmla="*/ 362368 h 368873"/>
              <a:gd name="connsiteX65" fmla="*/ 303166 w 599175"/>
              <a:gd name="connsiteY65" fmla="*/ 363019 h 368873"/>
              <a:gd name="connsiteX66" fmla="*/ 322683 w 599175"/>
              <a:gd name="connsiteY66" fmla="*/ 368874 h 368873"/>
              <a:gd name="connsiteX67" fmla="*/ 326587 w 599175"/>
              <a:gd name="connsiteY67" fmla="*/ 368874 h 368873"/>
              <a:gd name="connsiteX68" fmla="*/ 360416 w 599175"/>
              <a:gd name="connsiteY68" fmla="*/ 340249 h 368873"/>
              <a:gd name="connsiteX69" fmla="*/ 390343 w 599175"/>
              <a:gd name="connsiteY69" fmla="*/ 312274 h 368873"/>
              <a:gd name="connsiteX70" fmla="*/ 420269 w 599175"/>
              <a:gd name="connsiteY70" fmla="*/ 283649 h 368873"/>
              <a:gd name="connsiteX71" fmla="*/ 422871 w 599175"/>
              <a:gd name="connsiteY71" fmla="*/ 283649 h 368873"/>
              <a:gd name="connsiteX72" fmla="*/ 458002 w 599175"/>
              <a:gd name="connsiteY72" fmla="*/ 242663 h 368873"/>
              <a:gd name="connsiteX73" fmla="*/ 458002 w 599175"/>
              <a:gd name="connsiteY73" fmla="*/ 238109 h 368873"/>
              <a:gd name="connsiteX74" fmla="*/ 463206 w 599175"/>
              <a:gd name="connsiteY74" fmla="*/ 231603 h 368873"/>
              <a:gd name="connsiteX75" fmla="*/ 508096 w 599175"/>
              <a:gd name="connsiteY75" fmla="*/ 179558 h 368873"/>
              <a:gd name="connsiteX76" fmla="*/ 538022 w 599175"/>
              <a:gd name="connsiteY76" fmla="*/ 180859 h 368873"/>
              <a:gd name="connsiteX77" fmla="*/ 588116 w 599175"/>
              <a:gd name="connsiteY77" fmla="*/ 150282 h 368873"/>
              <a:gd name="connsiteX78" fmla="*/ 599176 w 599175"/>
              <a:gd name="connsiteY78" fmla="*/ 143776 h 368873"/>
              <a:gd name="connsiteX79" fmla="*/ 593321 w 599175"/>
              <a:gd name="connsiteY79" fmla="*/ 133367 h 368873"/>
              <a:gd name="connsiteX80" fmla="*/ 67659 w 599175"/>
              <a:gd name="connsiteY80" fmla="*/ 170450 h 368873"/>
              <a:gd name="connsiteX81" fmla="*/ 17565 w 599175"/>
              <a:gd name="connsiteY81" fmla="*/ 139873 h 368873"/>
              <a:gd name="connsiteX82" fmla="*/ 91730 w 599175"/>
              <a:gd name="connsiteY82" fmla="*/ 17565 h 368873"/>
              <a:gd name="connsiteX83" fmla="*/ 141174 w 599175"/>
              <a:gd name="connsiteY83" fmla="*/ 48142 h 368873"/>
              <a:gd name="connsiteX84" fmla="*/ 147029 w 599175"/>
              <a:gd name="connsiteY84" fmla="*/ 62455 h 368873"/>
              <a:gd name="connsiteX85" fmla="*/ 143126 w 599175"/>
              <a:gd name="connsiteY85" fmla="*/ 68961 h 368873"/>
              <a:gd name="connsiteX86" fmla="*/ 86526 w 599175"/>
              <a:gd name="connsiteY86" fmla="*/ 162643 h 368873"/>
              <a:gd name="connsiteX87" fmla="*/ 82623 w 599175"/>
              <a:gd name="connsiteY87" fmla="*/ 168498 h 368873"/>
              <a:gd name="connsiteX88" fmla="*/ 74165 w 599175"/>
              <a:gd name="connsiteY88" fmla="*/ 171751 h 368873"/>
              <a:gd name="connsiteX89" fmla="*/ 67659 w 599175"/>
              <a:gd name="connsiteY89" fmla="*/ 170450 h 368873"/>
              <a:gd name="connsiteX90" fmla="*/ 150932 w 599175"/>
              <a:gd name="connsiteY90" fmla="*/ 282348 h 368873"/>
              <a:gd name="connsiteX91" fmla="*/ 148981 w 599175"/>
              <a:gd name="connsiteY91" fmla="*/ 282348 h 368873"/>
              <a:gd name="connsiteX92" fmla="*/ 130114 w 599175"/>
              <a:gd name="connsiteY92" fmla="*/ 262831 h 368873"/>
              <a:gd name="connsiteX93" fmla="*/ 134668 w 599175"/>
              <a:gd name="connsiteY93" fmla="*/ 250470 h 368873"/>
              <a:gd name="connsiteX94" fmla="*/ 169148 w 599175"/>
              <a:gd name="connsiteY94" fmla="*/ 211436 h 368873"/>
              <a:gd name="connsiteX95" fmla="*/ 184112 w 599175"/>
              <a:gd name="connsiteY95" fmla="*/ 204930 h 368873"/>
              <a:gd name="connsiteX96" fmla="*/ 196472 w 599175"/>
              <a:gd name="connsiteY96" fmla="*/ 209484 h 368873"/>
              <a:gd name="connsiteX97" fmla="*/ 198424 w 599175"/>
              <a:gd name="connsiteY97" fmla="*/ 236808 h 368873"/>
              <a:gd name="connsiteX98" fmla="*/ 163944 w 599175"/>
              <a:gd name="connsiteY98" fmla="*/ 275842 h 368873"/>
              <a:gd name="connsiteX99" fmla="*/ 150932 w 599175"/>
              <a:gd name="connsiteY99" fmla="*/ 282348 h 368873"/>
              <a:gd name="connsiteX100" fmla="*/ 199075 w 599175"/>
              <a:gd name="connsiteY100" fmla="*/ 307069 h 368873"/>
              <a:gd name="connsiteX101" fmla="*/ 197123 w 599175"/>
              <a:gd name="connsiteY101" fmla="*/ 307069 h 368873"/>
              <a:gd name="connsiteX102" fmla="*/ 178256 w 599175"/>
              <a:gd name="connsiteY102" fmla="*/ 287552 h 368873"/>
              <a:gd name="connsiteX103" fmla="*/ 182810 w 599175"/>
              <a:gd name="connsiteY103" fmla="*/ 275191 h 368873"/>
              <a:gd name="connsiteX104" fmla="*/ 212737 w 599175"/>
              <a:gd name="connsiteY104" fmla="*/ 240711 h 368873"/>
              <a:gd name="connsiteX105" fmla="*/ 227700 w 599175"/>
              <a:gd name="connsiteY105" fmla="*/ 234206 h 368873"/>
              <a:gd name="connsiteX106" fmla="*/ 240061 w 599175"/>
              <a:gd name="connsiteY106" fmla="*/ 238760 h 368873"/>
              <a:gd name="connsiteX107" fmla="*/ 242012 w 599175"/>
              <a:gd name="connsiteY107" fmla="*/ 266083 h 368873"/>
              <a:gd name="connsiteX108" fmla="*/ 212086 w 599175"/>
              <a:gd name="connsiteY108" fmla="*/ 300564 h 368873"/>
              <a:gd name="connsiteX109" fmla="*/ 199075 w 599175"/>
              <a:gd name="connsiteY109" fmla="*/ 307069 h 368873"/>
              <a:gd name="connsiteX110" fmla="*/ 199075 w 599175"/>
              <a:gd name="connsiteY110" fmla="*/ 307069 h 368873"/>
              <a:gd name="connsiteX111" fmla="*/ 240061 w 599175"/>
              <a:gd name="connsiteY111" fmla="*/ 331141 h 368873"/>
              <a:gd name="connsiteX112" fmla="*/ 238109 w 599175"/>
              <a:gd name="connsiteY112" fmla="*/ 331141 h 368873"/>
              <a:gd name="connsiteX113" fmla="*/ 227700 w 599175"/>
              <a:gd name="connsiteY113" fmla="*/ 327237 h 368873"/>
              <a:gd name="connsiteX114" fmla="*/ 226399 w 599175"/>
              <a:gd name="connsiteY114" fmla="*/ 304467 h 368873"/>
              <a:gd name="connsiteX115" fmla="*/ 256325 w 599175"/>
              <a:gd name="connsiteY115" fmla="*/ 269987 h 368873"/>
              <a:gd name="connsiteX116" fmla="*/ 268686 w 599175"/>
              <a:gd name="connsiteY116" fmla="*/ 264782 h 368873"/>
              <a:gd name="connsiteX117" fmla="*/ 279095 w 599175"/>
              <a:gd name="connsiteY117" fmla="*/ 268686 h 368873"/>
              <a:gd name="connsiteX118" fmla="*/ 280396 w 599175"/>
              <a:gd name="connsiteY118" fmla="*/ 291456 h 368873"/>
              <a:gd name="connsiteX119" fmla="*/ 250470 w 599175"/>
              <a:gd name="connsiteY119" fmla="*/ 325936 h 368873"/>
              <a:gd name="connsiteX120" fmla="*/ 240061 w 599175"/>
              <a:gd name="connsiteY120" fmla="*/ 331141 h 368873"/>
              <a:gd name="connsiteX121" fmla="*/ 240061 w 599175"/>
              <a:gd name="connsiteY121" fmla="*/ 331141 h 368873"/>
              <a:gd name="connsiteX122" fmla="*/ 279745 w 599175"/>
              <a:gd name="connsiteY122" fmla="*/ 346754 h 368873"/>
              <a:gd name="connsiteX123" fmla="*/ 269987 w 599175"/>
              <a:gd name="connsiteY123" fmla="*/ 343501 h 368873"/>
              <a:gd name="connsiteX124" fmla="*/ 268686 w 599175"/>
              <a:gd name="connsiteY124" fmla="*/ 325285 h 368873"/>
              <a:gd name="connsiteX125" fmla="*/ 294058 w 599175"/>
              <a:gd name="connsiteY125" fmla="*/ 296010 h 368873"/>
              <a:gd name="connsiteX126" fmla="*/ 303817 w 599175"/>
              <a:gd name="connsiteY126" fmla="*/ 291456 h 368873"/>
              <a:gd name="connsiteX127" fmla="*/ 312274 w 599175"/>
              <a:gd name="connsiteY127" fmla="*/ 294709 h 368873"/>
              <a:gd name="connsiteX128" fmla="*/ 313575 w 599175"/>
              <a:gd name="connsiteY128" fmla="*/ 312925 h 368873"/>
              <a:gd name="connsiteX129" fmla="*/ 288203 w 599175"/>
              <a:gd name="connsiteY129" fmla="*/ 342200 h 368873"/>
              <a:gd name="connsiteX130" fmla="*/ 279745 w 599175"/>
              <a:gd name="connsiteY130" fmla="*/ 346754 h 368873"/>
              <a:gd name="connsiteX131" fmla="*/ 279745 w 599175"/>
              <a:gd name="connsiteY131" fmla="*/ 346754 h 368873"/>
              <a:gd name="connsiteX132" fmla="*/ 422871 w 599175"/>
              <a:gd name="connsiteY132" fmla="*/ 270637 h 368873"/>
              <a:gd name="connsiteX133" fmla="*/ 420269 w 599175"/>
              <a:gd name="connsiteY133" fmla="*/ 270637 h 368873"/>
              <a:gd name="connsiteX134" fmla="*/ 409209 w 599175"/>
              <a:gd name="connsiteY134" fmla="*/ 268035 h 368873"/>
              <a:gd name="connsiteX135" fmla="*/ 409860 w 599175"/>
              <a:gd name="connsiteY135" fmla="*/ 271939 h 368873"/>
              <a:gd name="connsiteX136" fmla="*/ 386439 w 599175"/>
              <a:gd name="connsiteY136" fmla="*/ 299913 h 368873"/>
              <a:gd name="connsiteX137" fmla="*/ 386439 w 599175"/>
              <a:gd name="connsiteY137" fmla="*/ 299913 h 368873"/>
              <a:gd name="connsiteX138" fmla="*/ 379933 w 599175"/>
              <a:gd name="connsiteY138" fmla="*/ 299263 h 368873"/>
              <a:gd name="connsiteX139" fmla="*/ 379933 w 599175"/>
              <a:gd name="connsiteY139" fmla="*/ 299913 h 368873"/>
              <a:gd name="connsiteX140" fmla="*/ 356513 w 599175"/>
              <a:gd name="connsiteY140" fmla="*/ 327888 h 368873"/>
              <a:gd name="connsiteX141" fmla="*/ 356513 w 599175"/>
              <a:gd name="connsiteY141" fmla="*/ 327888 h 368873"/>
              <a:gd name="connsiteX142" fmla="*/ 350007 w 599175"/>
              <a:gd name="connsiteY142" fmla="*/ 327237 h 368873"/>
              <a:gd name="connsiteX143" fmla="*/ 350007 w 599175"/>
              <a:gd name="connsiteY143" fmla="*/ 327888 h 368873"/>
              <a:gd name="connsiteX144" fmla="*/ 326587 w 599175"/>
              <a:gd name="connsiteY144" fmla="*/ 355862 h 368873"/>
              <a:gd name="connsiteX145" fmla="*/ 326587 w 599175"/>
              <a:gd name="connsiteY145" fmla="*/ 355862 h 368873"/>
              <a:gd name="connsiteX146" fmla="*/ 324635 w 599175"/>
              <a:gd name="connsiteY146" fmla="*/ 355862 h 368873"/>
              <a:gd name="connsiteX147" fmla="*/ 310973 w 599175"/>
              <a:gd name="connsiteY147" fmla="*/ 351959 h 368873"/>
              <a:gd name="connsiteX148" fmla="*/ 302515 w 599175"/>
              <a:gd name="connsiteY148" fmla="*/ 345453 h 368873"/>
              <a:gd name="connsiteX149" fmla="*/ 323334 w 599175"/>
              <a:gd name="connsiteY149" fmla="*/ 321382 h 368873"/>
              <a:gd name="connsiteX150" fmla="*/ 320731 w 599175"/>
              <a:gd name="connsiteY150" fmla="*/ 284950 h 368873"/>
              <a:gd name="connsiteX151" fmla="*/ 303817 w 599175"/>
              <a:gd name="connsiteY151" fmla="*/ 278444 h 368873"/>
              <a:gd name="connsiteX152" fmla="*/ 297311 w 599175"/>
              <a:gd name="connsiteY152" fmla="*/ 279095 h 368873"/>
              <a:gd name="connsiteX153" fmla="*/ 287552 w 599175"/>
              <a:gd name="connsiteY153" fmla="*/ 258927 h 368873"/>
              <a:gd name="connsiteX154" fmla="*/ 268035 w 599175"/>
              <a:gd name="connsiteY154" fmla="*/ 251771 h 368873"/>
              <a:gd name="connsiteX155" fmla="*/ 268035 w 599175"/>
              <a:gd name="connsiteY155" fmla="*/ 251771 h 368873"/>
              <a:gd name="connsiteX156" fmla="*/ 258927 w 599175"/>
              <a:gd name="connsiteY156" fmla="*/ 253072 h 368873"/>
              <a:gd name="connsiteX157" fmla="*/ 247867 w 599175"/>
              <a:gd name="connsiteY157" fmla="*/ 229001 h 368873"/>
              <a:gd name="connsiteX158" fmla="*/ 227049 w 599175"/>
              <a:gd name="connsiteY158" fmla="*/ 221194 h 368873"/>
              <a:gd name="connsiteX159" fmla="*/ 227049 w 599175"/>
              <a:gd name="connsiteY159" fmla="*/ 221194 h 368873"/>
              <a:gd name="connsiteX160" fmla="*/ 215339 w 599175"/>
              <a:gd name="connsiteY160" fmla="*/ 223146 h 368873"/>
              <a:gd name="connsiteX161" fmla="*/ 204279 w 599175"/>
              <a:gd name="connsiteY161" fmla="*/ 199725 h 368873"/>
              <a:gd name="connsiteX162" fmla="*/ 183461 w 599175"/>
              <a:gd name="connsiteY162" fmla="*/ 191918 h 368873"/>
              <a:gd name="connsiteX163" fmla="*/ 183461 w 599175"/>
              <a:gd name="connsiteY163" fmla="*/ 191918 h 368873"/>
              <a:gd name="connsiteX164" fmla="*/ 158739 w 599175"/>
              <a:gd name="connsiteY164" fmla="*/ 202978 h 368873"/>
              <a:gd name="connsiteX165" fmla="*/ 141824 w 599175"/>
              <a:gd name="connsiteY165" fmla="*/ 222495 h 368873"/>
              <a:gd name="connsiteX166" fmla="*/ 141174 w 599175"/>
              <a:gd name="connsiteY166" fmla="*/ 221845 h 368873"/>
              <a:gd name="connsiteX167" fmla="*/ 96935 w 599175"/>
              <a:gd name="connsiteY167" fmla="*/ 170450 h 368873"/>
              <a:gd name="connsiteX168" fmla="*/ 153535 w 599175"/>
              <a:gd name="connsiteY168" fmla="*/ 76767 h 368873"/>
              <a:gd name="connsiteX169" fmla="*/ 200376 w 599175"/>
              <a:gd name="connsiteY169" fmla="*/ 86526 h 368873"/>
              <a:gd name="connsiteX170" fmla="*/ 238109 w 599175"/>
              <a:gd name="connsiteY170" fmla="*/ 83924 h 368873"/>
              <a:gd name="connsiteX171" fmla="*/ 242012 w 599175"/>
              <a:gd name="connsiteY171" fmla="*/ 83924 h 368873"/>
              <a:gd name="connsiteX172" fmla="*/ 258927 w 599175"/>
              <a:gd name="connsiteY172" fmla="*/ 86526 h 368873"/>
              <a:gd name="connsiteX173" fmla="*/ 223146 w 599175"/>
              <a:gd name="connsiteY173" fmla="*/ 128813 h 368873"/>
              <a:gd name="connsiteX174" fmla="*/ 213387 w 599175"/>
              <a:gd name="connsiteY174" fmla="*/ 157438 h 368873"/>
              <a:gd name="connsiteX175" fmla="*/ 227049 w 599175"/>
              <a:gd name="connsiteY175" fmla="*/ 184112 h 368873"/>
              <a:gd name="connsiteX176" fmla="*/ 227049 w 599175"/>
              <a:gd name="connsiteY176" fmla="*/ 184112 h 368873"/>
              <a:gd name="connsiteX177" fmla="*/ 227049 w 599175"/>
              <a:gd name="connsiteY177" fmla="*/ 184112 h 368873"/>
              <a:gd name="connsiteX178" fmla="*/ 252421 w 599175"/>
              <a:gd name="connsiteY178" fmla="*/ 193220 h 368873"/>
              <a:gd name="connsiteX179" fmla="*/ 255674 w 599175"/>
              <a:gd name="connsiteY179" fmla="*/ 193220 h 368873"/>
              <a:gd name="connsiteX180" fmla="*/ 282348 w 599175"/>
              <a:gd name="connsiteY180" fmla="*/ 179558 h 368873"/>
              <a:gd name="connsiteX181" fmla="*/ 326587 w 599175"/>
              <a:gd name="connsiteY181" fmla="*/ 128813 h 368873"/>
              <a:gd name="connsiteX182" fmla="*/ 326587 w 599175"/>
              <a:gd name="connsiteY182" fmla="*/ 128813 h 368873"/>
              <a:gd name="connsiteX183" fmla="*/ 333743 w 599175"/>
              <a:gd name="connsiteY183" fmla="*/ 135319 h 368873"/>
              <a:gd name="connsiteX184" fmla="*/ 438485 w 599175"/>
              <a:gd name="connsiteY184" fmla="*/ 225098 h 368873"/>
              <a:gd name="connsiteX185" fmla="*/ 445641 w 599175"/>
              <a:gd name="connsiteY185" fmla="*/ 241362 h 368873"/>
              <a:gd name="connsiteX186" fmla="*/ 445641 w 599175"/>
              <a:gd name="connsiteY186" fmla="*/ 243964 h 368873"/>
              <a:gd name="connsiteX187" fmla="*/ 422871 w 599175"/>
              <a:gd name="connsiteY187" fmla="*/ 270637 h 368873"/>
              <a:gd name="connsiteX188" fmla="*/ 422871 w 599175"/>
              <a:gd name="connsiteY188" fmla="*/ 270637 h 368873"/>
              <a:gd name="connsiteX189" fmla="*/ 454749 w 599175"/>
              <a:gd name="connsiteY189" fmla="*/ 223146 h 368873"/>
              <a:gd name="connsiteX190" fmla="*/ 447593 w 599175"/>
              <a:gd name="connsiteY190" fmla="*/ 214688 h 368873"/>
              <a:gd name="connsiteX191" fmla="*/ 325936 w 599175"/>
              <a:gd name="connsiteY191" fmla="*/ 109946 h 368873"/>
              <a:gd name="connsiteX192" fmla="*/ 272589 w 599175"/>
              <a:gd name="connsiteY192" fmla="*/ 171100 h 368873"/>
              <a:gd name="connsiteX193" fmla="*/ 255024 w 599175"/>
              <a:gd name="connsiteY193" fmla="*/ 180208 h 368873"/>
              <a:gd name="connsiteX194" fmla="*/ 253072 w 599175"/>
              <a:gd name="connsiteY194" fmla="*/ 180208 h 368873"/>
              <a:gd name="connsiteX195" fmla="*/ 235507 w 599175"/>
              <a:gd name="connsiteY195" fmla="*/ 173702 h 368873"/>
              <a:gd name="connsiteX196" fmla="*/ 232254 w 599175"/>
              <a:gd name="connsiteY196" fmla="*/ 137921 h 368873"/>
              <a:gd name="connsiteX197" fmla="*/ 232904 w 599175"/>
              <a:gd name="connsiteY197" fmla="*/ 137270 h 368873"/>
              <a:gd name="connsiteX198" fmla="*/ 284299 w 599175"/>
              <a:gd name="connsiteY198" fmla="*/ 78719 h 368873"/>
              <a:gd name="connsiteX199" fmla="*/ 303817 w 599175"/>
              <a:gd name="connsiteY199" fmla="*/ 70262 h 368873"/>
              <a:gd name="connsiteX200" fmla="*/ 306419 w 599175"/>
              <a:gd name="connsiteY200" fmla="*/ 70262 h 368873"/>
              <a:gd name="connsiteX201" fmla="*/ 309672 w 599175"/>
              <a:gd name="connsiteY201" fmla="*/ 70912 h 368873"/>
              <a:gd name="connsiteX202" fmla="*/ 398800 w 599175"/>
              <a:gd name="connsiteY202" fmla="*/ 87176 h 368873"/>
              <a:gd name="connsiteX203" fmla="*/ 446292 w 599175"/>
              <a:gd name="connsiteY203" fmla="*/ 78719 h 368873"/>
              <a:gd name="connsiteX204" fmla="*/ 484025 w 599175"/>
              <a:gd name="connsiteY204" fmla="*/ 139873 h 368873"/>
              <a:gd name="connsiteX205" fmla="*/ 501590 w 599175"/>
              <a:gd name="connsiteY205" fmla="*/ 169148 h 368873"/>
              <a:gd name="connsiteX206" fmla="*/ 454749 w 599175"/>
              <a:gd name="connsiteY206" fmla="*/ 223146 h 368873"/>
              <a:gd name="connsiteX207" fmla="*/ 532167 w 599175"/>
              <a:gd name="connsiteY207" fmla="*/ 170450 h 368873"/>
              <a:gd name="connsiteX208" fmla="*/ 525661 w 599175"/>
              <a:gd name="connsiteY208" fmla="*/ 172401 h 368873"/>
              <a:gd name="connsiteX209" fmla="*/ 516553 w 599175"/>
              <a:gd name="connsiteY209" fmla="*/ 168498 h 368873"/>
              <a:gd name="connsiteX210" fmla="*/ 512650 w 599175"/>
              <a:gd name="connsiteY210" fmla="*/ 161992 h 368873"/>
              <a:gd name="connsiteX211" fmla="*/ 495084 w 599175"/>
              <a:gd name="connsiteY211" fmla="*/ 133367 h 368873"/>
              <a:gd name="connsiteX212" fmla="*/ 454098 w 599175"/>
              <a:gd name="connsiteY212" fmla="*/ 65708 h 368873"/>
              <a:gd name="connsiteX213" fmla="*/ 457351 w 599175"/>
              <a:gd name="connsiteY213" fmla="*/ 48793 h 368873"/>
              <a:gd name="connsiteX214" fmla="*/ 458652 w 599175"/>
              <a:gd name="connsiteY214" fmla="*/ 48142 h 368873"/>
              <a:gd name="connsiteX215" fmla="*/ 508746 w 599175"/>
              <a:gd name="connsiteY215" fmla="*/ 17565 h 368873"/>
              <a:gd name="connsiteX216" fmla="*/ 582261 w 599175"/>
              <a:gd name="connsiteY216" fmla="*/ 139873 h 368873"/>
              <a:gd name="connsiteX217" fmla="*/ 532167 w 599175"/>
              <a:gd name="connsiteY217" fmla="*/ 170450 h 36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599175" h="368873">
                <a:moveTo>
                  <a:pt x="593321" y="133367"/>
                </a:moveTo>
                <a:lnTo>
                  <a:pt x="519806" y="11060"/>
                </a:lnTo>
                <a:lnTo>
                  <a:pt x="513300" y="0"/>
                </a:lnTo>
                <a:lnTo>
                  <a:pt x="502241" y="7156"/>
                </a:lnTo>
                <a:lnTo>
                  <a:pt x="452797" y="37733"/>
                </a:lnTo>
                <a:cubicBezTo>
                  <a:pt x="446942" y="40986"/>
                  <a:pt x="442388" y="46841"/>
                  <a:pt x="440436" y="53347"/>
                </a:cubicBezTo>
                <a:cubicBezTo>
                  <a:pt x="439135" y="57901"/>
                  <a:pt x="439135" y="63105"/>
                  <a:pt x="441087" y="67659"/>
                </a:cubicBezTo>
                <a:cubicBezTo>
                  <a:pt x="427425" y="72213"/>
                  <a:pt x="413763" y="74816"/>
                  <a:pt x="399451" y="74816"/>
                </a:cubicBezTo>
                <a:cubicBezTo>
                  <a:pt x="379933" y="74165"/>
                  <a:pt x="360416" y="70912"/>
                  <a:pt x="341550" y="65057"/>
                </a:cubicBezTo>
                <a:cubicBezTo>
                  <a:pt x="332442" y="62455"/>
                  <a:pt x="322683" y="60503"/>
                  <a:pt x="312925" y="58551"/>
                </a:cubicBezTo>
                <a:lnTo>
                  <a:pt x="311623" y="58551"/>
                </a:lnTo>
                <a:lnTo>
                  <a:pt x="311623" y="58551"/>
                </a:lnTo>
                <a:cubicBezTo>
                  <a:pt x="310973" y="58551"/>
                  <a:pt x="310322" y="58551"/>
                  <a:pt x="310322" y="58551"/>
                </a:cubicBezTo>
                <a:lnTo>
                  <a:pt x="309021" y="58551"/>
                </a:lnTo>
                <a:lnTo>
                  <a:pt x="307720" y="58551"/>
                </a:lnTo>
                <a:cubicBezTo>
                  <a:pt x="306419" y="58551"/>
                  <a:pt x="305768" y="58551"/>
                  <a:pt x="304467" y="58551"/>
                </a:cubicBezTo>
                <a:lnTo>
                  <a:pt x="304467" y="58551"/>
                </a:lnTo>
                <a:cubicBezTo>
                  <a:pt x="293407" y="58551"/>
                  <a:pt x="282348" y="63105"/>
                  <a:pt x="275191" y="71563"/>
                </a:cubicBezTo>
                <a:lnTo>
                  <a:pt x="269987" y="77418"/>
                </a:lnTo>
                <a:cubicBezTo>
                  <a:pt x="261529" y="74165"/>
                  <a:pt x="252421" y="72213"/>
                  <a:pt x="243313" y="72213"/>
                </a:cubicBezTo>
                <a:cubicBezTo>
                  <a:pt x="241362" y="72213"/>
                  <a:pt x="240061" y="72213"/>
                  <a:pt x="238109" y="72213"/>
                </a:cubicBezTo>
                <a:cubicBezTo>
                  <a:pt x="234206" y="72213"/>
                  <a:pt x="230953" y="72864"/>
                  <a:pt x="227049" y="72864"/>
                </a:cubicBezTo>
                <a:cubicBezTo>
                  <a:pt x="218592" y="73515"/>
                  <a:pt x="210134" y="74165"/>
                  <a:pt x="201677" y="74165"/>
                </a:cubicBezTo>
                <a:cubicBezTo>
                  <a:pt x="187364" y="74816"/>
                  <a:pt x="173052" y="71563"/>
                  <a:pt x="160040" y="65708"/>
                </a:cubicBezTo>
                <a:cubicBezTo>
                  <a:pt x="160691" y="61804"/>
                  <a:pt x="160691" y="57901"/>
                  <a:pt x="160040" y="53347"/>
                </a:cubicBezTo>
                <a:cubicBezTo>
                  <a:pt x="158089" y="46841"/>
                  <a:pt x="153535" y="40986"/>
                  <a:pt x="147680" y="37733"/>
                </a:cubicBezTo>
                <a:lnTo>
                  <a:pt x="98887" y="7156"/>
                </a:lnTo>
                <a:lnTo>
                  <a:pt x="87827" y="0"/>
                </a:lnTo>
                <a:lnTo>
                  <a:pt x="81321" y="11060"/>
                </a:lnTo>
                <a:lnTo>
                  <a:pt x="6506" y="133367"/>
                </a:lnTo>
                <a:lnTo>
                  <a:pt x="0" y="144427"/>
                </a:lnTo>
                <a:lnTo>
                  <a:pt x="11060" y="150932"/>
                </a:lnTo>
                <a:lnTo>
                  <a:pt x="61154" y="181509"/>
                </a:lnTo>
                <a:cubicBezTo>
                  <a:pt x="70262" y="187364"/>
                  <a:pt x="81321" y="186714"/>
                  <a:pt x="89779" y="180208"/>
                </a:cubicBezTo>
                <a:lnTo>
                  <a:pt x="132066" y="229652"/>
                </a:lnTo>
                <a:lnTo>
                  <a:pt x="132716" y="230953"/>
                </a:lnTo>
                <a:lnTo>
                  <a:pt x="134018" y="231603"/>
                </a:lnTo>
                <a:lnTo>
                  <a:pt x="134018" y="231603"/>
                </a:lnTo>
                <a:lnTo>
                  <a:pt x="124910" y="242012"/>
                </a:lnTo>
                <a:cubicBezTo>
                  <a:pt x="113199" y="255674"/>
                  <a:pt x="114500" y="275842"/>
                  <a:pt x="127512" y="287552"/>
                </a:cubicBezTo>
                <a:lnTo>
                  <a:pt x="127512" y="287552"/>
                </a:lnTo>
                <a:lnTo>
                  <a:pt x="127512" y="287552"/>
                </a:lnTo>
                <a:cubicBezTo>
                  <a:pt x="133367" y="292757"/>
                  <a:pt x="140523" y="295359"/>
                  <a:pt x="148330" y="295359"/>
                </a:cubicBezTo>
                <a:cubicBezTo>
                  <a:pt x="149631" y="295359"/>
                  <a:pt x="150932" y="295359"/>
                  <a:pt x="152234" y="295359"/>
                </a:cubicBezTo>
                <a:cubicBezTo>
                  <a:pt x="156788" y="294709"/>
                  <a:pt x="160691" y="293407"/>
                  <a:pt x="164594" y="290805"/>
                </a:cubicBezTo>
                <a:cubicBezTo>
                  <a:pt x="165245" y="298612"/>
                  <a:pt x="169148" y="306419"/>
                  <a:pt x="175004" y="311623"/>
                </a:cubicBezTo>
                <a:lnTo>
                  <a:pt x="175004" y="311623"/>
                </a:lnTo>
                <a:lnTo>
                  <a:pt x="175004" y="311623"/>
                </a:lnTo>
                <a:cubicBezTo>
                  <a:pt x="180859" y="316828"/>
                  <a:pt x="188015" y="319430"/>
                  <a:pt x="195822" y="319430"/>
                </a:cubicBezTo>
                <a:cubicBezTo>
                  <a:pt x="196472" y="319430"/>
                  <a:pt x="197774" y="319430"/>
                  <a:pt x="198424" y="319430"/>
                </a:cubicBezTo>
                <a:cubicBezTo>
                  <a:pt x="201677" y="319430"/>
                  <a:pt x="204930" y="318780"/>
                  <a:pt x="208183" y="317479"/>
                </a:cubicBezTo>
                <a:cubicBezTo>
                  <a:pt x="208833" y="324635"/>
                  <a:pt x="212086" y="331791"/>
                  <a:pt x="217941" y="336345"/>
                </a:cubicBezTo>
                <a:lnTo>
                  <a:pt x="217941" y="336345"/>
                </a:lnTo>
                <a:lnTo>
                  <a:pt x="217941" y="336345"/>
                </a:lnTo>
                <a:cubicBezTo>
                  <a:pt x="223146" y="340899"/>
                  <a:pt x="229652" y="343501"/>
                  <a:pt x="236157" y="343501"/>
                </a:cubicBezTo>
                <a:cubicBezTo>
                  <a:pt x="237458" y="343501"/>
                  <a:pt x="238109" y="343501"/>
                  <a:pt x="239410" y="343501"/>
                </a:cubicBezTo>
                <a:cubicBezTo>
                  <a:pt x="243964" y="343501"/>
                  <a:pt x="247867" y="341550"/>
                  <a:pt x="251771" y="339598"/>
                </a:cubicBezTo>
                <a:cubicBezTo>
                  <a:pt x="253072" y="344152"/>
                  <a:pt x="255674" y="348706"/>
                  <a:pt x="259578" y="351959"/>
                </a:cubicBezTo>
                <a:cubicBezTo>
                  <a:pt x="264782" y="356513"/>
                  <a:pt x="271288" y="359115"/>
                  <a:pt x="278444" y="358465"/>
                </a:cubicBezTo>
                <a:lnTo>
                  <a:pt x="279745" y="358465"/>
                </a:lnTo>
                <a:lnTo>
                  <a:pt x="281047" y="358465"/>
                </a:lnTo>
                <a:cubicBezTo>
                  <a:pt x="284950" y="357814"/>
                  <a:pt x="288853" y="355862"/>
                  <a:pt x="292106" y="353911"/>
                </a:cubicBezTo>
                <a:lnTo>
                  <a:pt x="292757" y="354561"/>
                </a:lnTo>
                <a:lnTo>
                  <a:pt x="301865" y="361717"/>
                </a:lnTo>
                <a:lnTo>
                  <a:pt x="302515" y="362368"/>
                </a:lnTo>
                <a:lnTo>
                  <a:pt x="303166" y="363019"/>
                </a:lnTo>
                <a:cubicBezTo>
                  <a:pt x="309021" y="366922"/>
                  <a:pt x="316177" y="368874"/>
                  <a:pt x="322683" y="368874"/>
                </a:cubicBezTo>
                <a:cubicBezTo>
                  <a:pt x="323984" y="368874"/>
                  <a:pt x="325285" y="368874"/>
                  <a:pt x="326587" y="368874"/>
                </a:cubicBezTo>
                <a:cubicBezTo>
                  <a:pt x="342851" y="367573"/>
                  <a:pt x="355862" y="355862"/>
                  <a:pt x="360416" y="340249"/>
                </a:cubicBezTo>
                <a:cubicBezTo>
                  <a:pt x="374729" y="337646"/>
                  <a:pt x="386439" y="326587"/>
                  <a:pt x="390343" y="312274"/>
                </a:cubicBezTo>
                <a:cubicBezTo>
                  <a:pt x="405306" y="309021"/>
                  <a:pt x="417016" y="297961"/>
                  <a:pt x="420269" y="283649"/>
                </a:cubicBezTo>
                <a:cubicBezTo>
                  <a:pt x="420919" y="283649"/>
                  <a:pt x="422221" y="283649"/>
                  <a:pt x="422871" y="283649"/>
                </a:cubicBezTo>
                <a:cubicBezTo>
                  <a:pt x="443689" y="281697"/>
                  <a:pt x="459303" y="263481"/>
                  <a:pt x="458002" y="242663"/>
                </a:cubicBezTo>
                <a:cubicBezTo>
                  <a:pt x="458002" y="241362"/>
                  <a:pt x="458002" y="239410"/>
                  <a:pt x="458002" y="238109"/>
                </a:cubicBezTo>
                <a:lnTo>
                  <a:pt x="463206" y="231603"/>
                </a:lnTo>
                <a:lnTo>
                  <a:pt x="508096" y="179558"/>
                </a:lnTo>
                <a:cubicBezTo>
                  <a:pt x="516553" y="186714"/>
                  <a:pt x="528264" y="186714"/>
                  <a:pt x="538022" y="180859"/>
                </a:cubicBezTo>
                <a:lnTo>
                  <a:pt x="588116" y="150282"/>
                </a:lnTo>
                <a:lnTo>
                  <a:pt x="599176" y="143776"/>
                </a:lnTo>
                <a:lnTo>
                  <a:pt x="593321" y="133367"/>
                </a:lnTo>
                <a:close/>
                <a:moveTo>
                  <a:pt x="67659" y="170450"/>
                </a:moveTo>
                <a:lnTo>
                  <a:pt x="17565" y="139873"/>
                </a:lnTo>
                <a:lnTo>
                  <a:pt x="91730" y="17565"/>
                </a:lnTo>
                <a:lnTo>
                  <a:pt x="141174" y="48142"/>
                </a:lnTo>
                <a:cubicBezTo>
                  <a:pt x="146378" y="50745"/>
                  <a:pt x="148981" y="57250"/>
                  <a:pt x="147029" y="62455"/>
                </a:cubicBezTo>
                <a:lnTo>
                  <a:pt x="143126" y="68961"/>
                </a:lnTo>
                <a:lnTo>
                  <a:pt x="86526" y="162643"/>
                </a:lnTo>
                <a:lnTo>
                  <a:pt x="82623" y="168498"/>
                </a:lnTo>
                <a:cubicBezTo>
                  <a:pt x="80671" y="170450"/>
                  <a:pt x="77418" y="171751"/>
                  <a:pt x="74165" y="171751"/>
                </a:cubicBezTo>
                <a:cubicBezTo>
                  <a:pt x="72213" y="172401"/>
                  <a:pt x="69611" y="171751"/>
                  <a:pt x="67659" y="170450"/>
                </a:cubicBezTo>
                <a:close/>
                <a:moveTo>
                  <a:pt x="150932" y="282348"/>
                </a:moveTo>
                <a:cubicBezTo>
                  <a:pt x="150282" y="282348"/>
                  <a:pt x="149631" y="282348"/>
                  <a:pt x="148981" y="282348"/>
                </a:cubicBezTo>
                <a:cubicBezTo>
                  <a:pt x="138572" y="282348"/>
                  <a:pt x="130114" y="273240"/>
                  <a:pt x="130114" y="262831"/>
                </a:cubicBezTo>
                <a:cubicBezTo>
                  <a:pt x="130114" y="258277"/>
                  <a:pt x="132066" y="253723"/>
                  <a:pt x="134668" y="250470"/>
                </a:cubicBezTo>
                <a:lnTo>
                  <a:pt x="169148" y="211436"/>
                </a:lnTo>
                <a:cubicBezTo>
                  <a:pt x="173052" y="207532"/>
                  <a:pt x="178256" y="204930"/>
                  <a:pt x="184112" y="204930"/>
                </a:cubicBezTo>
                <a:cubicBezTo>
                  <a:pt x="188666" y="204930"/>
                  <a:pt x="193220" y="206882"/>
                  <a:pt x="196472" y="209484"/>
                </a:cubicBezTo>
                <a:cubicBezTo>
                  <a:pt x="204279" y="216640"/>
                  <a:pt x="205580" y="229001"/>
                  <a:pt x="198424" y="236808"/>
                </a:cubicBezTo>
                <a:lnTo>
                  <a:pt x="163944" y="275842"/>
                </a:lnTo>
                <a:cubicBezTo>
                  <a:pt x="160691" y="279745"/>
                  <a:pt x="156137" y="281697"/>
                  <a:pt x="150932" y="282348"/>
                </a:cubicBezTo>
                <a:close/>
                <a:moveTo>
                  <a:pt x="199075" y="307069"/>
                </a:moveTo>
                <a:cubicBezTo>
                  <a:pt x="198424" y="307069"/>
                  <a:pt x="197774" y="307069"/>
                  <a:pt x="197123" y="307069"/>
                </a:cubicBezTo>
                <a:cubicBezTo>
                  <a:pt x="186714" y="307069"/>
                  <a:pt x="178256" y="297961"/>
                  <a:pt x="178256" y="287552"/>
                </a:cubicBezTo>
                <a:cubicBezTo>
                  <a:pt x="178256" y="282998"/>
                  <a:pt x="180208" y="278444"/>
                  <a:pt x="182810" y="275191"/>
                </a:cubicBezTo>
                <a:lnTo>
                  <a:pt x="212737" y="240711"/>
                </a:lnTo>
                <a:cubicBezTo>
                  <a:pt x="216640" y="236808"/>
                  <a:pt x="221845" y="234206"/>
                  <a:pt x="227700" y="234206"/>
                </a:cubicBezTo>
                <a:cubicBezTo>
                  <a:pt x="232254" y="234206"/>
                  <a:pt x="236808" y="236157"/>
                  <a:pt x="240061" y="238760"/>
                </a:cubicBezTo>
                <a:cubicBezTo>
                  <a:pt x="247867" y="245916"/>
                  <a:pt x="249169" y="258277"/>
                  <a:pt x="242012" y="266083"/>
                </a:cubicBezTo>
                <a:lnTo>
                  <a:pt x="212086" y="300564"/>
                </a:lnTo>
                <a:cubicBezTo>
                  <a:pt x="208833" y="304467"/>
                  <a:pt x="204279" y="307069"/>
                  <a:pt x="199075" y="307069"/>
                </a:cubicBezTo>
                <a:lnTo>
                  <a:pt x="199075" y="307069"/>
                </a:lnTo>
                <a:close/>
                <a:moveTo>
                  <a:pt x="240061" y="331141"/>
                </a:moveTo>
                <a:cubicBezTo>
                  <a:pt x="239410" y="331141"/>
                  <a:pt x="238759" y="331141"/>
                  <a:pt x="238109" y="331141"/>
                </a:cubicBezTo>
                <a:cubicBezTo>
                  <a:pt x="234206" y="331141"/>
                  <a:pt x="230953" y="329839"/>
                  <a:pt x="227700" y="327237"/>
                </a:cubicBezTo>
                <a:cubicBezTo>
                  <a:pt x="221194" y="321382"/>
                  <a:pt x="220544" y="310973"/>
                  <a:pt x="226399" y="304467"/>
                </a:cubicBezTo>
                <a:lnTo>
                  <a:pt x="256325" y="269987"/>
                </a:lnTo>
                <a:cubicBezTo>
                  <a:pt x="259578" y="266734"/>
                  <a:pt x="264132" y="264782"/>
                  <a:pt x="268686" y="264782"/>
                </a:cubicBezTo>
                <a:cubicBezTo>
                  <a:pt x="272589" y="264782"/>
                  <a:pt x="276493" y="266083"/>
                  <a:pt x="279095" y="268686"/>
                </a:cubicBezTo>
                <a:cubicBezTo>
                  <a:pt x="285601" y="274541"/>
                  <a:pt x="286251" y="284950"/>
                  <a:pt x="280396" y="291456"/>
                </a:cubicBezTo>
                <a:lnTo>
                  <a:pt x="250470" y="325936"/>
                </a:lnTo>
                <a:cubicBezTo>
                  <a:pt x="247867" y="329189"/>
                  <a:pt x="243964" y="331141"/>
                  <a:pt x="240061" y="331141"/>
                </a:cubicBezTo>
                <a:lnTo>
                  <a:pt x="240061" y="331141"/>
                </a:lnTo>
                <a:close/>
                <a:moveTo>
                  <a:pt x="279745" y="346754"/>
                </a:moveTo>
                <a:cubicBezTo>
                  <a:pt x="276493" y="346754"/>
                  <a:pt x="272589" y="346104"/>
                  <a:pt x="269987" y="343501"/>
                </a:cubicBezTo>
                <a:cubicBezTo>
                  <a:pt x="264782" y="338947"/>
                  <a:pt x="264132" y="330490"/>
                  <a:pt x="268686" y="325285"/>
                </a:cubicBezTo>
                <a:lnTo>
                  <a:pt x="294058" y="296010"/>
                </a:lnTo>
                <a:cubicBezTo>
                  <a:pt x="296660" y="293407"/>
                  <a:pt x="299913" y="291456"/>
                  <a:pt x="303817" y="291456"/>
                </a:cubicBezTo>
                <a:cubicBezTo>
                  <a:pt x="307069" y="291456"/>
                  <a:pt x="309672" y="292757"/>
                  <a:pt x="312274" y="294709"/>
                </a:cubicBezTo>
                <a:cubicBezTo>
                  <a:pt x="317479" y="299263"/>
                  <a:pt x="318129" y="307720"/>
                  <a:pt x="313575" y="312925"/>
                </a:cubicBezTo>
                <a:lnTo>
                  <a:pt x="288203" y="342200"/>
                </a:lnTo>
                <a:cubicBezTo>
                  <a:pt x="286251" y="344803"/>
                  <a:pt x="282998" y="346104"/>
                  <a:pt x="279745" y="346754"/>
                </a:cubicBezTo>
                <a:lnTo>
                  <a:pt x="279745" y="346754"/>
                </a:lnTo>
                <a:close/>
                <a:moveTo>
                  <a:pt x="422871" y="270637"/>
                </a:moveTo>
                <a:cubicBezTo>
                  <a:pt x="422221" y="270637"/>
                  <a:pt x="420919" y="270637"/>
                  <a:pt x="420269" y="270637"/>
                </a:cubicBezTo>
                <a:cubicBezTo>
                  <a:pt x="416365" y="270637"/>
                  <a:pt x="412462" y="269336"/>
                  <a:pt x="409209" y="268035"/>
                </a:cubicBezTo>
                <a:cubicBezTo>
                  <a:pt x="409209" y="269336"/>
                  <a:pt x="409860" y="270637"/>
                  <a:pt x="409860" y="271939"/>
                </a:cubicBezTo>
                <a:cubicBezTo>
                  <a:pt x="411161" y="286251"/>
                  <a:pt x="400752" y="298612"/>
                  <a:pt x="386439" y="299913"/>
                </a:cubicBezTo>
                <a:cubicBezTo>
                  <a:pt x="386439" y="299913"/>
                  <a:pt x="386439" y="299913"/>
                  <a:pt x="386439" y="299913"/>
                </a:cubicBezTo>
                <a:cubicBezTo>
                  <a:pt x="384487" y="299913"/>
                  <a:pt x="381885" y="299913"/>
                  <a:pt x="379933" y="299263"/>
                </a:cubicBezTo>
                <a:lnTo>
                  <a:pt x="379933" y="299913"/>
                </a:lnTo>
                <a:cubicBezTo>
                  <a:pt x="381235" y="314226"/>
                  <a:pt x="370825" y="326587"/>
                  <a:pt x="356513" y="327888"/>
                </a:cubicBezTo>
                <a:cubicBezTo>
                  <a:pt x="356513" y="327888"/>
                  <a:pt x="356513" y="327888"/>
                  <a:pt x="356513" y="327888"/>
                </a:cubicBezTo>
                <a:cubicBezTo>
                  <a:pt x="354561" y="327888"/>
                  <a:pt x="351959" y="327888"/>
                  <a:pt x="350007" y="327237"/>
                </a:cubicBezTo>
                <a:lnTo>
                  <a:pt x="350007" y="327888"/>
                </a:lnTo>
                <a:cubicBezTo>
                  <a:pt x="351308" y="342200"/>
                  <a:pt x="340899" y="354561"/>
                  <a:pt x="326587" y="355862"/>
                </a:cubicBezTo>
                <a:cubicBezTo>
                  <a:pt x="326587" y="355862"/>
                  <a:pt x="326587" y="355862"/>
                  <a:pt x="326587" y="355862"/>
                </a:cubicBezTo>
                <a:cubicBezTo>
                  <a:pt x="325936" y="355862"/>
                  <a:pt x="325285" y="355862"/>
                  <a:pt x="324635" y="355862"/>
                </a:cubicBezTo>
                <a:cubicBezTo>
                  <a:pt x="320081" y="355862"/>
                  <a:pt x="315527" y="354561"/>
                  <a:pt x="310973" y="351959"/>
                </a:cubicBezTo>
                <a:lnTo>
                  <a:pt x="302515" y="345453"/>
                </a:lnTo>
                <a:lnTo>
                  <a:pt x="323334" y="321382"/>
                </a:lnTo>
                <a:cubicBezTo>
                  <a:pt x="332442" y="310322"/>
                  <a:pt x="331141" y="294058"/>
                  <a:pt x="320731" y="284950"/>
                </a:cubicBezTo>
                <a:cubicBezTo>
                  <a:pt x="316177" y="281047"/>
                  <a:pt x="310322" y="278444"/>
                  <a:pt x="303817" y="278444"/>
                </a:cubicBezTo>
                <a:cubicBezTo>
                  <a:pt x="301865" y="278444"/>
                  <a:pt x="299263" y="278444"/>
                  <a:pt x="297311" y="279095"/>
                </a:cubicBezTo>
                <a:cubicBezTo>
                  <a:pt x="296660" y="271288"/>
                  <a:pt x="293407" y="264132"/>
                  <a:pt x="287552" y="258927"/>
                </a:cubicBezTo>
                <a:cubicBezTo>
                  <a:pt x="282348" y="254373"/>
                  <a:pt x="275191" y="251771"/>
                  <a:pt x="268035" y="251771"/>
                </a:cubicBezTo>
                <a:lnTo>
                  <a:pt x="268035" y="251771"/>
                </a:lnTo>
                <a:cubicBezTo>
                  <a:pt x="264782" y="251771"/>
                  <a:pt x="262180" y="252421"/>
                  <a:pt x="258927" y="253072"/>
                </a:cubicBezTo>
                <a:cubicBezTo>
                  <a:pt x="258927" y="243964"/>
                  <a:pt x="255024" y="235507"/>
                  <a:pt x="247867" y="229001"/>
                </a:cubicBezTo>
                <a:cubicBezTo>
                  <a:pt x="242012" y="223796"/>
                  <a:pt x="234856" y="220544"/>
                  <a:pt x="227049" y="221194"/>
                </a:cubicBezTo>
                <a:lnTo>
                  <a:pt x="227049" y="221194"/>
                </a:lnTo>
                <a:cubicBezTo>
                  <a:pt x="223146" y="221194"/>
                  <a:pt x="219242" y="221845"/>
                  <a:pt x="215339" y="223146"/>
                </a:cubicBezTo>
                <a:cubicBezTo>
                  <a:pt x="214688" y="214038"/>
                  <a:pt x="210785" y="205580"/>
                  <a:pt x="204279" y="199725"/>
                </a:cubicBezTo>
                <a:cubicBezTo>
                  <a:pt x="198424" y="194521"/>
                  <a:pt x="191268" y="191268"/>
                  <a:pt x="183461" y="191918"/>
                </a:cubicBezTo>
                <a:lnTo>
                  <a:pt x="183461" y="191918"/>
                </a:lnTo>
                <a:cubicBezTo>
                  <a:pt x="174353" y="191918"/>
                  <a:pt x="165245" y="195822"/>
                  <a:pt x="158739" y="202978"/>
                </a:cubicBezTo>
                <a:lnTo>
                  <a:pt x="141824" y="222495"/>
                </a:lnTo>
                <a:lnTo>
                  <a:pt x="141174" y="221845"/>
                </a:lnTo>
                <a:lnTo>
                  <a:pt x="96935" y="170450"/>
                </a:lnTo>
                <a:lnTo>
                  <a:pt x="153535" y="76767"/>
                </a:lnTo>
                <a:cubicBezTo>
                  <a:pt x="167847" y="83924"/>
                  <a:pt x="184112" y="87176"/>
                  <a:pt x="200376" y="86526"/>
                </a:cubicBezTo>
                <a:cubicBezTo>
                  <a:pt x="213387" y="86526"/>
                  <a:pt x="226399" y="85225"/>
                  <a:pt x="238109" y="83924"/>
                </a:cubicBezTo>
                <a:cubicBezTo>
                  <a:pt x="239410" y="83924"/>
                  <a:pt x="240711" y="83924"/>
                  <a:pt x="242012" y="83924"/>
                </a:cubicBezTo>
                <a:cubicBezTo>
                  <a:pt x="247867" y="83924"/>
                  <a:pt x="253723" y="84574"/>
                  <a:pt x="258927" y="86526"/>
                </a:cubicBezTo>
                <a:lnTo>
                  <a:pt x="223146" y="128813"/>
                </a:lnTo>
                <a:cubicBezTo>
                  <a:pt x="215990" y="136620"/>
                  <a:pt x="212737" y="147029"/>
                  <a:pt x="213387" y="157438"/>
                </a:cubicBezTo>
                <a:cubicBezTo>
                  <a:pt x="214038" y="167847"/>
                  <a:pt x="219242" y="176955"/>
                  <a:pt x="227049" y="184112"/>
                </a:cubicBezTo>
                <a:lnTo>
                  <a:pt x="227049" y="184112"/>
                </a:lnTo>
                <a:lnTo>
                  <a:pt x="227049" y="184112"/>
                </a:lnTo>
                <a:cubicBezTo>
                  <a:pt x="234206" y="189967"/>
                  <a:pt x="243313" y="193220"/>
                  <a:pt x="252421" y="193220"/>
                </a:cubicBezTo>
                <a:cubicBezTo>
                  <a:pt x="253723" y="193220"/>
                  <a:pt x="254373" y="193220"/>
                  <a:pt x="255674" y="193220"/>
                </a:cubicBezTo>
                <a:cubicBezTo>
                  <a:pt x="266083" y="192569"/>
                  <a:pt x="275842" y="187364"/>
                  <a:pt x="282348" y="179558"/>
                </a:cubicBezTo>
                <a:lnTo>
                  <a:pt x="326587" y="128813"/>
                </a:lnTo>
                <a:lnTo>
                  <a:pt x="326587" y="128813"/>
                </a:lnTo>
                <a:lnTo>
                  <a:pt x="333743" y="135319"/>
                </a:lnTo>
                <a:lnTo>
                  <a:pt x="438485" y="225098"/>
                </a:lnTo>
                <a:cubicBezTo>
                  <a:pt x="443039" y="229001"/>
                  <a:pt x="445641" y="235507"/>
                  <a:pt x="445641" y="241362"/>
                </a:cubicBezTo>
                <a:cubicBezTo>
                  <a:pt x="445641" y="242012"/>
                  <a:pt x="445641" y="243964"/>
                  <a:pt x="445641" y="243964"/>
                </a:cubicBezTo>
                <a:cubicBezTo>
                  <a:pt x="446942" y="257626"/>
                  <a:pt x="436533" y="269336"/>
                  <a:pt x="422871" y="270637"/>
                </a:cubicBezTo>
                <a:cubicBezTo>
                  <a:pt x="422871" y="270637"/>
                  <a:pt x="422871" y="270637"/>
                  <a:pt x="422871" y="270637"/>
                </a:cubicBezTo>
                <a:close/>
                <a:moveTo>
                  <a:pt x="454749" y="223146"/>
                </a:moveTo>
                <a:cubicBezTo>
                  <a:pt x="452797" y="219893"/>
                  <a:pt x="450195" y="217291"/>
                  <a:pt x="447593" y="214688"/>
                </a:cubicBezTo>
                <a:lnTo>
                  <a:pt x="325936" y="109946"/>
                </a:lnTo>
                <a:lnTo>
                  <a:pt x="272589" y="171100"/>
                </a:lnTo>
                <a:cubicBezTo>
                  <a:pt x="268035" y="176305"/>
                  <a:pt x="262180" y="179558"/>
                  <a:pt x="255024" y="180208"/>
                </a:cubicBezTo>
                <a:cubicBezTo>
                  <a:pt x="254373" y="180208"/>
                  <a:pt x="253723" y="180208"/>
                  <a:pt x="253072" y="180208"/>
                </a:cubicBezTo>
                <a:cubicBezTo>
                  <a:pt x="246566" y="180208"/>
                  <a:pt x="240711" y="177606"/>
                  <a:pt x="235507" y="173702"/>
                </a:cubicBezTo>
                <a:cubicBezTo>
                  <a:pt x="224447" y="164594"/>
                  <a:pt x="223146" y="148981"/>
                  <a:pt x="232254" y="137921"/>
                </a:cubicBezTo>
                <a:cubicBezTo>
                  <a:pt x="232254" y="137921"/>
                  <a:pt x="232904" y="137270"/>
                  <a:pt x="232904" y="137270"/>
                </a:cubicBezTo>
                <a:lnTo>
                  <a:pt x="284299" y="78719"/>
                </a:lnTo>
                <a:cubicBezTo>
                  <a:pt x="289504" y="72864"/>
                  <a:pt x="296660" y="70262"/>
                  <a:pt x="303817" y="70262"/>
                </a:cubicBezTo>
                <a:cubicBezTo>
                  <a:pt x="304467" y="70262"/>
                  <a:pt x="305118" y="70262"/>
                  <a:pt x="306419" y="70262"/>
                </a:cubicBezTo>
                <a:cubicBezTo>
                  <a:pt x="307720" y="70262"/>
                  <a:pt x="308371" y="70912"/>
                  <a:pt x="309672" y="70912"/>
                </a:cubicBezTo>
                <a:cubicBezTo>
                  <a:pt x="339598" y="76767"/>
                  <a:pt x="366922" y="87176"/>
                  <a:pt x="398800" y="87176"/>
                </a:cubicBezTo>
                <a:cubicBezTo>
                  <a:pt x="415064" y="87176"/>
                  <a:pt x="431328" y="84574"/>
                  <a:pt x="446292" y="78719"/>
                </a:cubicBezTo>
                <a:lnTo>
                  <a:pt x="484025" y="139873"/>
                </a:lnTo>
                <a:lnTo>
                  <a:pt x="501590" y="169148"/>
                </a:lnTo>
                <a:lnTo>
                  <a:pt x="454749" y="223146"/>
                </a:lnTo>
                <a:close/>
                <a:moveTo>
                  <a:pt x="532167" y="170450"/>
                </a:moveTo>
                <a:cubicBezTo>
                  <a:pt x="530215" y="171751"/>
                  <a:pt x="527613" y="172401"/>
                  <a:pt x="525661" y="172401"/>
                </a:cubicBezTo>
                <a:cubicBezTo>
                  <a:pt x="522408" y="172401"/>
                  <a:pt x="519156" y="171100"/>
                  <a:pt x="516553" y="168498"/>
                </a:cubicBezTo>
                <a:lnTo>
                  <a:pt x="512650" y="161992"/>
                </a:lnTo>
                <a:lnTo>
                  <a:pt x="495084" y="133367"/>
                </a:lnTo>
                <a:lnTo>
                  <a:pt x="454098" y="65708"/>
                </a:lnTo>
                <a:cubicBezTo>
                  <a:pt x="450195" y="59853"/>
                  <a:pt x="452147" y="52696"/>
                  <a:pt x="457351" y="48793"/>
                </a:cubicBezTo>
                <a:cubicBezTo>
                  <a:pt x="458002" y="48793"/>
                  <a:pt x="458002" y="48142"/>
                  <a:pt x="458652" y="48142"/>
                </a:cubicBezTo>
                <a:lnTo>
                  <a:pt x="508746" y="17565"/>
                </a:lnTo>
                <a:lnTo>
                  <a:pt x="582261" y="139873"/>
                </a:lnTo>
                <a:lnTo>
                  <a:pt x="532167" y="170450"/>
                </a:lnTo>
                <a:close/>
              </a:path>
            </a:pathLst>
          </a:custGeom>
          <a:solidFill>
            <a:schemeClr val="bg1"/>
          </a:solidFill>
          <a:ln w="6449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919D8-826E-4C83-9D87-FF161D8A6968}"/>
              </a:ext>
            </a:extLst>
          </p:cNvPr>
          <p:cNvGrpSpPr/>
          <p:nvPr/>
        </p:nvGrpSpPr>
        <p:grpSpPr>
          <a:xfrm>
            <a:off x="5792740" y="2103465"/>
            <a:ext cx="530394" cy="471010"/>
            <a:chOff x="7270575" y="2113193"/>
            <a:chExt cx="530394" cy="471010"/>
          </a:xfrm>
        </p:grpSpPr>
        <p:grpSp>
          <p:nvGrpSpPr>
            <p:cNvPr id="77" name="Graphic 19" descr="Money outline">
              <a:extLst>
                <a:ext uri="{FF2B5EF4-FFF2-40B4-BE49-F238E27FC236}">
                  <a16:creationId xmlns:a16="http://schemas.microsoft.com/office/drawing/2014/main" id="{B8A81274-A2F7-4C6D-93A8-D7F46C9FAF37}"/>
                </a:ext>
              </a:extLst>
            </p:cNvPr>
            <p:cNvGrpSpPr/>
            <p:nvPr/>
          </p:nvGrpSpPr>
          <p:grpSpPr>
            <a:xfrm>
              <a:off x="7445442" y="2323613"/>
              <a:ext cx="355527" cy="260590"/>
              <a:chOff x="7314803" y="2154392"/>
              <a:chExt cx="391080" cy="286649"/>
            </a:xfrm>
            <a:solidFill>
              <a:schemeClr val="bg1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12F2912-F7EE-4820-9702-F94720CCDABA}"/>
                  </a:ext>
                </a:extLst>
              </p:cNvPr>
              <p:cNvSpPr/>
              <p:nvPr/>
            </p:nvSpPr>
            <p:spPr>
              <a:xfrm>
                <a:off x="7430153" y="2203870"/>
                <a:ext cx="240743" cy="46105"/>
              </a:xfrm>
              <a:custGeom>
                <a:avLst/>
                <a:gdLst>
                  <a:gd name="connsiteX0" fmla="*/ 224676 w 240743"/>
                  <a:gd name="connsiteY0" fmla="*/ 10451 h 46105"/>
                  <a:gd name="connsiteX1" fmla="*/ 231687 w 240743"/>
                  <a:gd name="connsiteY1" fmla="*/ 46101 h 46105"/>
                  <a:gd name="connsiteX2" fmla="*/ 240743 w 240743"/>
                  <a:gd name="connsiteY2" fmla="*/ 46101 h 46105"/>
                  <a:gd name="connsiteX3" fmla="*/ 231687 w 240743"/>
                  <a:gd name="connsiteY3" fmla="*/ 0 h 46105"/>
                  <a:gd name="connsiteX4" fmla="*/ 182 w 240743"/>
                  <a:gd name="connsiteY4" fmla="*/ 46021 h 46105"/>
                  <a:gd name="connsiteX5" fmla="*/ 182 w 240743"/>
                  <a:gd name="connsiteY5" fmla="*/ 46106 h 46105"/>
                  <a:gd name="connsiteX6" fmla="*/ 45332 w 240743"/>
                  <a:gd name="connsiteY6" fmla="*/ 46106 h 4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743" h="46105">
                    <a:moveTo>
                      <a:pt x="224676" y="10451"/>
                    </a:moveTo>
                    <a:lnTo>
                      <a:pt x="231687" y="46101"/>
                    </a:lnTo>
                    <a:lnTo>
                      <a:pt x="240743" y="46101"/>
                    </a:lnTo>
                    <a:lnTo>
                      <a:pt x="231687" y="0"/>
                    </a:lnTo>
                    <a:lnTo>
                      <a:pt x="182" y="46021"/>
                    </a:lnTo>
                    <a:cubicBezTo>
                      <a:pt x="-63" y="46070"/>
                      <a:pt x="-58" y="46106"/>
                      <a:pt x="182" y="46106"/>
                    </a:cubicBezTo>
                    <a:lnTo>
                      <a:pt x="45332" y="46106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AABB21-1A7D-4231-AEBF-D59D3DB40291}"/>
                  </a:ext>
                </a:extLst>
              </p:cNvPr>
              <p:cNvSpPr/>
              <p:nvPr/>
            </p:nvSpPr>
            <p:spPr>
              <a:xfrm>
                <a:off x="7373410" y="2154392"/>
                <a:ext cx="250962" cy="95583"/>
              </a:xfrm>
              <a:custGeom>
                <a:avLst/>
                <a:gdLst>
                  <a:gd name="connsiteX0" fmla="*/ 228688 w 250962"/>
                  <a:gd name="connsiteY0" fmla="*/ 11629 h 95583"/>
                  <a:gd name="connsiteX1" fmla="*/ 242076 w 250962"/>
                  <a:gd name="connsiteY1" fmla="*/ 45101 h 95583"/>
                  <a:gd name="connsiteX2" fmla="*/ 250963 w 250962"/>
                  <a:gd name="connsiteY2" fmla="*/ 43324 h 95583"/>
                  <a:gd name="connsiteX3" fmla="*/ 233633 w 250962"/>
                  <a:gd name="connsiteY3" fmla="*/ 0 h 95583"/>
                  <a:gd name="connsiteX4" fmla="*/ 83 w 250962"/>
                  <a:gd name="connsiteY4" fmla="*/ 95499 h 95583"/>
                  <a:gd name="connsiteX5" fmla="*/ 83 w 250962"/>
                  <a:gd name="connsiteY5" fmla="*/ 95584 h 95583"/>
                  <a:gd name="connsiteX6" fmla="*/ 23341 w 250962"/>
                  <a:gd name="connsiteY6" fmla="*/ 95584 h 9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962" h="95583">
                    <a:moveTo>
                      <a:pt x="228688" y="11629"/>
                    </a:moveTo>
                    <a:lnTo>
                      <a:pt x="242076" y="45101"/>
                    </a:lnTo>
                    <a:lnTo>
                      <a:pt x="250963" y="43324"/>
                    </a:lnTo>
                    <a:lnTo>
                      <a:pt x="233633" y="0"/>
                    </a:lnTo>
                    <a:lnTo>
                      <a:pt x="83" y="95499"/>
                    </a:lnTo>
                    <a:cubicBezTo>
                      <a:pt x="-32" y="95548"/>
                      <a:pt x="-23" y="95584"/>
                      <a:pt x="83" y="95584"/>
                    </a:cubicBezTo>
                    <a:lnTo>
                      <a:pt x="23341" y="95584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37BDDDE-6C2A-4F6A-8D42-A98AF7A40BE0}"/>
                  </a:ext>
                </a:extLst>
              </p:cNvPr>
              <p:cNvSpPr/>
              <p:nvPr/>
            </p:nvSpPr>
            <p:spPr>
              <a:xfrm>
                <a:off x="7314803" y="2263302"/>
                <a:ext cx="391080" cy="177739"/>
              </a:xfrm>
              <a:custGeom>
                <a:avLst/>
                <a:gdLst>
                  <a:gd name="connsiteX0" fmla="*/ 391080 w 391080"/>
                  <a:gd name="connsiteY0" fmla="*/ 0 h 177739"/>
                  <a:gd name="connsiteX1" fmla="*/ 0 w 391080"/>
                  <a:gd name="connsiteY1" fmla="*/ 0 h 177739"/>
                  <a:gd name="connsiteX2" fmla="*/ 0 w 391080"/>
                  <a:gd name="connsiteY2" fmla="*/ 177740 h 177739"/>
                  <a:gd name="connsiteX3" fmla="*/ 391080 w 391080"/>
                  <a:gd name="connsiteY3" fmla="*/ 177740 h 177739"/>
                  <a:gd name="connsiteX4" fmla="*/ 382193 w 391080"/>
                  <a:gd name="connsiteY4" fmla="*/ 168853 h 177739"/>
                  <a:gd name="connsiteX5" fmla="*/ 8887 w 391080"/>
                  <a:gd name="connsiteY5" fmla="*/ 168853 h 177739"/>
                  <a:gd name="connsiteX6" fmla="*/ 8887 w 391080"/>
                  <a:gd name="connsiteY6" fmla="*/ 8887 h 177739"/>
                  <a:gd name="connsiteX7" fmla="*/ 382193 w 391080"/>
                  <a:gd name="connsiteY7" fmla="*/ 8887 h 17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1080" h="177739">
                    <a:moveTo>
                      <a:pt x="391080" y="0"/>
                    </a:moveTo>
                    <a:lnTo>
                      <a:pt x="0" y="0"/>
                    </a:lnTo>
                    <a:lnTo>
                      <a:pt x="0" y="177740"/>
                    </a:lnTo>
                    <a:lnTo>
                      <a:pt x="391080" y="177740"/>
                    </a:lnTo>
                    <a:close/>
                    <a:moveTo>
                      <a:pt x="382193" y="168853"/>
                    </a:moveTo>
                    <a:lnTo>
                      <a:pt x="8887" y="168853"/>
                    </a:lnTo>
                    <a:lnTo>
                      <a:pt x="8887" y="8887"/>
                    </a:lnTo>
                    <a:lnTo>
                      <a:pt x="382193" y="8887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BAE98FD-6156-4B94-906B-B4BDBE975B46}"/>
                  </a:ext>
                </a:extLst>
              </p:cNvPr>
              <p:cNvSpPr/>
              <p:nvPr/>
            </p:nvSpPr>
            <p:spPr>
              <a:xfrm>
                <a:off x="7478351" y="2312180"/>
                <a:ext cx="63986" cy="79982"/>
              </a:xfrm>
              <a:custGeom>
                <a:avLst/>
                <a:gdLst>
                  <a:gd name="connsiteX0" fmla="*/ 31993 w 63986"/>
                  <a:gd name="connsiteY0" fmla="*/ 79983 h 79982"/>
                  <a:gd name="connsiteX1" fmla="*/ 63986 w 63986"/>
                  <a:gd name="connsiteY1" fmla="*/ 39991 h 79982"/>
                  <a:gd name="connsiteX2" fmla="*/ 31993 w 63986"/>
                  <a:gd name="connsiteY2" fmla="*/ 0 h 79982"/>
                  <a:gd name="connsiteX3" fmla="*/ 0 w 63986"/>
                  <a:gd name="connsiteY3" fmla="*/ 39991 h 79982"/>
                  <a:gd name="connsiteX4" fmla="*/ 31993 w 63986"/>
                  <a:gd name="connsiteY4" fmla="*/ 79983 h 79982"/>
                  <a:gd name="connsiteX5" fmla="*/ 31993 w 63986"/>
                  <a:gd name="connsiteY5" fmla="*/ 8887 h 79982"/>
                  <a:gd name="connsiteX6" fmla="*/ 55099 w 63986"/>
                  <a:gd name="connsiteY6" fmla="*/ 39991 h 79982"/>
                  <a:gd name="connsiteX7" fmla="*/ 31993 w 63986"/>
                  <a:gd name="connsiteY7" fmla="*/ 71096 h 79982"/>
                  <a:gd name="connsiteX8" fmla="*/ 8887 w 63986"/>
                  <a:gd name="connsiteY8" fmla="*/ 39991 h 79982"/>
                  <a:gd name="connsiteX9" fmla="*/ 31993 w 63986"/>
                  <a:gd name="connsiteY9" fmla="*/ 8887 h 7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86" h="79982">
                    <a:moveTo>
                      <a:pt x="31993" y="79983"/>
                    </a:moveTo>
                    <a:cubicBezTo>
                      <a:pt x="49665" y="79983"/>
                      <a:pt x="63986" y="62080"/>
                      <a:pt x="63986" y="39991"/>
                    </a:cubicBezTo>
                    <a:cubicBezTo>
                      <a:pt x="63986" y="17903"/>
                      <a:pt x="49660" y="0"/>
                      <a:pt x="31993" y="0"/>
                    </a:cubicBezTo>
                    <a:cubicBezTo>
                      <a:pt x="14326" y="0"/>
                      <a:pt x="0" y="17903"/>
                      <a:pt x="0" y="39991"/>
                    </a:cubicBezTo>
                    <a:cubicBezTo>
                      <a:pt x="0" y="62080"/>
                      <a:pt x="14321" y="79983"/>
                      <a:pt x="31993" y="79983"/>
                    </a:cubicBezTo>
                    <a:close/>
                    <a:moveTo>
                      <a:pt x="31993" y="8887"/>
                    </a:moveTo>
                    <a:cubicBezTo>
                      <a:pt x="44737" y="8887"/>
                      <a:pt x="55099" y="22840"/>
                      <a:pt x="55099" y="39991"/>
                    </a:cubicBezTo>
                    <a:cubicBezTo>
                      <a:pt x="55099" y="57143"/>
                      <a:pt x="44733" y="71096"/>
                      <a:pt x="31993" y="71096"/>
                    </a:cubicBezTo>
                    <a:cubicBezTo>
                      <a:pt x="19254" y="71096"/>
                      <a:pt x="8887" y="57143"/>
                      <a:pt x="8887" y="39991"/>
                    </a:cubicBezTo>
                    <a:cubicBezTo>
                      <a:pt x="8887" y="22840"/>
                      <a:pt x="19254" y="8887"/>
                      <a:pt x="31993" y="8887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186F637-0B7E-4FBC-970C-47CC690BBD82}"/>
                  </a:ext>
                </a:extLst>
              </p:cNvPr>
              <p:cNvSpPr/>
              <p:nvPr/>
            </p:nvSpPr>
            <p:spPr>
              <a:xfrm>
                <a:off x="7381455" y="2334389"/>
                <a:ext cx="35576" cy="35583"/>
              </a:xfrm>
              <a:custGeom>
                <a:avLst/>
                <a:gdLst>
                  <a:gd name="connsiteX0" fmla="*/ 12967 w 35576"/>
                  <a:gd name="connsiteY0" fmla="*/ 34930 h 35583"/>
                  <a:gd name="connsiteX1" fmla="*/ 34927 w 35576"/>
                  <a:gd name="connsiteY1" fmla="*/ 22508 h 35583"/>
                  <a:gd name="connsiteX2" fmla="*/ 34926 w 35576"/>
                  <a:gd name="connsiteY2" fmla="*/ 12966 h 35583"/>
                  <a:gd name="connsiteX3" fmla="*/ 22622 w 35576"/>
                  <a:gd name="connsiteY3" fmla="*/ 657 h 35583"/>
                  <a:gd name="connsiteX4" fmla="*/ 653 w 35576"/>
                  <a:gd name="connsiteY4" fmla="*/ 13063 h 35583"/>
                  <a:gd name="connsiteX5" fmla="*/ 654 w 35576"/>
                  <a:gd name="connsiteY5" fmla="*/ 22630 h 35583"/>
                  <a:gd name="connsiteX6" fmla="*/ 12967 w 35576"/>
                  <a:gd name="connsiteY6" fmla="*/ 34930 h 35583"/>
                  <a:gd name="connsiteX7" fmla="*/ 17775 w 35576"/>
                  <a:gd name="connsiteY7" fmla="*/ 8895 h 35583"/>
                  <a:gd name="connsiteX8" fmla="*/ 26662 w 35576"/>
                  <a:gd name="connsiteY8" fmla="*/ 17782 h 35583"/>
                  <a:gd name="connsiteX9" fmla="*/ 17775 w 35576"/>
                  <a:gd name="connsiteY9" fmla="*/ 26669 h 35583"/>
                  <a:gd name="connsiteX10" fmla="*/ 8888 w 35576"/>
                  <a:gd name="connsiteY10" fmla="*/ 17782 h 35583"/>
                  <a:gd name="connsiteX11" fmla="*/ 17775 w 35576"/>
                  <a:gd name="connsiteY11" fmla="*/ 8895 h 3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76" h="35583">
                    <a:moveTo>
                      <a:pt x="12967" y="34930"/>
                    </a:moveTo>
                    <a:cubicBezTo>
                      <a:pt x="22461" y="37564"/>
                      <a:pt x="32293" y="32002"/>
                      <a:pt x="34927" y="22508"/>
                    </a:cubicBezTo>
                    <a:cubicBezTo>
                      <a:pt x="35793" y="19386"/>
                      <a:pt x="35793" y="16087"/>
                      <a:pt x="34926" y="12966"/>
                    </a:cubicBezTo>
                    <a:cubicBezTo>
                      <a:pt x="33293" y="6974"/>
                      <a:pt x="28613" y="2293"/>
                      <a:pt x="22622" y="657"/>
                    </a:cubicBezTo>
                    <a:cubicBezTo>
                      <a:pt x="13130" y="-1984"/>
                      <a:pt x="3294" y="3571"/>
                      <a:pt x="653" y="13063"/>
                    </a:cubicBezTo>
                    <a:cubicBezTo>
                      <a:pt x="-218" y="16193"/>
                      <a:pt x="-218" y="19501"/>
                      <a:pt x="654" y="22630"/>
                    </a:cubicBezTo>
                    <a:cubicBezTo>
                      <a:pt x="2290" y="28621"/>
                      <a:pt x="6974" y="33300"/>
                      <a:pt x="12967" y="34930"/>
                    </a:cubicBezTo>
                    <a:close/>
                    <a:moveTo>
                      <a:pt x="17775" y="8895"/>
                    </a:moveTo>
                    <a:cubicBezTo>
                      <a:pt x="22683" y="8895"/>
                      <a:pt x="26662" y="12874"/>
                      <a:pt x="26662" y="17782"/>
                    </a:cubicBezTo>
                    <a:cubicBezTo>
                      <a:pt x="26662" y="22691"/>
                      <a:pt x="22683" y="26669"/>
                      <a:pt x="17775" y="26669"/>
                    </a:cubicBezTo>
                    <a:cubicBezTo>
                      <a:pt x="12866" y="26669"/>
                      <a:pt x="8888" y="22691"/>
                      <a:pt x="8888" y="17782"/>
                    </a:cubicBezTo>
                    <a:cubicBezTo>
                      <a:pt x="8888" y="12874"/>
                      <a:pt x="12866" y="8895"/>
                      <a:pt x="17775" y="8895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CAB84CB-DCEC-417A-8A8A-FFF7AF9AC62D}"/>
                  </a:ext>
                </a:extLst>
              </p:cNvPr>
              <p:cNvSpPr/>
              <p:nvPr/>
            </p:nvSpPr>
            <p:spPr>
              <a:xfrm>
                <a:off x="7603675" y="2334306"/>
                <a:ext cx="35552" cy="35655"/>
              </a:xfrm>
              <a:custGeom>
                <a:avLst/>
                <a:gdLst>
                  <a:gd name="connsiteX0" fmla="*/ 21400 w 35552"/>
                  <a:gd name="connsiteY0" fmla="*/ 35288 h 35655"/>
                  <a:gd name="connsiteX1" fmla="*/ 35548 w 35552"/>
                  <a:gd name="connsiteY1" fmla="*/ 17070 h 35655"/>
                  <a:gd name="connsiteX2" fmla="*/ 35548 w 35552"/>
                  <a:gd name="connsiteY2" fmla="*/ 17070 h 35655"/>
                  <a:gd name="connsiteX3" fmla="*/ 27550 w 35552"/>
                  <a:gd name="connsiteY3" fmla="*/ 2744 h 35655"/>
                  <a:gd name="connsiteX4" fmla="*/ 2741 w 35552"/>
                  <a:gd name="connsiteY4" fmla="*/ 8453 h 35655"/>
                  <a:gd name="connsiteX5" fmla="*/ 0 w 35552"/>
                  <a:gd name="connsiteY5" fmla="*/ 17852 h 35655"/>
                  <a:gd name="connsiteX6" fmla="*/ 17807 w 35552"/>
                  <a:gd name="connsiteY6" fmla="*/ 35655 h 35655"/>
                  <a:gd name="connsiteX7" fmla="*/ 21400 w 35552"/>
                  <a:gd name="connsiteY7" fmla="*/ 35288 h 35655"/>
                  <a:gd name="connsiteX8" fmla="*/ 17774 w 35552"/>
                  <a:gd name="connsiteY8" fmla="*/ 8979 h 35655"/>
                  <a:gd name="connsiteX9" fmla="*/ 26661 w 35552"/>
                  <a:gd name="connsiteY9" fmla="*/ 17865 h 35655"/>
                  <a:gd name="connsiteX10" fmla="*/ 17774 w 35552"/>
                  <a:gd name="connsiteY10" fmla="*/ 26752 h 35655"/>
                  <a:gd name="connsiteX11" fmla="*/ 8887 w 35552"/>
                  <a:gd name="connsiteY11" fmla="*/ 17865 h 35655"/>
                  <a:gd name="connsiteX12" fmla="*/ 17774 w 35552"/>
                  <a:gd name="connsiteY12" fmla="*/ 8979 h 3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2" h="35655">
                    <a:moveTo>
                      <a:pt x="21400" y="35288"/>
                    </a:moveTo>
                    <a:cubicBezTo>
                      <a:pt x="29830" y="33324"/>
                      <a:pt x="35732" y="25724"/>
                      <a:pt x="35548" y="17070"/>
                    </a:cubicBezTo>
                    <a:lnTo>
                      <a:pt x="35548" y="17070"/>
                    </a:lnTo>
                    <a:cubicBezTo>
                      <a:pt x="35663" y="11201"/>
                      <a:pt x="32606" y="5725"/>
                      <a:pt x="27550" y="2744"/>
                    </a:cubicBezTo>
                    <a:cubicBezTo>
                      <a:pt x="19123" y="-2530"/>
                      <a:pt x="8016" y="26"/>
                      <a:pt x="2741" y="8453"/>
                    </a:cubicBezTo>
                    <a:cubicBezTo>
                      <a:pt x="977" y="11273"/>
                      <a:pt x="28" y="14526"/>
                      <a:pt x="0" y="17852"/>
                    </a:cubicBezTo>
                    <a:cubicBezTo>
                      <a:pt x="1" y="27686"/>
                      <a:pt x="7974" y="35656"/>
                      <a:pt x="17807" y="35655"/>
                    </a:cubicBezTo>
                    <a:cubicBezTo>
                      <a:pt x="19014" y="35655"/>
                      <a:pt x="20218" y="35532"/>
                      <a:pt x="21400" y="35288"/>
                    </a:cubicBezTo>
                    <a:close/>
                    <a:moveTo>
                      <a:pt x="17774" y="8979"/>
                    </a:moveTo>
                    <a:cubicBezTo>
                      <a:pt x="22682" y="8979"/>
                      <a:pt x="26661" y="12957"/>
                      <a:pt x="26661" y="17865"/>
                    </a:cubicBezTo>
                    <a:cubicBezTo>
                      <a:pt x="26661" y="22774"/>
                      <a:pt x="22682" y="26752"/>
                      <a:pt x="17774" y="26752"/>
                    </a:cubicBezTo>
                    <a:cubicBezTo>
                      <a:pt x="12866" y="26752"/>
                      <a:pt x="8887" y="22774"/>
                      <a:pt x="8887" y="17865"/>
                    </a:cubicBezTo>
                    <a:cubicBezTo>
                      <a:pt x="8887" y="12957"/>
                      <a:pt x="12866" y="8979"/>
                      <a:pt x="17774" y="8979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E25DC9F-6A11-4A18-95E8-A53E4F150BAD}"/>
                  </a:ext>
                </a:extLst>
              </p:cNvPr>
              <p:cNvSpPr/>
              <p:nvPr/>
            </p:nvSpPr>
            <p:spPr>
              <a:xfrm>
                <a:off x="7341464" y="2289963"/>
                <a:ext cx="337754" cy="124417"/>
              </a:xfrm>
              <a:custGeom>
                <a:avLst/>
                <a:gdLst>
                  <a:gd name="connsiteX0" fmla="*/ 324424 w 337754"/>
                  <a:gd name="connsiteY0" fmla="*/ 124418 h 124417"/>
                  <a:gd name="connsiteX1" fmla="*/ 337754 w 337754"/>
                  <a:gd name="connsiteY1" fmla="*/ 111087 h 124417"/>
                  <a:gd name="connsiteX2" fmla="*/ 337754 w 337754"/>
                  <a:gd name="connsiteY2" fmla="*/ 13330 h 124417"/>
                  <a:gd name="connsiteX3" fmla="*/ 324424 w 337754"/>
                  <a:gd name="connsiteY3" fmla="*/ 0 h 124417"/>
                  <a:gd name="connsiteX4" fmla="*/ 17774 w 337754"/>
                  <a:gd name="connsiteY4" fmla="*/ 0 h 124417"/>
                  <a:gd name="connsiteX5" fmla="*/ 0 w 337754"/>
                  <a:gd name="connsiteY5" fmla="*/ 17774 h 124417"/>
                  <a:gd name="connsiteX6" fmla="*/ 0 w 337754"/>
                  <a:gd name="connsiteY6" fmla="*/ 106644 h 124417"/>
                  <a:gd name="connsiteX7" fmla="*/ 17774 w 337754"/>
                  <a:gd name="connsiteY7" fmla="*/ 124418 h 124417"/>
                  <a:gd name="connsiteX8" fmla="*/ 8887 w 337754"/>
                  <a:gd name="connsiteY8" fmla="*/ 21462 h 124417"/>
                  <a:gd name="connsiteX9" fmla="*/ 21462 w 337754"/>
                  <a:gd name="connsiteY9" fmla="*/ 8887 h 124417"/>
                  <a:gd name="connsiteX10" fmla="*/ 320744 w 337754"/>
                  <a:gd name="connsiteY10" fmla="*/ 8887 h 124417"/>
                  <a:gd name="connsiteX11" fmla="*/ 328867 w 337754"/>
                  <a:gd name="connsiteY11" fmla="*/ 17010 h 124417"/>
                  <a:gd name="connsiteX12" fmla="*/ 328867 w 337754"/>
                  <a:gd name="connsiteY12" fmla="*/ 107417 h 124417"/>
                  <a:gd name="connsiteX13" fmla="*/ 320744 w 337754"/>
                  <a:gd name="connsiteY13" fmla="*/ 115531 h 124417"/>
                  <a:gd name="connsiteX14" fmla="*/ 21462 w 337754"/>
                  <a:gd name="connsiteY14" fmla="*/ 115531 h 124417"/>
                  <a:gd name="connsiteX15" fmla="*/ 8887 w 337754"/>
                  <a:gd name="connsiteY15" fmla="*/ 102973 h 124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7754" h="124417">
                    <a:moveTo>
                      <a:pt x="324424" y="124418"/>
                    </a:moveTo>
                    <a:lnTo>
                      <a:pt x="337754" y="111087"/>
                    </a:lnTo>
                    <a:lnTo>
                      <a:pt x="337754" y="13330"/>
                    </a:lnTo>
                    <a:lnTo>
                      <a:pt x="324424" y="0"/>
                    </a:lnTo>
                    <a:lnTo>
                      <a:pt x="17774" y="0"/>
                    </a:lnTo>
                    <a:lnTo>
                      <a:pt x="0" y="17774"/>
                    </a:lnTo>
                    <a:lnTo>
                      <a:pt x="0" y="106644"/>
                    </a:lnTo>
                    <a:lnTo>
                      <a:pt x="17774" y="124418"/>
                    </a:lnTo>
                    <a:close/>
                    <a:moveTo>
                      <a:pt x="8887" y="21462"/>
                    </a:moveTo>
                    <a:lnTo>
                      <a:pt x="21462" y="8887"/>
                    </a:lnTo>
                    <a:lnTo>
                      <a:pt x="320744" y="8887"/>
                    </a:lnTo>
                    <a:lnTo>
                      <a:pt x="328867" y="17010"/>
                    </a:lnTo>
                    <a:lnTo>
                      <a:pt x="328867" y="107417"/>
                    </a:lnTo>
                    <a:lnTo>
                      <a:pt x="320744" y="115531"/>
                    </a:lnTo>
                    <a:lnTo>
                      <a:pt x="21462" y="115531"/>
                    </a:lnTo>
                    <a:lnTo>
                      <a:pt x="8887" y="102973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  <p:grpSp>
          <p:nvGrpSpPr>
            <p:cNvPr id="85" name="Graphic 30" descr="Clock outline">
              <a:extLst>
                <a:ext uri="{FF2B5EF4-FFF2-40B4-BE49-F238E27FC236}">
                  <a16:creationId xmlns:a16="http://schemas.microsoft.com/office/drawing/2014/main" id="{769406E7-19A7-41DA-866A-1B17AB30C32D}"/>
                </a:ext>
              </a:extLst>
            </p:cNvPr>
            <p:cNvGrpSpPr/>
            <p:nvPr/>
          </p:nvGrpSpPr>
          <p:grpSpPr>
            <a:xfrm>
              <a:off x="7270575" y="2113193"/>
              <a:ext cx="371475" cy="371475"/>
              <a:chOff x="6168782" y="1215984"/>
              <a:chExt cx="723900" cy="723900"/>
            </a:xfrm>
            <a:solidFill>
              <a:schemeClr val="bg1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65E7939-75DA-4111-8856-DF336A36DEEC}"/>
                  </a:ext>
                </a:extLst>
              </p:cNvPr>
              <p:cNvSpPr/>
              <p:nvPr/>
            </p:nvSpPr>
            <p:spPr>
              <a:xfrm>
                <a:off x="6168782" y="1215984"/>
                <a:ext cx="723900" cy="723900"/>
              </a:xfrm>
              <a:custGeom>
                <a:avLst/>
                <a:gdLst>
                  <a:gd name="connsiteX0" fmla="*/ 361950 w 723900"/>
                  <a:gd name="connsiteY0" fmla="*/ 723900 h 723900"/>
                  <a:gd name="connsiteX1" fmla="*/ 0 w 723900"/>
                  <a:gd name="connsiteY1" fmla="*/ 361950 h 723900"/>
                  <a:gd name="connsiteX2" fmla="*/ 361950 w 723900"/>
                  <a:gd name="connsiteY2" fmla="*/ 0 h 723900"/>
                  <a:gd name="connsiteX3" fmla="*/ 723900 w 723900"/>
                  <a:gd name="connsiteY3" fmla="*/ 361950 h 723900"/>
                  <a:gd name="connsiteX4" fmla="*/ 361950 w 723900"/>
                  <a:gd name="connsiteY4" fmla="*/ 723900 h 723900"/>
                  <a:gd name="connsiteX5" fmla="*/ 361950 w 723900"/>
                  <a:gd name="connsiteY5" fmla="*/ 19050 h 723900"/>
                  <a:gd name="connsiteX6" fmla="*/ 19050 w 723900"/>
                  <a:gd name="connsiteY6" fmla="*/ 361950 h 723900"/>
                  <a:gd name="connsiteX7" fmla="*/ 361950 w 723900"/>
                  <a:gd name="connsiteY7" fmla="*/ 704850 h 723900"/>
                  <a:gd name="connsiteX8" fmla="*/ 704850 w 723900"/>
                  <a:gd name="connsiteY8" fmla="*/ 361950 h 723900"/>
                  <a:gd name="connsiteX9" fmla="*/ 361950 w 723900"/>
                  <a:gd name="connsiteY9" fmla="*/ 1905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3900" h="723900">
                    <a:moveTo>
                      <a:pt x="361950" y="723900"/>
                    </a:moveTo>
                    <a:cubicBezTo>
                      <a:pt x="162051" y="723900"/>
                      <a:pt x="0" y="561849"/>
                      <a:pt x="0" y="361950"/>
                    </a:cubicBezTo>
                    <a:cubicBezTo>
                      <a:pt x="0" y="162051"/>
                      <a:pt x="162051" y="0"/>
                      <a:pt x="361950" y="0"/>
                    </a:cubicBezTo>
                    <a:cubicBezTo>
                      <a:pt x="561849" y="0"/>
                      <a:pt x="723900" y="162051"/>
                      <a:pt x="723900" y="361950"/>
                    </a:cubicBezTo>
                    <a:cubicBezTo>
                      <a:pt x="723674" y="561756"/>
                      <a:pt x="561756" y="723674"/>
                      <a:pt x="361950" y="723900"/>
                    </a:cubicBezTo>
                    <a:close/>
                    <a:moveTo>
                      <a:pt x="361950" y="19050"/>
                    </a:moveTo>
                    <a:cubicBezTo>
                      <a:pt x="172571" y="19050"/>
                      <a:pt x="19050" y="172571"/>
                      <a:pt x="19050" y="361950"/>
                    </a:cubicBezTo>
                    <a:cubicBezTo>
                      <a:pt x="19050" y="551328"/>
                      <a:pt x="172571" y="704850"/>
                      <a:pt x="361950" y="704850"/>
                    </a:cubicBezTo>
                    <a:cubicBezTo>
                      <a:pt x="551328" y="704850"/>
                      <a:pt x="704850" y="551328"/>
                      <a:pt x="704850" y="361950"/>
                    </a:cubicBezTo>
                    <a:cubicBezTo>
                      <a:pt x="704640" y="172659"/>
                      <a:pt x="551241" y="19260"/>
                      <a:pt x="36195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81A0B75-97C0-49F1-AB3F-8335B0A12A75}"/>
                  </a:ext>
                </a:extLst>
              </p:cNvPr>
              <p:cNvSpPr/>
              <p:nvPr/>
            </p:nvSpPr>
            <p:spPr>
              <a:xfrm>
                <a:off x="6521207" y="1396959"/>
                <a:ext cx="149609" cy="321059"/>
              </a:xfrm>
              <a:custGeom>
                <a:avLst/>
                <a:gdLst>
                  <a:gd name="connsiteX0" fmla="*/ 136141 w 149609"/>
                  <a:gd name="connsiteY0" fmla="*/ 321059 h 321059"/>
                  <a:gd name="connsiteX1" fmla="*/ 2791 w 149609"/>
                  <a:gd name="connsiteY1" fmla="*/ 187709 h 321059"/>
                  <a:gd name="connsiteX2" fmla="*/ 0 w 149609"/>
                  <a:gd name="connsiteY2" fmla="*/ 180975 h 321059"/>
                  <a:gd name="connsiteX3" fmla="*/ 0 w 149609"/>
                  <a:gd name="connsiteY3" fmla="*/ 0 h 321059"/>
                  <a:gd name="connsiteX4" fmla="*/ 19050 w 149609"/>
                  <a:gd name="connsiteY4" fmla="*/ 0 h 321059"/>
                  <a:gd name="connsiteX5" fmla="*/ 19050 w 149609"/>
                  <a:gd name="connsiteY5" fmla="*/ 177032 h 321059"/>
                  <a:gd name="connsiteX6" fmla="*/ 149609 w 149609"/>
                  <a:gd name="connsiteY6" fmla="*/ 307591 h 32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609" h="321059">
                    <a:moveTo>
                      <a:pt x="136141" y="321059"/>
                    </a:moveTo>
                    <a:lnTo>
                      <a:pt x="2791" y="187709"/>
                    </a:lnTo>
                    <a:cubicBezTo>
                      <a:pt x="1004" y="185923"/>
                      <a:pt x="1" y="183501"/>
                      <a:pt x="0" y="180975"/>
                    </a:cubicBez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177032"/>
                    </a:lnTo>
                    <a:lnTo>
                      <a:pt x="149609" y="307591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74EDD97-1E85-43B6-AE56-DC0AC5893F5A}"/>
                  </a:ext>
                </a:extLst>
              </p:cNvPr>
              <p:cNvSpPr/>
              <p:nvPr/>
            </p:nvSpPr>
            <p:spPr>
              <a:xfrm>
                <a:off x="6511682" y="132075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289A703-3776-48FE-81DB-14529E52176C}"/>
                  </a:ext>
                </a:extLst>
              </p:cNvPr>
              <p:cNvSpPr/>
              <p:nvPr/>
            </p:nvSpPr>
            <p:spPr>
              <a:xfrm>
                <a:off x="627355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3490FF-1609-4CD4-A575-51E3DCACB2FB}"/>
                  </a:ext>
                </a:extLst>
              </p:cNvPr>
              <p:cNvSpPr/>
              <p:nvPr/>
            </p:nvSpPr>
            <p:spPr>
              <a:xfrm>
                <a:off x="6511682" y="179700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B9B8EFE-78D2-44BC-8A26-F3896E26A5F1}"/>
                  </a:ext>
                </a:extLst>
              </p:cNvPr>
              <p:cNvSpPr/>
              <p:nvPr/>
            </p:nvSpPr>
            <p:spPr>
              <a:xfrm>
                <a:off x="674980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FE0125E-3069-47D8-ABE1-7B9AE208E88E}"/>
                  </a:ext>
                </a:extLst>
              </p:cNvPr>
              <p:cNvSpPr/>
              <p:nvPr/>
            </p:nvSpPr>
            <p:spPr>
              <a:xfrm>
                <a:off x="6216407" y="1263609"/>
                <a:ext cx="628650" cy="628650"/>
              </a:xfrm>
              <a:custGeom>
                <a:avLst/>
                <a:gdLst>
                  <a:gd name="connsiteX0" fmla="*/ 314325 w 628650"/>
                  <a:gd name="connsiteY0" fmla="*/ 628650 h 628650"/>
                  <a:gd name="connsiteX1" fmla="*/ 0 w 628650"/>
                  <a:gd name="connsiteY1" fmla="*/ 314325 h 628650"/>
                  <a:gd name="connsiteX2" fmla="*/ 314325 w 628650"/>
                  <a:gd name="connsiteY2" fmla="*/ 0 h 628650"/>
                  <a:gd name="connsiteX3" fmla="*/ 628650 w 628650"/>
                  <a:gd name="connsiteY3" fmla="*/ 314325 h 628650"/>
                  <a:gd name="connsiteX4" fmla="*/ 314325 w 628650"/>
                  <a:gd name="connsiteY4" fmla="*/ 628650 h 628650"/>
                  <a:gd name="connsiteX5" fmla="*/ 314325 w 628650"/>
                  <a:gd name="connsiteY5" fmla="*/ 19050 h 628650"/>
                  <a:gd name="connsiteX6" fmla="*/ 19050 w 628650"/>
                  <a:gd name="connsiteY6" fmla="*/ 314325 h 628650"/>
                  <a:gd name="connsiteX7" fmla="*/ 314325 w 628650"/>
                  <a:gd name="connsiteY7" fmla="*/ 609600 h 628650"/>
                  <a:gd name="connsiteX8" fmla="*/ 609600 w 628650"/>
                  <a:gd name="connsiteY8" fmla="*/ 314325 h 628650"/>
                  <a:gd name="connsiteX9" fmla="*/ 314325 w 628650"/>
                  <a:gd name="connsiteY9" fmla="*/ 190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8650" h="628650">
                    <a:moveTo>
                      <a:pt x="314325" y="628650"/>
                    </a:moveTo>
                    <a:cubicBezTo>
                      <a:pt x="140728" y="628650"/>
                      <a:pt x="0" y="487922"/>
                      <a:pt x="0" y="314325"/>
                    </a:cubicBezTo>
                    <a:cubicBezTo>
                      <a:pt x="0" y="140728"/>
                      <a:pt x="140728" y="0"/>
                      <a:pt x="314325" y="0"/>
                    </a:cubicBezTo>
                    <a:cubicBezTo>
                      <a:pt x="487922" y="0"/>
                      <a:pt x="628650" y="140728"/>
                      <a:pt x="628650" y="314325"/>
                    </a:cubicBezTo>
                    <a:cubicBezTo>
                      <a:pt x="628451" y="487839"/>
                      <a:pt x="487839" y="628451"/>
                      <a:pt x="314325" y="628650"/>
                    </a:cubicBezTo>
                    <a:close/>
                    <a:moveTo>
                      <a:pt x="314325" y="19050"/>
                    </a:moveTo>
                    <a:cubicBezTo>
                      <a:pt x="151249" y="19050"/>
                      <a:pt x="19050" y="151249"/>
                      <a:pt x="19050" y="314325"/>
                    </a:cubicBezTo>
                    <a:cubicBezTo>
                      <a:pt x="19050" y="477401"/>
                      <a:pt x="151249" y="609600"/>
                      <a:pt x="314325" y="609600"/>
                    </a:cubicBezTo>
                    <a:cubicBezTo>
                      <a:pt x="477401" y="609600"/>
                      <a:pt x="609600" y="477401"/>
                      <a:pt x="609600" y="314325"/>
                    </a:cubicBezTo>
                    <a:cubicBezTo>
                      <a:pt x="609411" y="151327"/>
                      <a:pt x="477323" y="19239"/>
                      <a:pt x="314325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</p:grpSp>
      <p:grpSp>
        <p:nvGrpSpPr>
          <p:cNvPr id="93" name="Graphic 17" descr="Transfer outline">
            <a:extLst>
              <a:ext uri="{FF2B5EF4-FFF2-40B4-BE49-F238E27FC236}">
                <a16:creationId xmlns:a16="http://schemas.microsoft.com/office/drawing/2014/main" id="{0FE4EAEF-2E4F-413E-B5B0-30A1C149F5F5}"/>
              </a:ext>
            </a:extLst>
          </p:cNvPr>
          <p:cNvGrpSpPr/>
          <p:nvPr/>
        </p:nvGrpSpPr>
        <p:grpSpPr>
          <a:xfrm>
            <a:off x="10062104" y="2170436"/>
            <a:ext cx="496804" cy="344235"/>
            <a:chOff x="11987281" y="3154881"/>
            <a:chExt cx="546484" cy="416525"/>
          </a:xfrm>
          <a:solidFill>
            <a:schemeClr val="bg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0638BEA-1791-4AC3-A6B0-7EC648BD4FD7}"/>
                </a:ext>
              </a:extLst>
            </p:cNvPr>
            <p:cNvSpPr/>
            <p:nvPr/>
          </p:nvSpPr>
          <p:spPr>
            <a:xfrm>
              <a:off x="11987281" y="3154881"/>
              <a:ext cx="546484" cy="208343"/>
            </a:xfrm>
            <a:custGeom>
              <a:avLst/>
              <a:gdLst>
                <a:gd name="connsiteX0" fmla="*/ 539979 w 546484"/>
                <a:gd name="connsiteY0" fmla="*/ 97666 h 208343"/>
                <a:gd name="connsiteX1" fmla="*/ 22365 w 546484"/>
                <a:gd name="connsiteY1" fmla="*/ 97666 h 208343"/>
                <a:gd name="connsiteX2" fmla="*/ 22320 w 546484"/>
                <a:gd name="connsiteY2" fmla="*/ 97555 h 208343"/>
                <a:gd name="connsiteX3" fmla="*/ 108689 w 546484"/>
                <a:gd name="connsiteY3" fmla="*/ 11185 h 208343"/>
                <a:gd name="connsiteX4" fmla="*/ 108850 w 546484"/>
                <a:gd name="connsiteY4" fmla="*/ 1986 h 208343"/>
                <a:gd name="connsiteX5" fmla="*/ 99650 w 546484"/>
                <a:gd name="connsiteY5" fmla="*/ 1826 h 208343"/>
                <a:gd name="connsiteX6" fmla="*/ 99490 w 546484"/>
                <a:gd name="connsiteY6" fmla="*/ 1986 h 208343"/>
                <a:gd name="connsiteX7" fmla="*/ 1905 w 546484"/>
                <a:gd name="connsiteY7" fmla="*/ 99572 h 208343"/>
                <a:gd name="connsiteX8" fmla="*/ 1905 w 546484"/>
                <a:gd name="connsiteY8" fmla="*/ 108771 h 208343"/>
                <a:gd name="connsiteX9" fmla="*/ 99490 w 546484"/>
                <a:gd name="connsiteY9" fmla="*/ 206357 h 208343"/>
                <a:gd name="connsiteX10" fmla="*/ 108689 w 546484"/>
                <a:gd name="connsiteY10" fmla="*/ 206517 h 208343"/>
                <a:gd name="connsiteX11" fmla="*/ 108850 w 546484"/>
                <a:gd name="connsiteY11" fmla="*/ 197318 h 208343"/>
                <a:gd name="connsiteX12" fmla="*/ 108689 w 546484"/>
                <a:gd name="connsiteY12" fmla="*/ 197158 h 208343"/>
                <a:gd name="connsiteX13" fmla="*/ 22320 w 546484"/>
                <a:gd name="connsiteY13" fmla="*/ 110788 h 208343"/>
                <a:gd name="connsiteX14" fmla="*/ 22365 w 546484"/>
                <a:gd name="connsiteY14" fmla="*/ 110677 h 208343"/>
                <a:gd name="connsiteX15" fmla="*/ 539979 w 546484"/>
                <a:gd name="connsiteY15" fmla="*/ 110677 h 208343"/>
                <a:gd name="connsiteX16" fmla="*/ 546485 w 546484"/>
                <a:gd name="connsiteY16" fmla="*/ 104172 h 208343"/>
                <a:gd name="connsiteX17" fmla="*/ 539979 w 546484"/>
                <a:gd name="connsiteY17" fmla="*/ 97666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84" h="208343">
                  <a:moveTo>
                    <a:pt x="539979" y="97666"/>
                  </a:moveTo>
                  <a:lnTo>
                    <a:pt x="22365" y="97666"/>
                  </a:lnTo>
                  <a:cubicBezTo>
                    <a:pt x="22281" y="97666"/>
                    <a:pt x="22261" y="97614"/>
                    <a:pt x="22320" y="97555"/>
                  </a:cubicBezTo>
                  <a:lnTo>
                    <a:pt x="108689" y="11185"/>
                  </a:lnTo>
                  <a:cubicBezTo>
                    <a:pt x="111274" y="8689"/>
                    <a:pt x="111346" y="4571"/>
                    <a:pt x="108850" y="1986"/>
                  </a:cubicBezTo>
                  <a:cubicBezTo>
                    <a:pt x="106353" y="-598"/>
                    <a:pt x="102235" y="-670"/>
                    <a:pt x="99650" y="1826"/>
                  </a:cubicBezTo>
                  <a:cubicBezTo>
                    <a:pt x="99596" y="1879"/>
                    <a:pt x="99542" y="1932"/>
                    <a:pt x="99490" y="1986"/>
                  </a:cubicBezTo>
                  <a:lnTo>
                    <a:pt x="1905" y="99572"/>
                  </a:lnTo>
                  <a:cubicBezTo>
                    <a:pt x="-635" y="102112"/>
                    <a:pt x="-635" y="106231"/>
                    <a:pt x="1905" y="108771"/>
                  </a:cubicBezTo>
                  <a:lnTo>
                    <a:pt x="99490" y="206357"/>
                  </a:lnTo>
                  <a:cubicBezTo>
                    <a:pt x="101987" y="208941"/>
                    <a:pt x="106105" y="209013"/>
                    <a:pt x="108689" y="206517"/>
                  </a:cubicBezTo>
                  <a:cubicBezTo>
                    <a:pt x="111274" y="204021"/>
                    <a:pt x="111346" y="199902"/>
                    <a:pt x="108850" y="197318"/>
                  </a:cubicBezTo>
                  <a:cubicBezTo>
                    <a:pt x="108797" y="197263"/>
                    <a:pt x="108743" y="197210"/>
                    <a:pt x="108689" y="197158"/>
                  </a:cubicBezTo>
                  <a:lnTo>
                    <a:pt x="22320" y="110788"/>
                  </a:lnTo>
                  <a:cubicBezTo>
                    <a:pt x="22261" y="110729"/>
                    <a:pt x="22281" y="110677"/>
                    <a:pt x="22365" y="110677"/>
                  </a:cubicBezTo>
                  <a:lnTo>
                    <a:pt x="539979" y="110677"/>
                  </a:lnTo>
                  <a:cubicBezTo>
                    <a:pt x="543572" y="110677"/>
                    <a:pt x="546485" y="107765"/>
                    <a:pt x="546485" y="104172"/>
                  </a:cubicBezTo>
                  <a:cubicBezTo>
                    <a:pt x="546485" y="100578"/>
                    <a:pt x="543572" y="97666"/>
                    <a:pt x="539979" y="9766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D0C166-8A8D-4672-84C1-3DFBB4951436}"/>
                </a:ext>
              </a:extLst>
            </p:cNvPr>
            <p:cNvSpPr/>
            <p:nvPr/>
          </p:nvSpPr>
          <p:spPr>
            <a:xfrm>
              <a:off x="11987286" y="3363063"/>
              <a:ext cx="546471" cy="208343"/>
            </a:xfrm>
            <a:custGeom>
              <a:avLst/>
              <a:gdLst>
                <a:gd name="connsiteX0" fmla="*/ 544567 w 546471"/>
                <a:gd name="connsiteY0" fmla="*/ 99572 h 208343"/>
                <a:gd name="connsiteX1" fmla="*/ 446981 w 546471"/>
                <a:gd name="connsiteY1" fmla="*/ 1986 h 208343"/>
                <a:gd name="connsiteX2" fmla="*/ 437782 w 546471"/>
                <a:gd name="connsiteY2" fmla="*/ 1826 h 208343"/>
                <a:gd name="connsiteX3" fmla="*/ 437622 w 546471"/>
                <a:gd name="connsiteY3" fmla="*/ 11025 h 208343"/>
                <a:gd name="connsiteX4" fmla="*/ 437782 w 546471"/>
                <a:gd name="connsiteY4" fmla="*/ 11185 h 208343"/>
                <a:gd name="connsiteX5" fmla="*/ 524152 w 546471"/>
                <a:gd name="connsiteY5" fmla="*/ 97555 h 208343"/>
                <a:gd name="connsiteX6" fmla="*/ 524106 w 546471"/>
                <a:gd name="connsiteY6" fmla="*/ 97666 h 208343"/>
                <a:gd name="connsiteX7" fmla="*/ 6506 w 546471"/>
                <a:gd name="connsiteY7" fmla="*/ 97666 h 208343"/>
                <a:gd name="connsiteX8" fmla="*/ 0 w 546471"/>
                <a:gd name="connsiteY8" fmla="*/ 104172 h 208343"/>
                <a:gd name="connsiteX9" fmla="*/ 6506 w 546471"/>
                <a:gd name="connsiteY9" fmla="*/ 110677 h 208343"/>
                <a:gd name="connsiteX10" fmla="*/ 524106 w 546471"/>
                <a:gd name="connsiteY10" fmla="*/ 110677 h 208343"/>
                <a:gd name="connsiteX11" fmla="*/ 524152 w 546471"/>
                <a:gd name="connsiteY11" fmla="*/ 110788 h 208343"/>
                <a:gd name="connsiteX12" fmla="*/ 437782 w 546471"/>
                <a:gd name="connsiteY12" fmla="*/ 197158 h 208343"/>
                <a:gd name="connsiteX13" fmla="*/ 437622 w 546471"/>
                <a:gd name="connsiteY13" fmla="*/ 206357 h 208343"/>
                <a:gd name="connsiteX14" fmla="*/ 446821 w 546471"/>
                <a:gd name="connsiteY14" fmla="*/ 206517 h 208343"/>
                <a:gd name="connsiteX15" fmla="*/ 446981 w 546471"/>
                <a:gd name="connsiteY15" fmla="*/ 206357 h 208343"/>
                <a:gd name="connsiteX16" fmla="*/ 544567 w 546471"/>
                <a:gd name="connsiteY16" fmla="*/ 108771 h 208343"/>
                <a:gd name="connsiteX17" fmla="*/ 544567 w 546471"/>
                <a:gd name="connsiteY17" fmla="*/ 99572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71" h="208343">
                  <a:moveTo>
                    <a:pt x="544567" y="99572"/>
                  </a:moveTo>
                  <a:lnTo>
                    <a:pt x="446981" y="1986"/>
                  </a:lnTo>
                  <a:cubicBezTo>
                    <a:pt x="444485" y="-598"/>
                    <a:pt x="440367" y="-670"/>
                    <a:pt x="437782" y="1826"/>
                  </a:cubicBezTo>
                  <a:cubicBezTo>
                    <a:pt x="435197" y="4323"/>
                    <a:pt x="435126" y="8441"/>
                    <a:pt x="437622" y="11025"/>
                  </a:cubicBezTo>
                  <a:cubicBezTo>
                    <a:pt x="437675" y="11080"/>
                    <a:pt x="437728" y="11133"/>
                    <a:pt x="437782" y="11185"/>
                  </a:cubicBezTo>
                  <a:lnTo>
                    <a:pt x="524152" y="97555"/>
                  </a:lnTo>
                  <a:cubicBezTo>
                    <a:pt x="524210" y="97620"/>
                    <a:pt x="524191" y="97666"/>
                    <a:pt x="524106" y="97666"/>
                  </a:cubicBezTo>
                  <a:lnTo>
                    <a:pt x="6506" y="97666"/>
                  </a:lnTo>
                  <a:cubicBezTo>
                    <a:pt x="2913" y="97666"/>
                    <a:pt x="0" y="100578"/>
                    <a:pt x="0" y="104172"/>
                  </a:cubicBezTo>
                  <a:cubicBezTo>
                    <a:pt x="0" y="107765"/>
                    <a:pt x="2913" y="110677"/>
                    <a:pt x="6506" y="110677"/>
                  </a:cubicBezTo>
                  <a:lnTo>
                    <a:pt x="524106" y="110677"/>
                  </a:lnTo>
                  <a:cubicBezTo>
                    <a:pt x="524191" y="110677"/>
                    <a:pt x="524210" y="110729"/>
                    <a:pt x="524152" y="110788"/>
                  </a:cubicBezTo>
                  <a:lnTo>
                    <a:pt x="437782" y="197158"/>
                  </a:lnTo>
                  <a:cubicBezTo>
                    <a:pt x="435197" y="199654"/>
                    <a:pt x="435126" y="203772"/>
                    <a:pt x="437622" y="206357"/>
                  </a:cubicBezTo>
                  <a:cubicBezTo>
                    <a:pt x="440118" y="208941"/>
                    <a:pt x="444237" y="209013"/>
                    <a:pt x="446821" y="206517"/>
                  </a:cubicBezTo>
                  <a:cubicBezTo>
                    <a:pt x="446876" y="206464"/>
                    <a:pt x="446929" y="206411"/>
                    <a:pt x="446981" y="206357"/>
                  </a:cubicBezTo>
                  <a:lnTo>
                    <a:pt x="544567" y="108771"/>
                  </a:lnTo>
                  <a:cubicBezTo>
                    <a:pt x="547107" y="106231"/>
                    <a:pt x="547107" y="102112"/>
                    <a:pt x="544567" y="99572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" name="Graphic 7" descr="Mop and bucket outline">
            <a:extLst>
              <a:ext uri="{FF2B5EF4-FFF2-40B4-BE49-F238E27FC236}">
                <a16:creationId xmlns:a16="http://schemas.microsoft.com/office/drawing/2014/main" id="{52038624-4839-4247-B32B-3CE4474F8AB9}"/>
              </a:ext>
            </a:extLst>
          </p:cNvPr>
          <p:cNvGrpSpPr/>
          <p:nvPr/>
        </p:nvGrpSpPr>
        <p:grpSpPr>
          <a:xfrm>
            <a:off x="7884611" y="2041229"/>
            <a:ext cx="479809" cy="514542"/>
            <a:chOff x="5707016" y="3019425"/>
            <a:chExt cx="772738" cy="828675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B197A1B-A9A2-4EE2-A7A4-B688ABB9679A}"/>
                </a:ext>
              </a:extLst>
            </p:cNvPr>
            <p:cNvSpPr/>
            <p:nvPr/>
          </p:nvSpPr>
          <p:spPr>
            <a:xfrm>
              <a:off x="5707016" y="3448050"/>
              <a:ext cx="416189" cy="400050"/>
            </a:xfrm>
            <a:custGeom>
              <a:avLst/>
              <a:gdLst>
                <a:gd name="connsiteX0" fmla="*/ 416189 w 416189"/>
                <a:gd name="connsiteY0" fmla="*/ 71438 h 400050"/>
                <a:gd name="connsiteX1" fmla="*/ 225689 w 416189"/>
                <a:gd name="connsiteY1" fmla="*/ 0 h 400050"/>
                <a:gd name="connsiteX2" fmla="*/ 35189 w 416189"/>
                <a:gd name="connsiteY2" fmla="*/ 71438 h 400050"/>
                <a:gd name="connsiteX3" fmla="*/ 36913 w 416189"/>
                <a:gd name="connsiteY3" fmla="*/ 81658 h 400050"/>
                <a:gd name="connsiteX4" fmla="*/ 38818 w 416189"/>
                <a:gd name="connsiteY4" fmla="*/ 91802 h 400050"/>
                <a:gd name="connsiteX5" fmla="*/ 21740 w 416189"/>
                <a:gd name="connsiteY5" fmla="*/ 268853 h 400050"/>
                <a:gd name="connsiteX6" fmla="*/ 114561 w 416189"/>
                <a:gd name="connsiteY6" fmla="*/ 308077 h 400050"/>
                <a:gd name="connsiteX7" fmla="*/ 135068 w 416189"/>
                <a:gd name="connsiteY7" fmla="*/ 306934 h 400050"/>
                <a:gd name="connsiteX8" fmla="*/ 277277 w 416189"/>
                <a:gd name="connsiteY8" fmla="*/ 243916 h 400050"/>
                <a:gd name="connsiteX9" fmla="*/ 306804 w 416189"/>
                <a:gd name="connsiteY9" fmla="*/ 217161 h 400050"/>
                <a:gd name="connsiteX10" fmla="*/ 309300 w 416189"/>
                <a:gd name="connsiteY10" fmla="*/ 214589 h 400050"/>
                <a:gd name="connsiteX11" fmla="*/ 310090 w 416189"/>
                <a:gd name="connsiteY11" fmla="*/ 215017 h 400050"/>
                <a:gd name="connsiteX12" fmla="*/ 334189 w 416189"/>
                <a:gd name="connsiteY12" fmla="*/ 217942 h 400050"/>
                <a:gd name="connsiteX13" fmla="*/ 358061 w 416189"/>
                <a:gd name="connsiteY13" fmla="*/ 177286 h 400050"/>
                <a:gd name="connsiteX14" fmla="*/ 317405 w 416189"/>
                <a:gd name="connsiteY14" fmla="*/ 153413 h 400050"/>
                <a:gd name="connsiteX15" fmla="*/ 293764 w 416189"/>
                <a:gd name="connsiteY15" fmla="*/ 176441 h 400050"/>
                <a:gd name="connsiteX16" fmla="*/ 295822 w 416189"/>
                <a:gd name="connsiteY16" fmla="*/ 200149 h 400050"/>
                <a:gd name="connsiteX17" fmla="*/ 296146 w 416189"/>
                <a:gd name="connsiteY17" fmla="*/ 200835 h 400050"/>
                <a:gd name="connsiteX18" fmla="*/ 294707 w 416189"/>
                <a:gd name="connsiteY18" fmla="*/ 202321 h 400050"/>
                <a:gd name="connsiteX19" fmla="*/ 265342 w 416189"/>
                <a:gd name="connsiteY19" fmla="*/ 229057 h 400050"/>
                <a:gd name="connsiteX20" fmla="*/ 133001 w 416189"/>
                <a:gd name="connsiteY20" fmla="*/ 287998 h 400050"/>
                <a:gd name="connsiteX21" fmla="*/ 94406 w 416189"/>
                <a:gd name="connsiteY21" fmla="*/ 287407 h 400050"/>
                <a:gd name="connsiteX22" fmla="*/ 61345 w 416189"/>
                <a:gd name="connsiteY22" fmla="*/ 108909 h 400050"/>
                <a:gd name="connsiteX23" fmla="*/ 225689 w 416189"/>
                <a:gd name="connsiteY23" fmla="*/ 142875 h 400050"/>
                <a:gd name="connsiteX24" fmla="*/ 390034 w 416189"/>
                <a:gd name="connsiteY24" fmla="*/ 108909 h 400050"/>
                <a:gd name="connsiteX25" fmla="*/ 349724 w 416189"/>
                <a:gd name="connsiteY25" fmla="*/ 326612 h 400050"/>
                <a:gd name="connsiteX26" fmla="*/ 225689 w 416189"/>
                <a:gd name="connsiteY26" fmla="*/ 381000 h 400050"/>
                <a:gd name="connsiteX27" fmla="*/ 102121 w 416189"/>
                <a:gd name="connsiteY27" fmla="*/ 328222 h 400050"/>
                <a:gd name="connsiteX28" fmla="*/ 82119 w 416189"/>
                <a:gd name="connsiteY28" fmla="*/ 325555 h 400050"/>
                <a:gd name="connsiteX29" fmla="*/ 83071 w 416189"/>
                <a:gd name="connsiteY29" fmla="*/ 330708 h 400050"/>
                <a:gd name="connsiteX30" fmla="*/ 225689 w 416189"/>
                <a:gd name="connsiteY30" fmla="*/ 400050 h 400050"/>
                <a:gd name="connsiteX31" fmla="*/ 368402 w 416189"/>
                <a:gd name="connsiteY31" fmla="*/ 330346 h 400050"/>
                <a:gd name="connsiteX32" fmla="*/ 414456 w 416189"/>
                <a:gd name="connsiteY32" fmla="*/ 81658 h 400050"/>
                <a:gd name="connsiteX33" fmla="*/ 416189 w 416189"/>
                <a:gd name="connsiteY33" fmla="*/ 71438 h 400050"/>
                <a:gd name="connsiteX34" fmla="*/ 321816 w 416189"/>
                <a:gd name="connsiteY34" fmla="*/ 171964 h 400050"/>
                <a:gd name="connsiteX35" fmla="*/ 339473 w 416189"/>
                <a:gd name="connsiteY35" fmla="*/ 181925 h 400050"/>
                <a:gd name="connsiteX36" fmla="*/ 339475 w 416189"/>
                <a:gd name="connsiteY36" fmla="*/ 189614 h 400050"/>
                <a:gd name="connsiteX37" fmla="*/ 329578 w 416189"/>
                <a:gd name="connsiteY37" fmla="*/ 199511 h 400050"/>
                <a:gd name="connsiteX38" fmla="*/ 311929 w 416189"/>
                <a:gd name="connsiteY38" fmla="*/ 189674 h 400050"/>
                <a:gd name="connsiteX39" fmla="*/ 311929 w 416189"/>
                <a:gd name="connsiteY39" fmla="*/ 181861 h 400050"/>
                <a:gd name="connsiteX40" fmla="*/ 321816 w 416189"/>
                <a:gd name="connsiteY40" fmla="*/ 171964 h 400050"/>
                <a:gd name="connsiteX41" fmla="*/ 36570 w 416189"/>
                <a:gd name="connsiteY41" fmla="*/ 256927 h 400050"/>
                <a:gd name="connsiteX42" fmla="*/ 43905 w 416189"/>
                <a:gd name="connsiteY42" fmla="*/ 119386 h 400050"/>
                <a:gd name="connsiteX43" fmla="*/ 74127 w 416189"/>
                <a:gd name="connsiteY43" fmla="*/ 282578 h 400050"/>
                <a:gd name="connsiteX44" fmla="*/ 36570 w 416189"/>
                <a:gd name="connsiteY44" fmla="*/ 256927 h 400050"/>
                <a:gd name="connsiteX45" fmla="*/ 225689 w 416189"/>
                <a:gd name="connsiteY45" fmla="*/ 123825 h 400050"/>
                <a:gd name="connsiteX46" fmla="*/ 55363 w 416189"/>
                <a:gd name="connsiteY46" fmla="*/ 76619 h 400050"/>
                <a:gd name="connsiteX47" fmla="*/ 54315 w 416189"/>
                <a:gd name="connsiteY47" fmla="*/ 70990 h 400050"/>
                <a:gd name="connsiteX48" fmla="*/ 225689 w 416189"/>
                <a:gd name="connsiteY48" fmla="*/ 19050 h 400050"/>
                <a:gd name="connsiteX49" fmla="*/ 397054 w 416189"/>
                <a:gd name="connsiteY49" fmla="*/ 70990 h 400050"/>
                <a:gd name="connsiteX50" fmla="*/ 396015 w 416189"/>
                <a:gd name="connsiteY50" fmla="*/ 76619 h 400050"/>
                <a:gd name="connsiteX51" fmla="*/ 225689 w 416189"/>
                <a:gd name="connsiteY51" fmla="*/ 12382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16189" h="400050">
                  <a:moveTo>
                    <a:pt x="416189" y="71438"/>
                  </a:moveTo>
                  <a:cubicBezTo>
                    <a:pt x="416189" y="25032"/>
                    <a:pt x="318082" y="0"/>
                    <a:pt x="225689" y="0"/>
                  </a:cubicBezTo>
                  <a:cubicBezTo>
                    <a:pt x="133297" y="0"/>
                    <a:pt x="35189" y="25032"/>
                    <a:pt x="35189" y="71438"/>
                  </a:cubicBezTo>
                  <a:cubicBezTo>
                    <a:pt x="35207" y="74915"/>
                    <a:pt x="35789" y="78367"/>
                    <a:pt x="36913" y="81658"/>
                  </a:cubicBezTo>
                  <a:lnTo>
                    <a:pt x="38818" y="91802"/>
                  </a:lnTo>
                  <a:cubicBezTo>
                    <a:pt x="-5759" y="156915"/>
                    <a:pt x="-12617" y="226104"/>
                    <a:pt x="21740" y="268853"/>
                  </a:cubicBezTo>
                  <a:cubicBezTo>
                    <a:pt x="42304" y="294484"/>
                    <a:pt x="74794" y="308077"/>
                    <a:pt x="114561" y="308077"/>
                  </a:cubicBezTo>
                  <a:cubicBezTo>
                    <a:pt x="121412" y="308065"/>
                    <a:pt x="128258" y="307684"/>
                    <a:pt x="135068" y="306934"/>
                  </a:cubicBezTo>
                  <a:cubicBezTo>
                    <a:pt x="187431" y="299639"/>
                    <a:pt x="236699" y="277807"/>
                    <a:pt x="277277" y="243916"/>
                  </a:cubicBezTo>
                  <a:cubicBezTo>
                    <a:pt x="287629" y="235577"/>
                    <a:pt x="297488" y="226644"/>
                    <a:pt x="306804" y="217161"/>
                  </a:cubicBezTo>
                  <a:lnTo>
                    <a:pt x="309300" y="214589"/>
                  </a:lnTo>
                  <a:lnTo>
                    <a:pt x="310090" y="215017"/>
                  </a:lnTo>
                  <a:cubicBezTo>
                    <a:pt x="317435" y="219095"/>
                    <a:pt x="326082" y="220145"/>
                    <a:pt x="334189" y="217942"/>
                  </a:cubicBezTo>
                  <a:cubicBezTo>
                    <a:pt x="352008" y="213307"/>
                    <a:pt x="362696" y="195104"/>
                    <a:pt x="358061" y="177286"/>
                  </a:cubicBezTo>
                  <a:cubicBezTo>
                    <a:pt x="353426" y="159467"/>
                    <a:pt x="335224" y="148779"/>
                    <a:pt x="317405" y="153413"/>
                  </a:cubicBezTo>
                  <a:cubicBezTo>
                    <a:pt x="306012" y="156377"/>
                    <a:pt x="297026" y="165129"/>
                    <a:pt x="293764" y="176441"/>
                  </a:cubicBezTo>
                  <a:cubicBezTo>
                    <a:pt x="291361" y="184313"/>
                    <a:pt x="292098" y="192809"/>
                    <a:pt x="295822" y="200149"/>
                  </a:cubicBezTo>
                  <a:lnTo>
                    <a:pt x="296146" y="200835"/>
                  </a:lnTo>
                  <a:lnTo>
                    <a:pt x="294707" y="202321"/>
                  </a:lnTo>
                  <a:cubicBezTo>
                    <a:pt x="285455" y="211804"/>
                    <a:pt x="275649" y="220731"/>
                    <a:pt x="265342" y="229057"/>
                  </a:cubicBezTo>
                  <a:cubicBezTo>
                    <a:pt x="227598" y="260677"/>
                    <a:pt x="181753" y="281095"/>
                    <a:pt x="133001" y="287998"/>
                  </a:cubicBezTo>
                  <a:cubicBezTo>
                    <a:pt x="120164" y="289448"/>
                    <a:pt x="107193" y="289250"/>
                    <a:pt x="94406" y="287407"/>
                  </a:cubicBezTo>
                  <a:lnTo>
                    <a:pt x="61345" y="108909"/>
                  </a:lnTo>
                  <a:cubicBezTo>
                    <a:pt x="96673" y="131159"/>
                    <a:pt x="162529" y="142875"/>
                    <a:pt x="225689" y="142875"/>
                  </a:cubicBezTo>
                  <a:cubicBezTo>
                    <a:pt x="288850" y="142875"/>
                    <a:pt x="354705" y="131159"/>
                    <a:pt x="390034" y="108909"/>
                  </a:cubicBezTo>
                  <a:lnTo>
                    <a:pt x="349724" y="326612"/>
                  </a:lnTo>
                  <a:cubicBezTo>
                    <a:pt x="339561" y="373932"/>
                    <a:pt x="267647" y="381000"/>
                    <a:pt x="225689" y="381000"/>
                  </a:cubicBezTo>
                  <a:cubicBezTo>
                    <a:pt x="175207" y="381000"/>
                    <a:pt x="113199" y="371694"/>
                    <a:pt x="102121" y="328222"/>
                  </a:cubicBezTo>
                  <a:cubicBezTo>
                    <a:pt x="95403" y="327767"/>
                    <a:pt x="88722" y="326875"/>
                    <a:pt x="82119" y="325555"/>
                  </a:cubicBezTo>
                  <a:lnTo>
                    <a:pt x="83071" y="330708"/>
                  </a:lnTo>
                  <a:cubicBezTo>
                    <a:pt x="90215" y="362341"/>
                    <a:pt x="120695" y="400050"/>
                    <a:pt x="225689" y="400050"/>
                  </a:cubicBezTo>
                  <a:cubicBezTo>
                    <a:pt x="331274" y="400050"/>
                    <a:pt x="361544" y="362293"/>
                    <a:pt x="368402" y="330346"/>
                  </a:cubicBezTo>
                  <a:lnTo>
                    <a:pt x="414456" y="81658"/>
                  </a:lnTo>
                  <a:cubicBezTo>
                    <a:pt x="415583" y="78367"/>
                    <a:pt x="416168" y="74916"/>
                    <a:pt x="416189" y="71438"/>
                  </a:cubicBezTo>
                  <a:close/>
                  <a:moveTo>
                    <a:pt x="321816" y="171964"/>
                  </a:moveTo>
                  <a:cubicBezTo>
                    <a:pt x="329442" y="169839"/>
                    <a:pt x="337347" y="174298"/>
                    <a:pt x="339473" y="181925"/>
                  </a:cubicBezTo>
                  <a:cubicBezTo>
                    <a:pt x="340174" y="184440"/>
                    <a:pt x="340174" y="187099"/>
                    <a:pt x="339475" y="189614"/>
                  </a:cubicBezTo>
                  <a:cubicBezTo>
                    <a:pt x="338162" y="194433"/>
                    <a:pt x="334397" y="198198"/>
                    <a:pt x="329578" y="199511"/>
                  </a:cubicBezTo>
                  <a:cubicBezTo>
                    <a:pt x="321988" y="201668"/>
                    <a:pt x="314086" y="197265"/>
                    <a:pt x="311929" y="189674"/>
                  </a:cubicBezTo>
                  <a:cubicBezTo>
                    <a:pt x="311203" y="187121"/>
                    <a:pt x="311203" y="184414"/>
                    <a:pt x="311929" y="181861"/>
                  </a:cubicBezTo>
                  <a:cubicBezTo>
                    <a:pt x="313241" y="177045"/>
                    <a:pt x="317002" y="173282"/>
                    <a:pt x="321816" y="171964"/>
                  </a:cubicBezTo>
                  <a:close/>
                  <a:moveTo>
                    <a:pt x="36570" y="256927"/>
                  </a:moveTo>
                  <a:cubicBezTo>
                    <a:pt x="10415" y="224333"/>
                    <a:pt x="13710" y="171974"/>
                    <a:pt x="43905" y="119386"/>
                  </a:cubicBezTo>
                  <a:lnTo>
                    <a:pt x="74127" y="282578"/>
                  </a:lnTo>
                  <a:cubicBezTo>
                    <a:pt x="59431" y="277759"/>
                    <a:pt x="46407" y="268863"/>
                    <a:pt x="36570" y="256927"/>
                  </a:cubicBezTo>
                  <a:close/>
                  <a:moveTo>
                    <a:pt x="225689" y="123825"/>
                  </a:moveTo>
                  <a:cubicBezTo>
                    <a:pt x="134364" y="123825"/>
                    <a:pt x="64612" y="99870"/>
                    <a:pt x="55363" y="76619"/>
                  </a:cubicBezTo>
                  <a:lnTo>
                    <a:pt x="54315" y="70990"/>
                  </a:lnTo>
                  <a:cubicBezTo>
                    <a:pt x="55182" y="46377"/>
                    <a:pt x="128144" y="19050"/>
                    <a:pt x="225689" y="19050"/>
                  </a:cubicBezTo>
                  <a:cubicBezTo>
                    <a:pt x="323235" y="19050"/>
                    <a:pt x="396187" y="46377"/>
                    <a:pt x="397054" y="70990"/>
                  </a:cubicBezTo>
                  <a:lnTo>
                    <a:pt x="396015" y="76619"/>
                  </a:lnTo>
                  <a:cubicBezTo>
                    <a:pt x="386767" y="99870"/>
                    <a:pt x="317005" y="123825"/>
                    <a:pt x="2256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0DC7EC-9CFA-45F5-9536-020CA017270A}"/>
                </a:ext>
              </a:extLst>
            </p:cNvPr>
            <p:cNvSpPr/>
            <p:nvPr/>
          </p:nvSpPr>
          <p:spPr>
            <a:xfrm>
              <a:off x="6093459" y="3019425"/>
              <a:ext cx="386295" cy="819150"/>
            </a:xfrm>
            <a:custGeom>
              <a:avLst/>
              <a:gdLst>
                <a:gd name="connsiteX0" fmla="*/ 348186 w 386295"/>
                <a:gd name="connsiteY0" fmla="*/ 631231 h 819150"/>
                <a:gd name="connsiteX1" fmla="*/ 379676 w 386295"/>
                <a:gd name="connsiteY1" fmla="*/ 637194 h 819150"/>
                <a:gd name="connsiteX2" fmla="*/ 384143 w 386295"/>
                <a:gd name="connsiteY2" fmla="*/ 613381 h 819150"/>
                <a:gd name="connsiteX3" fmla="*/ 347596 w 386295"/>
                <a:gd name="connsiteY3" fmla="*/ 559994 h 819150"/>
                <a:gd name="connsiteX4" fmla="*/ 299390 w 386295"/>
                <a:gd name="connsiteY4" fmla="*/ 551678 h 819150"/>
                <a:gd name="connsiteX5" fmla="*/ 275082 w 386295"/>
                <a:gd name="connsiteY5" fmla="*/ 515969 h 819150"/>
                <a:gd name="connsiteX6" fmla="*/ 371827 w 386295"/>
                <a:gd name="connsiteY6" fmla="*/ 0 h 819150"/>
                <a:gd name="connsiteX7" fmla="*/ 352425 w 386295"/>
                <a:gd name="connsiteY7" fmla="*/ 0 h 819150"/>
                <a:gd name="connsiteX8" fmla="*/ 257413 w 386295"/>
                <a:gd name="connsiteY8" fmla="*/ 506816 h 819150"/>
                <a:gd name="connsiteX9" fmla="*/ 222999 w 386295"/>
                <a:gd name="connsiteY9" fmla="*/ 499824 h 819150"/>
                <a:gd name="connsiteX10" fmla="*/ 316944 w 386295"/>
                <a:gd name="connsiteY10" fmla="*/ 0 h 819150"/>
                <a:gd name="connsiteX11" fmla="*/ 297561 w 386295"/>
                <a:gd name="connsiteY11" fmla="*/ 0 h 819150"/>
                <a:gd name="connsiteX12" fmla="*/ 203263 w 386295"/>
                <a:gd name="connsiteY12" fmla="*/ 501644 h 819150"/>
                <a:gd name="connsiteX13" fmla="*/ 167497 w 386295"/>
                <a:gd name="connsiteY13" fmla="*/ 525990 h 819150"/>
                <a:gd name="connsiteX14" fmla="*/ 119110 w 386295"/>
                <a:gd name="connsiteY14" fmla="*/ 516807 h 819150"/>
                <a:gd name="connsiteX15" fmla="*/ 65770 w 386295"/>
                <a:gd name="connsiteY15" fmla="*/ 553222 h 819150"/>
                <a:gd name="connsiteX16" fmla="*/ 61322 w 386295"/>
                <a:gd name="connsiteY16" fmla="*/ 576977 h 819150"/>
                <a:gd name="connsiteX17" fmla="*/ 105604 w 386295"/>
                <a:gd name="connsiteY17" fmla="*/ 585283 h 819150"/>
                <a:gd name="connsiteX18" fmla="*/ 11801 w 386295"/>
                <a:gd name="connsiteY18" fmla="*/ 803805 h 819150"/>
                <a:gd name="connsiteX19" fmla="*/ 0 w 386295"/>
                <a:gd name="connsiteY19" fmla="*/ 819150 h 819150"/>
                <a:gd name="connsiteX20" fmla="*/ 75533 w 386295"/>
                <a:gd name="connsiteY20" fmla="*/ 819150 h 819150"/>
                <a:gd name="connsiteX21" fmla="*/ 78191 w 386295"/>
                <a:gd name="connsiteY21" fmla="*/ 813987 h 819150"/>
                <a:gd name="connsiteX22" fmla="*/ 101051 w 386295"/>
                <a:gd name="connsiteY22" fmla="*/ 776916 h 819150"/>
                <a:gd name="connsiteX23" fmla="*/ 101203 w 386295"/>
                <a:gd name="connsiteY23" fmla="*/ 777021 h 819150"/>
                <a:gd name="connsiteX24" fmla="*/ 99984 w 386295"/>
                <a:gd name="connsiteY24" fmla="*/ 815397 h 819150"/>
                <a:gd name="connsiteX25" fmla="*/ 102841 w 386295"/>
                <a:gd name="connsiteY25" fmla="*/ 819150 h 819150"/>
                <a:gd name="connsiteX26" fmla="*/ 157953 w 386295"/>
                <a:gd name="connsiteY26" fmla="*/ 819150 h 819150"/>
                <a:gd name="connsiteX27" fmla="*/ 193262 w 386295"/>
                <a:gd name="connsiteY27" fmla="*/ 784622 h 819150"/>
                <a:gd name="connsiteX28" fmla="*/ 214055 w 386295"/>
                <a:gd name="connsiteY28" fmla="*/ 756857 h 819150"/>
                <a:gd name="connsiteX29" fmla="*/ 214208 w 386295"/>
                <a:gd name="connsiteY29" fmla="*/ 756952 h 819150"/>
                <a:gd name="connsiteX30" fmla="*/ 209902 w 386295"/>
                <a:gd name="connsiteY30" fmla="*/ 771906 h 819150"/>
                <a:gd name="connsiteX31" fmla="*/ 206473 w 386295"/>
                <a:gd name="connsiteY31" fmla="*/ 809930 h 819150"/>
                <a:gd name="connsiteX32" fmla="*/ 218713 w 386295"/>
                <a:gd name="connsiteY32" fmla="*/ 818883 h 819150"/>
                <a:gd name="connsiteX33" fmla="*/ 258718 w 386295"/>
                <a:gd name="connsiteY33" fmla="*/ 819150 h 819150"/>
                <a:gd name="connsiteX34" fmla="*/ 260147 w 386295"/>
                <a:gd name="connsiteY34" fmla="*/ 819045 h 819150"/>
                <a:gd name="connsiteX35" fmla="*/ 294075 w 386295"/>
                <a:gd name="connsiteY35" fmla="*/ 760857 h 819150"/>
                <a:gd name="connsiteX36" fmla="*/ 299523 w 386295"/>
                <a:gd name="connsiteY36" fmla="*/ 737045 h 819150"/>
                <a:gd name="connsiteX37" fmla="*/ 299714 w 386295"/>
                <a:gd name="connsiteY37" fmla="*/ 737045 h 819150"/>
                <a:gd name="connsiteX38" fmla="*/ 299599 w 386295"/>
                <a:gd name="connsiteY38" fmla="*/ 809073 h 819150"/>
                <a:gd name="connsiteX39" fmla="*/ 299085 w 386295"/>
                <a:gd name="connsiteY39" fmla="*/ 819150 h 819150"/>
                <a:gd name="connsiteX40" fmla="*/ 386296 w 386295"/>
                <a:gd name="connsiteY40" fmla="*/ 819150 h 819150"/>
                <a:gd name="connsiteX41" fmla="*/ 380914 w 386295"/>
                <a:gd name="connsiteY41" fmla="*/ 806015 h 819150"/>
                <a:gd name="connsiteX42" fmla="*/ 348186 w 386295"/>
                <a:gd name="connsiteY42" fmla="*/ 631231 h 819150"/>
                <a:gd name="connsiteX43" fmla="*/ 83544 w 386295"/>
                <a:gd name="connsiteY43" fmla="*/ 561765 h 819150"/>
                <a:gd name="connsiteX44" fmla="*/ 84496 w 386295"/>
                <a:gd name="connsiteY44" fmla="*/ 556679 h 819150"/>
                <a:gd name="connsiteX45" fmla="*/ 115196 w 386295"/>
                <a:gd name="connsiteY45" fmla="*/ 535448 h 819150"/>
                <a:gd name="connsiteX46" fmla="*/ 115643 w 386295"/>
                <a:gd name="connsiteY46" fmla="*/ 535534 h 819150"/>
                <a:gd name="connsiteX47" fmla="*/ 171717 w 386295"/>
                <a:gd name="connsiteY47" fmla="*/ 546173 h 819150"/>
                <a:gd name="connsiteX48" fmla="*/ 213941 w 386295"/>
                <a:gd name="connsiteY48" fmla="*/ 517417 h 819150"/>
                <a:gd name="connsiteX49" fmla="*/ 259299 w 386295"/>
                <a:gd name="connsiteY49" fmla="*/ 526647 h 819150"/>
                <a:gd name="connsiteX50" fmla="*/ 288188 w 386295"/>
                <a:gd name="connsiteY50" fmla="*/ 569081 h 819150"/>
                <a:gd name="connsiteX51" fmla="*/ 344272 w 386295"/>
                <a:gd name="connsiteY51" fmla="*/ 578739 h 819150"/>
                <a:gd name="connsiteX52" fmla="*/ 365509 w 386295"/>
                <a:gd name="connsiteY52" fmla="*/ 609386 h 819150"/>
                <a:gd name="connsiteX53" fmla="*/ 365408 w 386295"/>
                <a:gd name="connsiteY53" fmla="*/ 609914 h 819150"/>
                <a:gd name="connsiteX54" fmla="*/ 364455 w 386295"/>
                <a:gd name="connsiteY54" fmla="*/ 614924 h 819150"/>
                <a:gd name="connsiteX55" fmla="*/ 335251 w 386295"/>
                <a:gd name="connsiteY55" fmla="*/ 609400 h 819150"/>
                <a:gd name="connsiteX56" fmla="*/ 125492 w 386295"/>
                <a:gd name="connsiteY56" fmla="*/ 569652 h 819150"/>
                <a:gd name="connsiteX57" fmla="*/ 125492 w 386295"/>
                <a:gd name="connsiteY57" fmla="*/ 569652 h 819150"/>
                <a:gd name="connsiteX58" fmla="*/ 117948 w 386295"/>
                <a:gd name="connsiteY58" fmla="*/ 568242 h 819150"/>
                <a:gd name="connsiteX59" fmla="*/ 117396 w 386295"/>
                <a:gd name="connsiteY59" fmla="*/ 568138 h 819150"/>
                <a:gd name="connsiteX60" fmla="*/ 117396 w 386295"/>
                <a:gd name="connsiteY60" fmla="*/ 568138 h 819150"/>
                <a:gd name="connsiteX61" fmla="*/ 319088 w 386295"/>
                <a:gd name="connsiteY61" fmla="*/ 800100 h 819150"/>
                <a:gd name="connsiteX62" fmla="*/ 308239 w 386295"/>
                <a:gd name="connsiteY62" fmla="*/ 707250 h 819150"/>
                <a:gd name="connsiteX63" fmla="*/ 295561 w 386295"/>
                <a:gd name="connsiteY63" fmla="*/ 708203 h 819150"/>
                <a:gd name="connsiteX64" fmla="*/ 275358 w 386295"/>
                <a:gd name="connsiteY64" fmla="*/ 757190 h 819150"/>
                <a:gd name="connsiteX65" fmla="*/ 257832 w 386295"/>
                <a:gd name="connsiteY65" fmla="*/ 800052 h 819150"/>
                <a:gd name="connsiteX66" fmla="*/ 222885 w 386295"/>
                <a:gd name="connsiteY66" fmla="*/ 800052 h 819150"/>
                <a:gd name="connsiteX67" fmla="*/ 227971 w 386295"/>
                <a:gd name="connsiteY67" fmla="*/ 777783 h 819150"/>
                <a:gd name="connsiteX68" fmla="*/ 225628 w 386295"/>
                <a:gd name="connsiteY68" fmla="*/ 738321 h 819150"/>
                <a:gd name="connsiteX69" fmla="*/ 177260 w 386295"/>
                <a:gd name="connsiteY69" fmla="*/ 774182 h 819150"/>
                <a:gd name="connsiteX70" fmla="*/ 157915 w 386295"/>
                <a:gd name="connsiteY70" fmla="*/ 800100 h 819150"/>
                <a:gd name="connsiteX71" fmla="*/ 114100 w 386295"/>
                <a:gd name="connsiteY71" fmla="*/ 800100 h 819150"/>
                <a:gd name="connsiteX72" fmla="*/ 126025 w 386295"/>
                <a:gd name="connsiteY72" fmla="*/ 769830 h 819150"/>
                <a:gd name="connsiteX73" fmla="*/ 131836 w 386295"/>
                <a:gd name="connsiteY73" fmla="*/ 741255 h 819150"/>
                <a:gd name="connsiteX74" fmla="*/ 117710 w 386295"/>
                <a:gd name="connsiteY74" fmla="*/ 737368 h 819150"/>
                <a:gd name="connsiteX75" fmla="*/ 63979 w 386295"/>
                <a:gd name="connsiteY75" fmla="*/ 800052 h 819150"/>
                <a:gd name="connsiteX76" fmla="*/ 38338 w 386295"/>
                <a:gd name="connsiteY76" fmla="*/ 800052 h 819150"/>
                <a:gd name="connsiteX77" fmla="*/ 124377 w 386295"/>
                <a:gd name="connsiteY77" fmla="*/ 588778 h 819150"/>
                <a:gd name="connsiteX78" fmla="*/ 329165 w 386295"/>
                <a:gd name="connsiteY78" fmla="*/ 627583 h 819150"/>
                <a:gd name="connsiteX79" fmla="*/ 358140 w 386295"/>
                <a:gd name="connsiteY79" fmla="*/ 80010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86295" h="819150">
                  <a:moveTo>
                    <a:pt x="348186" y="631231"/>
                  </a:moveTo>
                  <a:lnTo>
                    <a:pt x="379676" y="637194"/>
                  </a:lnTo>
                  <a:lnTo>
                    <a:pt x="384143" y="613381"/>
                  </a:lnTo>
                  <a:cubicBezTo>
                    <a:pt x="388777" y="588550"/>
                    <a:pt x="372422" y="564658"/>
                    <a:pt x="347596" y="559994"/>
                  </a:cubicBezTo>
                  <a:lnTo>
                    <a:pt x="299390" y="551678"/>
                  </a:lnTo>
                  <a:lnTo>
                    <a:pt x="275082" y="515969"/>
                  </a:lnTo>
                  <a:lnTo>
                    <a:pt x="371827" y="0"/>
                  </a:lnTo>
                  <a:lnTo>
                    <a:pt x="352425" y="0"/>
                  </a:lnTo>
                  <a:lnTo>
                    <a:pt x="257413" y="506816"/>
                  </a:lnTo>
                  <a:lnTo>
                    <a:pt x="222999" y="499824"/>
                  </a:lnTo>
                  <a:lnTo>
                    <a:pt x="316944" y="0"/>
                  </a:lnTo>
                  <a:lnTo>
                    <a:pt x="297561" y="0"/>
                  </a:lnTo>
                  <a:lnTo>
                    <a:pt x="203263" y="501644"/>
                  </a:lnTo>
                  <a:lnTo>
                    <a:pt x="167497" y="525990"/>
                  </a:lnTo>
                  <a:lnTo>
                    <a:pt x="119110" y="516807"/>
                  </a:lnTo>
                  <a:cubicBezTo>
                    <a:pt x="94341" y="512208"/>
                    <a:pt x="70508" y="528478"/>
                    <a:pt x="65770" y="553222"/>
                  </a:cubicBezTo>
                  <a:lnTo>
                    <a:pt x="61322" y="576977"/>
                  </a:lnTo>
                  <a:lnTo>
                    <a:pt x="105604" y="585283"/>
                  </a:lnTo>
                  <a:cubicBezTo>
                    <a:pt x="102508" y="623507"/>
                    <a:pt x="86677" y="706860"/>
                    <a:pt x="11801" y="803805"/>
                  </a:cubicBezTo>
                  <a:lnTo>
                    <a:pt x="0" y="819150"/>
                  </a:lnTo>
                  <a:lnTo>
                    <a:pt x="75533" y="819150"/>
                  </a:lnTo>
                  <a:lnTo>
                    <a:pt x="78191" y="813987"/>
                  </a:lnTo>
                  <a:cubicBezTo>
                    <a:pt x="84871" y="801074"/>
                    <a:pt x="92512" y="788682"/>
                    <a:pt x="101051" y="776916"/>
                  </a:cubicBezTo>
                  <a:cubicBezTo>
                    <a:pt x="101327" y="776535"/>
                    <a:pt x="101394" y="776592"/>
                    <a:pt x="101203" y="777021"/>
                  </a:cubicBezTo>
                  <a:cubicBezTo>
                    <a:pt x="95355" y="790356"/>
                    <a:pt x="91850" y="804720"/>
                    <a:pt x="99984" y="815397"/>
                  </a:cubicBezTo>
                  <a:lnTo>
                    <a:pt x="102841" y="819150"/>
                  </a:lnTo>
                  <a:lnTo>
                    <a:pt x="157953" y="819150"/>
                  </a:lnTo>
                  <a:cubicBezTo>
                    <a:pt x="170774" y="819150"/>
                    <a:pt x="180699" y="803910"/>
                    <a:pt x="193262" y="784622"/>
                  </a:cubicBezTo>
                  <a:cubicBezTo>
                    <a:pt x="199198" y="774662"/>
                    <a:pt x="206168" y="765355"/>
                    <a:pt x="214055" y="756857"/>
                  </a:cubicBezTo>
                  <a:cubicBezTo>
                    <a:pt x="214170" y="756752"/>
                    <a:pt x="214236" y="756790"/>
                    <a:pt x="214208" y="756952"/>
                  </a:cubicBezTo>
                  <a:cubicBezTo>
                    <a:pt x="213044" y="762010"/>
                    <a:pt x="211606" y="767003"/>
                    <a:pt x="209902" y="771906"/>
                  </a:cubicBezTo>
                  <a:cubicBezTo>
                    <a:pt x="205416" y="785593"/>
                    <a:pt x="200787" y="799748"/>
                    <a:pt x="206473" y="809930"/>
                  </a:cubicBezTo>
                  <a:cubicBezTo>
                    <a:pt x="209076" y="814535"/>
                    <a:pt x="213535" y="817797"/>
                    <a:pt x="218713" y="818883"/>
                  </a:cubicBezTo>
                  <a:lnTo>
                    <a:pt x="258718" y="819150"/>
                  </a:lnTo>
                  <a:lnTo>
                    <a:pt x="260147" y="819045"/>
                  </a:lnTo>
                  <a:cubicBezTo>
                    <a:pt x="283397" y="815521"/>
                    <a:pt x="289065" y="786479"/>
                    <a:pt x="294075" y="760857"/>
                  </a:cubicBezTo>
                  <a:cubicBezTo>
                    <a:pt x="295599" y="753066"/>
                    <a:pt x="297323" y="744264"/>
                    <a:pt x="299523" y="737045"/>
                  </a:cubicBezTo>
                  <a:cubicBezTo>
                    <a:pt x="299609" y="736768"/>
                    <a:pt x="299695" y="736778"/>
                    <a:pt x="299714" y="737045"/>
                  </a:cubicBezTo>
                  <a:cubicBezTo>
                    <a:pt x="301036" y="761037"/>
                    <a:pt x="300998" y="785085"/>
                    <a:pt x="299599" y="809073"/>
                  </a:cubicBezTo>
                  <a:lnTo>
                    <a:pt x="299085" y="819150"/>
                  </a:lnTo>
                  <a:lnTo>
                    <a:pt x="386296" y="819150"/>
                  </a:lnTo>
                  <a:lnTo>
                    <a:pt x="380914" y="806015"/>
                  </a:lnTo>
                  <a:cubicBezTo>
                    <a:pt x="359264" y="750286"/>
                    <a:pt x="348165" y="691018"/>
                    <a:pt x="348186" y="631231"/>
                  </a:cubicBezTo>
                  <a:close/>
                  <a:moveTo>
                    <a:pt x="83544" y="561765"/>
                  </a:moveTo>
                  <a:lnTo>
                    <a:pt x="84496" y="556679"/>
                  </a:lnTo>
                  <a:cubicBezTo>
                    <a:pt x="87111" y="542338"/>
                    <a:pt x="100856" y="532833"/>
                    <a:pt x="115196" y="535448"/>
                  </a:cubicBezTo>
                  <a:cubicBezTo>
                    <a:pt x="115346" y="535476"/>
                    <a:pt x="115494" y="535504"/>
                    <a:pt x="115643" y="535534"/>
                  </a:cubicBezTo>
                  <a:lnTo>
                    <a:pt x="171717" y="546173"/>
                  </a:lnTo>
                  <a:lnTo>
                    <a:pt x="213941" y="517417"/>
                  </a:lnTo>
                  <a:lnTo>
                    <a:pt x="259299" y="526647"/>
                  </a:lnTo>
                  <a:lnTo>
                    <a:pt x="288188" y="569081"/>
                  </a:lnTo>
                  <a:lnTo>
                    <a:pt x="344272" y="578739"/>
                  </a:lnTo>
                  <a:cubicBezTo>
                    <a:pt x="358599" y="581337"/>
                    <a:pt x="368107" y="595058"/>
                    <a:pt x="365509" y="609386"/>
                  </a:cubicBezTo>
                  <a:cubicBezTo>
                    <a:pt x="365477" y="609562"/>
                    <a:pt x="365443" y="609738"/>
                    <a:pt x="365408" y="609914"/>
                  </a:cubicBezTo>
                  <a:lnTo>
                    <a:pt x="364455" y="614924"/>
                  </a:lnTo>
                  <a:lnTo>
                    <a:pt x="335251" y="609400"/>
                  </a:lnTo>
                  <a:lnTo>
                    <a:pt x="125492" y="569652"/>
                  </a:lnTo>
                  <a:lnTo>
                    <a:pt x="125492" y="569652"/>
                  </a:lnTo>
                  <a:lnTo>
                    <a:pt x="117948" y="568242"/>
                  </a:lnTo>
                  <a:lnTo>
                    <a:pt x="117396" y="568138"/>
                  </a:lnTo>
                  <a:lnTo>
                    <a:pt x="117396" y="568138"/>
                  </a:lnTo>
                  <a:close/>
                  <a:moveTo>
                    <a:pt x="319088" y="800100"/>
                  </a:moveTo>
                  <a:cubicBezTo>
                    <a:pt x="322793" y="715108"/>
                    <a:pt x="313020" y="709832"/>
                    <a:pt x="308239" y="707250"/>
                  </a:cubicBezTo>
                  <a:cubicBezTo>
                    <a:pt x="304193" y="705045"/>
                    <a:pt x="299231" y="705419"/>
                    <a:pt x="295561" y="708203"/>
                  </a:cubicBezTo>
                  <a:cubicBezTo>
                    <a:pt x="283264" y="716775"/>
                    <a:pt x="279425" y="736387"/>
                    <a:pt x="275358" y="757190"/>
                  </a:cubicBezTo>
                  <a:cubicBezTo>
                    <a:pt x="271815" y="775287"/>
                    <a:pt x="267424" y="797814"/>
                    <a:pt x="257832" y="800052"/>
                  </a:cubicBezTo>
                  <a:lnTo>
                    <a:pt x="222885" y="800052"/>
                  </a:lnTo>
                  <a:cubicBezTo>
                    <a:pt x="223385" y="792406"/>
                    <a:pt x="225101" y="784889"/>
                    <a:pt x="227971" y="777783"/>
                  </a:cubicBezTo>
                  <a:cubicBezTo>
                    <a:pt x="232848" y="762867"/>
                    <a:pt x="238382" y="745969"/>
                    <a:pt x="225628" y="738321"/>
                  </a:cubicBezTo>
                  <a:cubicBezTo>
                    <a:pt x="207426" y="727920"/>
                    <a:pt x="192072" y="751418"/>
                    <a:pt x="177260" y="774182"/>
                  </a:cubicBezTo>
                  <a:cubicBezTo>
                    <a:pt x="171905" y="783587"/>
                    <a:pt x="165407" y="792291"/>
                    <a:pt x="157915" y="800100"/>
                  </a:cubicBezTo>
                  <a:lnTo>
                    <a:pt x="114100" y="800100"/>
                  </a:lnTo>
                  <a:cubicBezTo>
                    <a:pt x="116251" y="789383"/>
                    <a:pt x="120288" y="779134"/>
                    <a:pt x="126025" y="769830"/>
                  </a:cubicBezTo>
                  <a:cubicBezTo>
                    <a:pt x="132855" y="756961"/>
                    <a:pt x="137379" y="748465"/>
                    <a:pt x="131836" y="741255"/>
                  </a:cubicBezTo>
                  <a:cubicBezTo>
                    <a:pt x="128415" y="737114"/>
                    <a:pt x="122767" y="735561"/>
                    <a:pt x="117710" y="737368"/>
                  </a:cubicBezTo>
                  <a:cubicBezTo>
                    <a:pt x="96860" y="742817"/>
                    <a:pt x="72942" y="783536"/>
                    <a:pt x="63979" y="800052"/>
                  </a:cubicBezTo>
                  <a:lnTo>
                    <a:pt x="38338" y="800052"/>
                  </a:lnTo>
                  <a:cubicBezTo>
                    <a:pt x="105213" y="707346"/>
                    <a:pt x="120929" y="627821"/>
                    <a:pt x="124377" y="588778"/>
                  </a:cubicBezTo>
                  <a:lnTo>
                    <a:pt x="329165" y="627583"/>
                  </a:lnTo>
                  <a:cubicBezTo>
                    <a:pt x="328818" y="686329"/>
                    <a:pt x="338620" y="744692"/>
                    <a:pt x="358140" y="800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42" name="Graphic 9" descr="Classroom outline">
            <a:extLst>
              <a:ext uri="{FF2B5EF4-FFF2-40B4-BE49-F238E27FC236}">
                <a16:creationId xmlns:a16="http://schemas.microsoft.com/office/drawing/2014/main" id="{039F1420-0450-4FF9-9450-112F8166C0AF}"/>
              </a:ext>
            </a:extLst>
          </p:cNvPr>
          <p:cNvGrpSpPr/>
          <p:nvPr/>
        </p:nvGrpSpPr>
        <p:grpSpPr>
          <a:xfrm>
            <a:off x="7894612" y="4966428"/>
            <a:ext cx="542707" cy="507444"/>
            <a:chOff x="11421208" y="4525209"/>
            <a:chExt cx="448518" cy="419375"/>
          </a:xfrm>
          <a:solidFill>
            <a:schemeClr val="bg1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0FCB960-22DC-4324-9CC3-7D52DBF22235}"/>
                </a:ext>
              </a:extLst>
            </p:cNvPr>
            <p:cNvSpPr/>
            <p:nvPr/>
          </p:nvSpPr>
          <p:spPr>
            <a:xfrm>
              <a:off x="11582212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0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7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7" y="0"/>
                    <a:pt x="24414" y="0"/>
                    <a:pt x="24410" y="0"/>
                  </a:cubicBezTo>
                  <a:cubicBezTo>
                    <a:pt x="10930" y="3"/>
                    <a:pt x="3" y="10930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3" y="10765"/>
                    <a:pt x="38060" y="16872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306D4EB-F7C6-49C6-B7E0-1ED80F0319B7}"/>
                </a:ext>
              </a:extLst>
            </p:cNvPr>
            <p:cNvSpPr/>
            <p:nvPr/>
          </p:nvSpPr>
          <p:spPr>
            <a:xfrm>
              <a:off x="11557851" y="4874329"/>
              <a:ext cx="96779" cy="48749"/>
            </a:xfrm>
            <a:custGeom>
              <a:avLst/>
              <a:gdLst>
                <a:gd name="connsiteX0" fmla="*/ 91956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6 w 96779"/>
                <a:gd name="connsiteY9" fmla="*/ 14624 h 48749"/>
                <a:gd name="connsiteX10" fmla="*/ 86042 w 96779"/>
                <a:gd name="connsiteY10" fmla="*/ 37997 h 48749"/>
                <a:gd name="connsiteX11" fmla="*/ 10732 w 96779"/>
                <a:gd name="connsiteY11" fmla="*/ 37997 h 48749"/>
                <a:gd name="connsiteX12" fmla="*/ 10732 w 96779"/>
                <a:gd name="connsiteY12" fmla="*/ 24555 h 48749"/>
                <a:gd name="connsiteX13" fmla="*/ 11382 w 96779"/>
                <a:gd name="connsiteY13" fmla="*/ 23119 h 48749"/>
                <a:gd name="connsiteX14" fmla="*/ 31442 w 96779"/>
                <a:gd name="connsiteY14" fmla="*/ 13302 h 48749"/>
                <a:gd name="connsiteX15" fmla="*/ 48449 w 96779"/>
                <a:gd name="connsiteY15" fmla="*/ 10726 h 48749"/>
                <a:gd name="connsiteX16" fmla="*/ 65170 w 96779"/>
                <a:gd name="connsiteY16" fmla="*/ 13264 h 48749"/>
                <a:gd name="connsiteX17" fmla="*/ 65584 w 96779"/>
                <a:gd name="connsiteY17" fmla="*/ 13382 h 48749"/>
                <a:gd name="connsiteX18" fmla="*/ 85268 w 96779"/>
                <a:gd name="connsiteY18" fmla="*/ 23033 h 48749"/>
                <a:gd name="connsiteX19" fmla="*/ 86020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6" y="14624"/>
                  </a:moveTo>
                  <a:cubicBezTo>
                    <a:pt x="84940" y="9217"/>
                    <a:pt x="76913" y="5268"/>
                    <a:pt x="68348" y="3011"/>
                  </a:cubicBezTo>
                  <a:cubicBezTo>
                    <a:pt x="61882" y="1026"/>
                    <a:pt x="55158" y="11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7" y="5516"/>
                    <a:pt x="11994" y="9443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9" y="20545"/>
                    <a:pt x="94931" y="16983"/>
                    <a:pt x="91956" y="14624"/>
                  </a:cubicBezTo>
                  <a:close/>
                  <a:moveTo>
                    <a:pt x="86042" y="37997"/>
                  </a:moveTo>
                  <a:lnTo>
                    <a:pt x="10732" y="37997"/>
                  </a:lnTo>
                  <a:lnTo>
                    <a:pt x="10732" y="24555"/>
                  </a:lnTo>
                  <a:cubicBezTo>
                    <a:pt x="10741" y="24007"/>
                    <a:pt x="10976" y="23488"/>
                    <a:pt x="11382" y="23119"/>
                  </a:cubicBezTo>
                  <a:cubicBezTo>
                    <a:pt x="17475" y="18751"/>
                    <a:pt x="24255" y="15432"/>
                    <a:pt x="31442" y="13302"/>
                  </a:cubicBezTo>
                  <a:cubicBezTo>
                    <a:pt x="36971" y="11689"/>
                    <a:pt x="42690" y="10823"/>
                    <a:pt x="48449" y="10726"/>
                  </a:cubicBezTo>
                  <a:cubicBezTo>
                    <a:pt x="54117" y="10742"/>
                    <a:pt x="59752" y="11598"/>
                    <a:pt x="65170" y="13264"/>
                  </a:cubicBezTo>
                  <a:lnTo>
                    <a:pt x="65584" y="13382"/>
                  </a:lnTo>
                  <a:cubicBezTo>
                    <a:pt x="72725" y="15249"/>
                    <a:pt x="79419" y="18531"/>
                    <a:pt x="85268" y="23033"/>
                  </a:cubicBezTo>
                  <a:cubicBezTo>
                    <a:pt x="85682" y="23347"/>
                    <a:pt x="85953" y="23814"/>
                    <a:pt x="86020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C9F9823-055B-465E-A7E5-7834025AA056}"/>
                </a:ext>
              </a:extLst>
            </p:cNvPr>
            <p:cNvSpPr/>
            <p:nvPr/>
          </p:nvSpPr>
          <p:spPr>
            <a:xfrm>
              <a:off x="11689019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7 w 48830"/>
                <a:gd name="connsiteY6" fmla="*/ 24410 h 48830"/>
                <a:gd name="connsiteX7" fmla="*/ 24421 w 48830"/>
                <a:gd name="connsiteY7" fmla="*/ 38077 h 48830"/>
                <a:gd name="connsiteX8" fmla="*/ 10753 w 48830"/>
                <a:gd name="connsiteY8" fmla="*/ 24421 h 48830"/>
                <a:gd name="connsiteX9" fmla="*/ 24410 w 48830"/>
                <a:gd name="connsiteY9" fmla="*/ 10753 h 48830"/>
                <a:gd name="connsiteX10" fmla="*/ 24415 w 48830"/>
                <a:gd name="connsiteY10" fmla="*/ 10753 h 48830"/>
                <a:gd name="connsiteX11" fmla="*/ 38061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7" y="24410"/>
                  </a:moveTo>
                  <a:cubicBezTo>
                    <a:pt x="38080" y="31955"/>
                    <a:pt x="31966" y="38074"/>
                    <a:pt x="24421" y="38077"/>
                  </a:cubicBezTo>
                  <a:cubicBezTo>
                    <a:pt x="16875" y="38080"/>
                    <a:pt x="10756" y="31966"/>
                    <a:pt x="10753" y="24421"/>
                  </a:cubicBezTo>
                  <a:cubicBezTo>
                    <a:pt x="10750" y="16875"/>
                    <a:pt x="16864" y="10756"/>
                    <a:pt x="24410" y="10753"/>
                  </a:cubicBezTo>
                  <a:cubicBezTo>
                    <a:pt x="24411" y="10753"/>
                    <a:pt x="24414" y="10753"/>
                    <a:pt x="24415" y="10753"/>
                  </a:cubicBezTo>
                  <a:cubicBezTo>
                    <a:pt x="31948" y="10771"/>
                    <a:pt x="38049" y="16877"/>
                    <a:pt x="38061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966A7B-F1B1-4A7D-B2FB-E8B3F733DD31}"/>
                </a:ext>
              </a:extLst>
            </p:cNvPr>
            <p:cNvSpPr/>
            <p:nvPr/>
          </p:nvSpPr>
          <p:spPr>
            <a:xfrm>
              <a:off x="11665399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20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8 w 96779"/>
                <a:gd name="connsiteY16" fmla="*/ 13264 h 48749"/>
                <a:gd name="connsiteX17" fmla="*/ 65622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6" y="9218"/>
                    <a:pt x="76911" y="5270"/>
                    <a:pt x="68348" y="3011"/>
                  </a:cubicBezTo>
                  <a:cubicBezTo>
                    <a:pt x="61882" y="1026"/>
                    <a:pt x="55158" y="12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6" y="5515"/>
                    <a:pt x="11993" y="9442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5" y="24007"/>
                    <a:pt x="11013" y="23487"/>
                    <a:pt x="11420" y="23119"/>
                  </a:cubicBezTo>
                  <a:cubicBezTo>
                    <a:pt x="17509" y="18750"/>
                    <a:pt x="24288" y="15431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51" y="10742"/>
                    <a:pt x="59788" y="11598"/>
                    <a:pt x="65208" y="13264"/>
                  </a:cubicBezTo>
                  <a:lnTo>
                    <a:pt x="65622" y="13382"/>
                  </a:lnTo>
                  <a:cubicBezTo>
                    <a:pt x="72762" y="15248"/>
                    <a:pt x="79453" y="18530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7D83433-EF39-4DF6-9C15-1CA570EA8CD8}"/>
                </a:ext>
              </a:extLst>
            </p:cNvPr>
            <p:cNvSpPr/>
            <p:nvPr/>
          </p:nvSpPr>
          <p:spPr>
            <a:xfrm>
              <a:off x="11796551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4" y="10762"/>
                    <a:pt x="38063" y="16871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C24BACC-B754-4463-980C-963D31B3A928}"/>
                </a:ext>
              </a:extLst>
            </p:cNvPr>
            <p:cNvSpPr/>
            <p:nvPr/>
          </p:nvSpPr>
          <p:spPr>
            <a:xfrm>
              <a:off x="11772948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2 w 96779"/>
                <a:gd name="connsiteY1" fmla="*/ 3011 h 48749"/>
                <a:gd name="connsiteX2" fmla="*/ 48395 w 96779"/>
                <a:gd name="connsiteY2" fmla="*/ 0 h 48749"/>
                <a:gd name="connsiteX3" fmla="*/ 28442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15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2 w 96779"/>
                <a:gd name="connsiteY16" fmla="*/ 13264 h 48749"/>
                <a:gd name="connsiteX17" fmla="*/ 65616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5" y="9217"/>
                    <a:pt x="76908" y="5268"/>
                    <a:pt x="68342" y="3011"/>
                  </a:cubicBezTo>
                  <a:cubicBezTo>
                    <a:pt x="61878" y="1026"/>
                    <a:pt x="55157" y="12"/>
                    <a:pt x="48395" y="0"/>
                  </a:cubicBezTo>
                  <a:cubicBezTo>
                    <a:pt x="41639" y="101"/>
                    <a:pt x="34928" y="1113"/>
                    <a:pt x="28442" y="3011"/>
                  </a:cubicBezTo>
                  <a:cubicBezTo>
                    <a:pt x="19973" y="5515"/>
                    <a:pt x="11991" y="9442"/>
                    <a:pt x="4839" y="14624"/>
                  </a:cubicBezTo>
                  <a:cubicBezTo>
                    <a:pt x="1850" y="16980"/>
                    <a:pt x="74" y="20551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3" y="24007"/>
                    <a:pt x="11009" y="23488"/>
                    <a:pt x="11415" y="23119"/>
                  </a:cubicBezTo>
                  <a:cubicBezTo>
                    <a:pt x="17507" y="18751"/>
                    <a:pt x="24287" y="15432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49" y="10742"/>
                    <a:pt x="59784" y="11598"/>
                    <a:pt x="65202" y="13264"/>
                  </a:cubicBezTo>
                  <a:lnTo>
                    <a:pt x="65616" y="13382"/>
                  </a:lnTo>
                  <a:cubicBezTo>
                    <a:pt x="72757" y="15249"/>
                    <a:pt x="79451" y="18531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9AD9AE2-A765-416B-8AEF-46B709FC23F8}"/>
                </a:ext>
              </a:extLst>
            </p:cNvPr>
            <p:cNvSpPr/>
            <p:nvPr/>
          </p:nvSpPr>
          <p:spPr>
            <a:xfrm>
              <a:off x="11504063" y="4525209"/>
              <a:ext cx="317220" cy="225817"/>
            </a:xfrm>
            <a:custGeom>
              <a:avLst/>
              <a:gdLst>
                <a:gd name="connsiteX0" fmla="*/ 10753 w 317220"/>
                <a:gd name="connsiteY0" fmla="*/ 21506 h 225817"/>
                <a:gd name="connsiteX1" fmla="*/ 21506 w 317220"/>
                <a:gd name="connsiteY1" fmla="*/ 10753 h 225817"/>
                <a:gd name="connsiteX2" fmla="*/ 295714 w 317220"/>
                <a:gd name="connsiteY2" fmla="*/ 10753 h 225817"/>
                <a:gd name="connsiteX3" fmla="*/ 306467 w 317220"/>
                <a:gd name="connsiteY3" fmla="*/ 21506 h 225817"/>
                <a:gd name="connsiteX4" fmla="*/ 306467 w 317220"/>
                <a:gd name="connsiteY4" fmla="*/ 204311 h 225817"/>
                <a:gd name="connsiteX5" fmla="*/ 295714 w 317220"/>
                <a:gd name="connsiteY5" fmla="*/ 215065 h 225817"/>
                <a:gd name="connsiteX6" fmla="*/ 113785 w 317220"/>
                <a:gd name="connsiteY6" fmla="*/ 215065 h 225817"/>
                <a:gd name="connsiteX7" fmla="*/ 107274 w 317220"/>
                <a:gd name="connsiteY7" fmla="*/ 225818 h 225817"/>
                <a:gd name="connsiteX8" fmla="*/ 295714 w 317220"/>
                <a:gd name="connsiteY8" fmla="*/ 225818 h 225817"/>
                <a:gd name="connsiteX9" fmla="*/ 317220 w 317220"/>
                <a:gd name="connsiteY9" fmla="*/ 204311 h 225817"/>
                <a:gd name="connsiteX10" fmla="*/ 317220 w 317220"/>
                <a:gd name="connsiteY10" fmla="*/ 21506 h 225817"/>
                <a:gd name="connsiteX11" fmla="*/ 295714 w 317220"/>
                <a:gd name="connsiteY11" fmla="*/ 0 h 225817"/>
                <a:gd name="connsiteX12" fmla="*/ 21506 w 317220"/>
                <a:gd name="connsiteY12" fmla="*/ 0 h 225817"/>
                <a:gd name="connsiteX13" fmla="*/ 0 w 317220"/>
                <a:gd name="connsiteY13" fmla="*/ 21506 h 225817"/>
                <a:gd name="connsiteX14" fmla="*/ 0 w 317220"/>
                <a:gd name="connsiteY14" fmla="*/ 43190 h 225817"/>
                <a:gd name="connsiteX15" fmla="*/ 10753 w 317220"/>
                <a:gd name="connsiteY15" fmla="*/ 45169 h 22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7220" h="225817">
                  <a:moveTo>
                    <a:pt x="10753" y="21506"/>
                  </a:moveTo>
                  <a:cubicBezTo>
                    <a:pt x="10753" y="15567"/>
                    <a:pt x="15567" y="10753"/>
                    <a:pt x="21506" y="10753"/>
                  </a:cubicBezTo>
                  <a:lnTo>
                    <a:pt x="295714" y="10753"/>
                  </a:lnTo>
                  <a:cubicBezTo>
                    <a:pt x="301653" y="10753"/>
                    <a:pt x="306467" y="15567"/>
                    <a:pt x="306467" y="21506"/>
                  </a:cubicBezTo>
                  <a:lnTo>
                    <a:pt x="306467" y="204311"/>
                  </a:lnTo>
                  <a:cubicBezTo>
                    <a:pt x="306467" y="210250"/>
                    <a:pt x="301653" y="215065"/>
                    <a:pt x="295714" y="215065"/>
                  </a:cubicBezTo>
                  <a:lnTo>
                    <a:pt x="113785" y="215065"/>
                  </a:lnTo>
                  <a:lnTo>
                    <a:pt x="107274" y="225818"/>
                  </a:lnTo>
                  <a:lnTo>
                    <a:pt x="295714" y="225818"/>
                  </a:lnTo>
                  <a:cubicBezTo>
                    <a:pt x="307591" y="225818"/>
                    <a:pt x="317220" y="216189"/>
                    <a:pt x="317220" y="204311"/>
                  </a:cubicBezTo>
                  <a:lnTo>
                    <a:pt x="317220" y="21506"/>
                  </a:lnTo>
                  <a:cubicBezTo>
                    <a:pt x="317220" y="9629"/>
                    <a:pt x="307591" y="0"/>
                    <a:pt x="295714" y="0"/>
                  </a:cubicBezTo>
                  <a:lnTo>
                    <a:pt x="21506" y="0"/>
                  </a:lnTo>
                  <a:cubicBezTo>
                    <a:pt x="9629" y="0"/>
                    <a:pt x="0" y="9629"/>
                    <a:pt x="0" y="21506"/>
                  </a:cubicBezTo>
                  <a:lnTo>
                    <a:pt x="0" y="43190"/>
                  </a:lnTo>
                  <a:cubicBezTo>
                    <a:pt x="3648" y="43438"/>
                    <a:pt x="7256" y="44102"/>
                    <a:pt x="10753" y="4516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A435F2D-51F5-43D8-97B7-50592A4D7E62}"/>
                </a:ext>
              </a:extLst>
            </p:cNvPr>
            <p:cNvSpPr/>
            <p:nvPr/>
          </p:nvSpPr>
          <p:spPr>
            <a:xfrm>
              <a:off x="11421208" y="4605687"/>
              <a:ext cx="267552" cy="202240"/>
            </a:xfrm>
            <a:custGeom>
              <a:avLst/>
              <a:gdLst>
                <a:gd name="connsiteX0" fmla="*/ 146837 w 267552"/>
                <a:gd name="connsiteY0" fmla="*/ 124538 h 202240"/>
                <a:gd name="connsiteX1" fmla="*/ 152036 w 267552"/>
                <a:gd name="connsiteY1" fmla="*/ 122054 h 202240"/>
                <a:gd name="connsiteX2" fmla="*/ 175112 w 267552"/>
                <a:gd name="connsiteY2" fmla="*/ 85245 h 202240"/>
                <a:gd name="connsiteX3" fmla="*/ 186906 w 267552"/>
                <a:gd name="connsiteY3" fmla="*/ 82583 h 202240"/>
                <a:gd name="connsiteX4" fmla="*/ 187307 w 267552"/>
                <a:gd name="connsiteY4" fmla="*/ 82853 h 202240"/>
                <a:gd name="connsiteX5" fmla="*/ 189092 w 267552"/>
                <a:gd name="connsiteY5" fmla="*/ 95144 h 202240"/>
                <a:gd name="connsiteX6" fmla="*/ 160924 w 267552"/>
                <a:gd name="connsiteY6" fmla="*/ 141667 h 202240"/>
                <a:gd name="connsiteX7" fmla="*/ 147111 w 267552"/>
                <a:gd name="connsiteY7" fmla="*/ 145463 h 202240"/>
                <a:gd name="connsiteX8" fmla="*/ 139836 w 267552"/>
                <a:gd name="connsiteY8" fmla="*/ 147684 h 202240"/>
                <a:gd name="connsiteX9" fmla="*/ 142057 w 267552"/>
                <a:gd name="connsiteY9" fmla="*/ 154958 h 202240"/>
                <a:gd name="connsiteX10" fmla="*/ 170118 w 267552"/>
                <a:gd name="connsiteY10" fmla="*/ 147238 h 202240"/>
                <a:gd name="connsiteX11" fmla="*/ 198232 w 267552"/>
                <a:gd name="connsiteY11" fmla="*/ 100805 h 202240"/>
                <a:gd name="connsiteX12" fmla="*/ 197882 w 267552"/>
                <a:gd name="connsiteY12" fmla="*/ 78546 h 202240"/>
                <a:gd name="connsiteX13" fmla="*/ 266069 w 267552"/>
                <a:gd name="connsiteY13" fmla="*/ 9085 h 202240"/>
                <a:gd name="connsiteX14" fmla="*/ 265885 w 267552"/>
                <a:gd name="connsiteY14" fmla="*/ 1484 h 202240"/>
                <a:gd name="connsiteX15" fmla="*/ 258391 w 267552"/>
                <a:gd name="connsiteY15" fmla="*/ 1558 h 202240"/>
                <a:gd name="connsiteX16" fmla="*/ 189350 w 267552"/>
                <a:gd name="connsiteY16" fmla="*/ 71884 h 202240"/>
                <a:gd name="connsiteX17" fmla="*/ 178597 w 267552"/>
                <a:gd name="connsiteY17" fmla="*/ 70868 h 202240"/>
                <a:gd name="connsiteX18" fmla="*/ 165999 w 267552"/>
                <a:gd name="connsiteY18" fmla="*/ 79508 h 202240"/>
                <a:gd name="connsiteX19" fmla="*/ 148987 w 267552"/>
                <a:gd name="connsiteY19" fmla="*/ 106655 h 202240"/>
                <a:gd name="connsiteX20" fmla="*/ 139057 w 267552"/>
                <a:gd name="connsiteY20" fmla="*/ 76610 h 202240"/>
                <a:gd name="connsiteX21" fmla="*/ 138707 w 267552"/>
                <a:gd name="connsiteY21" fmla="*/ 75782 h 202240"/>
                <a:gd name="connsiteX22" fmla="*/ 79328 w 267552"/>
                <a:gd name="connsiteY22" fmla="*/ 53937 h 202240"/>
                <a:gd name="connsiteX23" fmla="*/ 19906 w 267552"/>
                <a:gd name="connsiteY23" fmla="*/ 75836 h 202240"/>
                <a:gd name="connsiteX24" fmla="*/ 19583 w 267552"/>
                <a:gd name="connsiteY24" fmla="*/ 76594 h 202240"/>
                <a:gd name="connsiteX25" fmla="*/ 19244 w 267552"/>
                <a:gd name="connsiteY25" fmla="*/ 77723 h 202240"/>
                <a:gd name="connsiteX26" fmla="*/ 475 w 267552"/>
                <a:gd name="connsiteY26" fmla="*/ 180336 h 202240"/>
                <a:gd name="connsiteX27" fmla="*/ 13687 w 267552"/>
                <a:gd name="connsiteY27" fmla="*/ 201668 h 202240"/>
                <a:gd name="connsiteX28" fmla="*/ 14991 w 267552"/>
                <a:gd name="connsiteY28" fmla="*/ 201923 h 202240"/>
                <a:gd name="connsiteX29" fmla="*/ 16604 w 267552"/>
                <a:gd name="connsiteY29" fmla="*/ 202176 h 202240"/>
                <a:gd name="connsiteX30" fmla="*/ 17454 w 267552"/>
                <a:gd name="connsiteY30" fmla="*/ 202240 h 202240"/>
                <a:gd name="connsiteX31" fmla="*/ 22661 w 267552"/>
                <a:gd name="connsiteY31" fmla="*/ 196700 h 202240"/>
                <a:gd name="connsiteX32" fmla="*/ 18260 w 267552"/>
                <a:gd name="connsiteY32" fmla="*/ 191579 h 202240"/>
                <a:gd name="connsiteX33" fmla="*/ 16647 w 267552"/>
                <a:gd name="connsiteY33" fmla="*/ 191320 h 202240"/>
                <a:gd name="connsiteX34" fmla="*/ 11938 w 267552"/>
                <a:gd name="connsiteY34" fmla="*/ 188315 h 202240"/>
                <a:gd name="connsiteX35" fmla="*/ 10997 w 267552"/>
                <a:gd name="connsiteY35" fmla="*/ 182557 h 202240"/>
                <a:gd name="connsiteX36" fmla="*/ 29713 w 267552"/>
                <a:gd name="connsiteY36" fmla="*/ 80261 h 202240"/>
                <a:gd name="connsiteX37" fmla="*/ 29772 w 267552"/>
                <a:gd name="connsiteY37" fmla="*/ 80111 h 202240"/>
                <a:gd name="connsiteX38" fmla="*/ 79328 w 267552"/>
                <a:gd name="connsiteY38" fmla="*/ 64690 h 202240"/>
                <a:gd name="connsiteX39" fmla="*/ 128841 w 267552"/>
                <a:gd name="connsiteY39" fmla="*/ 80019 h 202240"/>
                <a:gd name="connsiteX40" fmla="*/ 142380 w 267552"/>
                <a:gd name="connsiteY40" fmla="*/ 120881 h 202240"/>
                <a:gd name="connsiteX41" fmla="*/ 146837 w 267552"/>
                <a:gd name="connsiteY41" fmla="*/ 124538 h 20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7552" h="202240">
                  <a:moveTo>
                    <a:pt x="146837" y="124538"/>
                  </a:moveTo>
                  <a:cubicBezTo>
                    <a:pt x="148905" y="124786"/>
                    <a:pt x="150931" y="123819"/>
                    <a:pt x="152036" y="122054"/>
                  </a:cubicBezTo>
                  <a:lnTo>
                    <a:pt x="175112" y="85245"/>
                  </a:lnTo>
                  <a:cubicBezTo>
                    <a:pt x="177634" y="81254"/>
                    <a:pt x="182914" y="80062"/>
                    <a:pt x="186906" y="82583"/>
                  </a:cubicBezTo>
                  <a:cubicBezTo>
                    <a:pt x="187042" y="82669"/>
                    <a:pt x="187175" y="82759"/>
                    <a:pt x="187307" y="82853"/>
                  </a:cubicBezTo>
                  <a:cubicBezTo>
                    <a:pt x="191021" y="85854"/>
                    <a:pt x="191799" y="91209"/>
                    <a:pt x="189092" y="95144"/>
                  </a:cubicBezTo>
                  <a:lnTo>
                    <a:pt x="160924" y="141667"/>
                  </a:lnTo>
                  <a:cubicBezTo>
                    <a:pt x="158055" y="146396"/>
                    <a:pt x="151993" y="148062"/>
                    <a:pt x="147111" y="145463"/>
                  </a:cubicBezTo>
                  <a:cubicBezTo>
                    <a:pt x="144489" y="144068"/>
                    <a:pt x="141232" y="145062"/>
                    <a:pt x="139836" y="147684"/>
                  </a:cubicBezTo>
                  <a:cubicBezTo>
                    <a:pt x="138441" y="150306"/>
                    <a:pt x="139435" y="153563"/>
                    <a:pt x="142057" y="154958"/>
                  </a:cubicBezTo>
                  <a:cubicBezTo>
                    <a:pt x="151977" y="160237"/>
                    <a:pt x="164294" y="156848"/>
                    <a:pt x="170118" y="147238"/>
                  </a:cubicBezTo>
                  <a:lnTo>
                    <a:pt x="198232" y="100805"/>
                  </a:lnTo>
                  <a:cubicBezTo>
                    <a:pt x="202637" y="94000"/>
                    <a:pt x="202499" y="85209"/>
                    <a:pt x="197882" y="78546"/>
                  </a:cubicBezTo>
                  <a:lnTo>
                    <a:pt x="266069" y="9085"/>
                  </a:lnTo>
                  <a:cubicBezTo>
                    <a:pt x="268117" y="6935"/>
                    <a:pt x="268035" y="3533"/>
                    <a:pt x="265885" y="1484"/>
                  </a:cubicBezTo>
                  <a:cubicBezTo>
                    <a:pt x="263778" y="-523"/>
                    <a:pt x="260457" y="-490"/>
                    <a:pt x="258391" y="1558"/>
                  </a:cubicBezTo>
                  <a:lnTo>
                    <a:pt x="189350" y="71884"/>
                  </a:lnTo>
                  <a:cubicBezTo>
                    <a:pt x="185937" y="70522"/>
                    <a:pt x="182204" y="70170"/>
                    <a:pt x="178597" y="70868"/>
                  </a:cubicBezTo>
                  <a:cubicBezTo>
                    <a:pt x="173395" y="71909"/>
                    <a:pt x="168843" y="75030"/>
                    <a:pt x="165999" y="79508"/>
                  </a:cubicBezTo>
                  <a:lnTo>
                    <a:pt x="148987" y="106655"/>
                  </a:lnTo>
                  <a:lnTo>
                    <a:pt x="139057" y="76610"/>
                  </a:lnTo>
                  <a:lnTo>
                    <a:pt x="138707" y="75782"/>
                  </a:lnTo>
                  <a:cubicBezTo>
                    <a:pt x="130707" y="57416"/>
                    <a:pt x="111647" y="53937"/>
                    <a:pt x="79328" y="53937"/>
                  </a:cubicBezTo>
                  <a:cubicBezTo>
                    <a:pt x="47009" y="53937"/>
                    <a:pt x="27971" y="57416"/>
                    <a:pt x="19906" y="75836"/>
                  </a:cubicBezTo>
                  <a:cubicBezTo>
                    <a:pt x="19906" y="75836"/>
                    <a:pt x="19691" y="76288"/>
                    <a:pt x="19583" y="76594"/>
                  </a:cubicBezTo>
                  <a:cubicBezTo>
                    <a:pt x="19442" y="76961"/>
                    <a:pt x="19329" y="77339"/>
                    <a:pt x="19244" y="77723"/>
                  </a:cubicBezTo>
                  <a:lnTo>
                    <a:pt x="475" y="180336"/>
                  </a:lnTo>
                  <a:cubicBezTo>
                    <a:pt x="-1767" y="189875"/>
                    <a:pt x="4148" y="199426"/>
                    <a:pt x="13687" y="201668"/>
                  </a:cubicBezTo>
                  <a:cubicBezTo>
                    <a:pt x="14119" y="201769"/>
                    <a:pt x="14554" y="201854"/>
                    <a:pt x="14991" y="201923"/>
                  </a:cubicBezTo>
                  <a:lnTo>
                    <a:pt x="16604" y="202176"/>
                  </a:lnTo>
                  <a:cubicBezTo>
                    <a:pt x="16885" y="202221"/>
                    <a:pt x="17170" y="202243"/>
                    <a:pt x="17454" y="202240"/>
                  </a:cubicBezTo>
                  <a:cubicBezTo>
                    <a:pt x="20422" y="202148"/>
                    <a:pt x="22753" y="199668"/>
                    <a:pt x="22661" y="196700"/>
                  </a:cubicBezTo>
                  <a:cubicBezTo>
                    <a:pt x="22583" y="194170"/>
                    <a:pt x="20750" y="192037"/>
                    <a:pt x="18260" y="191579"/>
                  </a:cubicBezTo>
                  <a:lnTo>
                    <a:pt x="16647" y="191320"/>
                  </a:lnTo>
                  <a:cubicBezTo>
                    <a:pt x="14725" y="191025"/>
                    <a:pt x="13016" y="189934"/>
                    <a:pt x="11938" y="188315"/>
                  </a:cubicBezTo>
                  <a:cubicBezTo>
                    <a:pt x="10817" y="186618"/>
                    <a:pt x="10475" y="184522"/>
                    <a:pt x="10997" y="182557"/>
                  </a:cubicBezTo>
                  <a:lnTo>
                    <a:pt x="29713" y="80261"/>
                  </a:lnTo>
                  <a:lnTo>
                    <a:pt x="29772" y="80111"/>
                  </a:lnTo>
                  <a:cubicBezTo>
                    <a:pt x="34154" y="70105"/>
                    <a:pt x="43342" y="64690"/>
                    <a:pt x="79328" y="64690"/>
                  </a:cubicBezTo>
                  <a:cubicBezTo>
                    <a:pt x="115314" y="64690"/>
                    <a:pt x="124492" y="70105"/>
                    <a:pt x="128841" y="80019"/>
                  </a:cubicBezTo>
                  <a:lnTo>
                    <a:pt x="142380" y="120881"/>
                  </a:lnTo>
                  <a:cubicBezTo>
                    <a:pt x="143031" y="122861"/>
                    <a:pt x="144768" y="124286"/>
                    <a:pt x="146837" y="124538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ED97C65-7383-4C83-8E77-29FF7623735D}"/>
                </a:ext>
              </a:extLst>
            </p:cNvPr>
            <p:cNvSpPr/>
            <p:nvPr/>
          </p:nvSpPr>
          <p:spPr>
            <a:xfrm>
              <a:off x="11461050" y="4710272"/>
              <a:ext cx="80649" cy="234312"/>
            </a:xfrm>
            <a:custGeom>
              <a:avLst/>
              <a:gdLst>
                <a:gd name="connsiteX0" fmla="*/ 75273 w 80649"/>
                <a:gd name="connsiteY0" fmla="*/ 0 h 234312"/>
                <a:gd name="connsiteX1" fmla="*/ 69896 w 80649"/>
                <a:gd name="connsiteY1" fmla="*/ 5377 h 234312"/>
                <a:gd name="connsiteX2" fmla="*/ 69896 w 80649"/>
                <a:gd name="connsiteY2" fmla="*/ 223560 h 234312"/>
                <a:gd name="connsiteX3" fmla="*/ 45701 w 80649"/>
                <a:gd name="connsiteY3" fmla="*/ 223560 h 234312"/>
                <a:gd name="connsiteX4" fmla="*/ 45701 w 80649"/>
                <a:gd name="connsiteY4" fmla="*/ 89940 h 234312"/>
                <a:gd name="connsiteX5" fmla="*/ 34948 w 80649"/>
                <a:gd name="connsiteY5" fmla="*/ 89940 h 234312"/>
                <a:gd name="connsiteX6" fmla="*/ 34948 w 80649"/>
                <a:gd name="connsiteY6" fmla="*/ 223560 h 234312"/>
                <a:gd name="connsiteX7" fmla="*/ 10753 w 80649"/>
                <a:gd name="connsiteY7" fmla="*/ 223560 h 234312"/>
                <a:gd name="connsiteX8" fmla="*/ 10753 w 80649"/>
                <a:gd name="connsiteY8" fmla="*/ 5377 h 234312"/>
                <a:gd name="connsiteX9" fmla="*/ 5377 w 80649"/>
                <a:gd name="connsiteY9" fmla="*/ 0 h 234312"/>
                <a:gd name="connsiteX10" fmla="*/ 0 w 80649"/>
                <a:gd name="connsiteY10" fmla="*/ 5377 h 234312"/>
                <a:gd name="connsiteX11" fmla="*/ 0 w 80649"/>
                <a:gd name="connsiteY11" fmla="*/ 234313 h 234312"/>
                <a:gd name="connsiteX12" fmla="*/ 80649 w 80649"/>
                <a:gd name="connsiteY12" fmla="*/ 234313 h 234312"/>
                <a:gd name="connsiteX13" fmla="*/ 80649 w 80649"/>
                <a:gd name="connsiteY13" fmla="*/ 5377 h 234312"/>
                <a:gd name="connsiteX14" fmla="*/ 75273 w 80649"/>
                <a:gd name="connsiteY14" fmla="*/ 0 h 23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649" h="234312">
                  <a:moveTo>
                    <a:pt x="75273" y="0"/>
                  </a:moveTo>
                  <a:cubicBezTo>
                    <a:pt x="72303" y="0"/>
                    <a:pt x="69896" y="2407"/>
                    <a:pt x="69896" y="5377"/>
                  </a:cubicBezTo>
                  <a:lnTo>
                    <a:pt x="69896" y="223560"/>
                  </a:lnTo>
                  <a:lnTo>
                    <a:pt x="45701" y="223560"/>
                  </a:lnTo>
                  <a:lnTo>
                    <a:pt x="45701" y="89940"/>
                  </a:lnTo>
                  <a:lnTo>
                    <a:pt x="34948" y="89940"/>
                  </a:lnTo>
                  <a:lnTo>
                    <a:pt x="34948" y="223560"/>
                  </a:lnTo>
                  <a:lnTo>
                    <a:pt x="10753" y="223560"/>
                  </a:lnTo>
                  <a:lnTo>
                    <a:pt x="10753" y="5377"/>
                  </a:lnTo>
                  <a:cubicBezTo>
                    <a:pt x="10753" y="2407"/>
                    <a:pt x="8346" y="0"/>
                    <a:pt x="5377" y="0"/>
                  </a:cubicBezTo>
                  <a:cubicBezTo>
                    <a:pt x="2407" y="0"/>
                    <a:pt x="0" y="2407"/>
                    <a:pt x="0" y="5377"/>
                  </a:cubicBezTo>
                  <a:lnTo>
                    <a:pt x="0" y="234313"/>
                  </a:lnTo>
                  <a:lnTo>
                    <a:pt x="80649" y="234313"/>
                  </a:lnTo>
                  <a:lnTo>
                    <a:pt x="80649" y="5377"/>
                  </a:lnTo>
                  <a:cubicBezTo>
                    <a:pt x="80649" y="2407"/>
                    <a:pt x="78242" y="0"/>
                    <a:pt x="75273" y="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947F271-CFF7-4722-B1C7-64247B9D2EB0}"/>
                </a:ext>
              </a:extLst>
            </p:cNvPr>
            <p:cNvSpPr/>
            <p:nvPr/>
          </p:nvSpPr>
          <p:spPr>
            <a:xfrm>
              <a:off x="11468276" y="4584352"/>
              <a:ext cx="64519" cy="64519"/>
            </a:xfrm>
            <a:custGeom>
              <a:avLst/>
              <a:gdLst>
                <a:gd name="connsiteX0" fmla="*/ 32260 w 64519"/>
                <a:gd name="connsiteY0" fmla="*/ 64519 h 64519"/>
                <a:gd name="connsiteX1" fmla="*/ 64519 w 64519"/>
                <a:gd name="connsiteY1" fmla="*/ 32260 h 64519"/>
                <a:gd name="connsiteX2" fmla="*/ 32260 w 64519"/>
                <a:gd name="connsiteY2" fmla="*/ 0 h 64519"/>
                <a:gd name="connsiteX3" fmla="*/ 0 w 64519"/>
                <a:gd name="connsiteY3" fmla="*/ 32260 h 64519"/>
                <a:gd name="connsiteX4" fmla="*/ 32260 w 64519"/>
                <a:gd name="connsiteY4" fmla="*/ 64519 h 64519"/>
                <a:gd name="connsiteX5" fmla="*/ 32260 w 64519"/>
                <a:gd name="connsiteY5" fmla="*/ 10753 h 64519"/>
                <a:gd name="connsiteX6" fmla="*/ 53766 w 64519"/>
                <a:gd name="connsiteY6" fmla="*/ 32260 h 64519"/>
                <a:gd name="connsiteX7" fmla="*/ 32260 w 64519"/>
                <a:gd name="connsiteY7" fmla="*/ 53766 h 64519"/>
                <a:gd name="connsiteX8" fmla="*/ 10753 w 64519"/>
                <a:gd name="connsiteY8" fmla="*/ 32260 h 64519"/>
                <a:gd name="connsiteX9" fmla="*/ 32260 w 64519"/>
                <a:gd name="connsiteY9" fmla="*/ 10753 h 6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19" h="64519">
                  <a:moveTo>
                    <a:pt x="32260" y="64519"/>
                  </a:moveTo>
                  <a:cubicBezTo>
                    <a:pt x="50076" y="64519"/>
                    <a:pt x="64519" y="50076"/>
                    <a:pt x="64519" y="32260"/>
                  </a:cubicBezTo>
                  <a:cubicBezTo>
                    <a:pt x="64519" y="14443"/>
                    <a:pt x="50076" y="0"/>
                    <a:pt x="32260" y="0"/>
                  </a:cubicBezTo>
                  <a:cubicBezTo>
                    <a:pt x="14443" y="0"/>
                    <a:pt x="0" y="14443"/>
                    <a:pt x="0" y="32260"/>
                  </a:cubicBezTo>
                  <a:cubicBezTo>
                    <a:pt x="21" y="50068"/>
                    <a:pt x="14452" y="64498"/>
                    <a:pt x="32260" y="64519"/>
                  </a:cubicBezTo>
                  <a:close/>
                  <a:moveTo>
                    <a:pt x="32260" y="10753"/>
                  </a:moveTo>
                  <a:cubicBezTo>
                    <a:pt x="44137" y="10753"/>
                    <a:pt x="53766" y="20382"/>
                    <a:pt x="53766" y="32260"/>
                  </a:cubicBezTo>
                  <a:cubicBezTo>
                    <a:pt x="53766" y="44137"/>
                    <a:pt x="44137" y="53766"/>
                    <a:pt x="32260" y="53766"/>
                  </a:cubicBezTo>
                  <a:cubicBezTo>
                    <a:pt x="20382" y="53766"/>
                    <a:pt x="10753" y="44137"/>
                    <a:pt x="10753" y="32260"/>
                  </a:cubicBezTo>
                  <a:cubicBezTo>
                    <a:pt x="10753" y="20382"/>
                    <a:pt x="20382" y="10753"/>
                    <a:pt x="32260" y="10753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56" name="Graphic 11" descr="Scientist male outline">
            <a:extLst>
              <a:ext uri="{FF2B5EF4-FFF2-40B4-BE49-F238E27FC236}">
                <a16:creationId xmlns:a16="http://schemas.microsoft.com/office/drawing/2014/main" id="{57FBDC59-95BB-457E-9E48-0406CC7D9255}"/>
              </a:ext>
            </a:extLst>
          </p:cNvPr>
          <p:cNvGrpSpPr/>
          <p:nvPr/>
        </p:nvGrpSpPr>
        <p:grpSpPr>
          <a:xfrm>
            <a:off x="5806380" y="4957971"/>
            <a:ext cx="474976" cy="507484"/>
            <a:chOff x="7909113" y="4062673"/>
            <a:chExt cx="695412" cy="743006"/>
          </a:xfrm>
          <a:solidFill>
            <a:schemeClr val="bg1"/>
          </a:solidFill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9BF6BBF-128C-4EA9-AEB4-CAD232788503}"/>
                </a:ext>
              </a:extLst>
            </p:cNvPr>
            <p:cNvSpPr/>
            <p:nvPr/>
          </p:nvSpPr>
          <p:spPr>
            <a:xfrm>
              <a:off x="8080651" y="4062673"/>
              <a:ext cx="523875" cy="743006"/>
            </a:xfrm>
            <a:custGeom>
              <a:avLst/>
              <a:gdLst>
                <a:gd name="connsiteX0" fmla="*/ 491833 w 523875"/>
                <a:gd name="connsiteY0" fmla="*/ 468906 h 743006"/>
                <a:gd name="connsiteX1" fmla="*/ 373037 w 523875"/>
                <a:gd name="connsiteY1" fmla="*/ 407594 h 743006"/>
                <a:gd name="connsiteX2" fmla="*/ 328755 w 523875"/>
                <a:gd name="connsiteY2" fmla="*/ 389420 h 743006"/>
                <a:gd name="connsiteX3" fmla="*/ 327346 w 523875"/>
                <a:gd name="connsiteY3" fmla="*/ 388696 h 743006"/>
                <a:gd name="connsiteX4" fmla="*/ 326393 w 523875"/>
                <a:gd name="connsiteY4" fmla="*/ 388449 h 743006"/>
                <a:gd name="connsiteX5" fmla="*/ 326212 w 523875"/>
                <a:gd name="connsiteY5" fmla="*/ 388372 h 743006"/>
                <a:gd name="connsiteX6" fmla="*/ 314401 w 523875"/>
                <a:gd name="connsiteY6" fmla="*/ 370751 h 743006"/>
                <a:gd name="connsiteX7" fmla="*/ 314401 w 523875"/>
                <a:gd name="connsiteY7" fmla="*/ 342681 h 743006"/>
                <a:gd name="connsiteX8" fmla="*/ 371570 w 523875"/>
                <a:gd name="connsiteY8" fmla="*/ 228600 h 743006"/>
                <a:gd name="connsiteX9" fmla="*/ 371570 w 523875"/>
                <a:gd name="connsiteY9" fmla="*/ 222333 h 743006"/>
                <a:gd name="connsiteX10" fmla="*/ 392430 w 523875"/>
                <a:gd name="connsiteY10" fmla="*/ 195539 h 743006"/>
                <a:gd name="connsiteX11" fmla="*/ 403012 w 523875"/>
                <a:gd name="connsiteY11" fmla="*/ 157858 h 743006"/>
                <a:gd name="connsiteX12" fmla="*/ 306314 w 523875"/>
                <a:gd name="connsiteY12" fmla="*/ 17450 h 743006"/>
                <a:gd name="connsiteX13" fmla="*/ 283912 w 523875"/>
                <a:gd name="connsiteY13" fmla="*/ 19355 h 743006"/>
                <a:gd name="connsiteX14" fmla="*/ 283912 w 523875"/>
                <a:gd name="connsiteY14" fmla="*/ 19355 h 743006"/>
                <a:gd name="connsiteX15" fmla="*/ 282731 w 523875"/>
                <a:gd name="connsiteY15" fmla="*/ 20174 h 743006"/>
                <a:gd name="connsiteX16" fmla="*/ 278473 w 523875"/>
                <a:gd name="connsiteY16" fmla="*/ 14354 h 743006"/>
                <a:gd name="connsiteX17" fmla="*/ 259804 w 523875"/>
                <a:gd name="connsiteY17" fmla="*/ 2572 h 743006"/>
                <a:gd name="connsiteX18" fmla="*/ 230648 w 523875"/>
                <a:gd name="connsiteY18" fmla="*/ 0 h 743006"/>
                <a:gd name="connsiteX19" fmla="*/ 60531 w 523875"/>
                <a:gd name="connsiteY19" fmla="*/ 141027 h 743006"/>
                <a:gd name="connsiteX20" fmla="*/ 60179 w 523875"/>
                <a:gd name="connsiteY20" fmla="*/ 142932 h 743006"/>
                <a:gd name="connsiteX21" fmla="*/ 35814 w 523875"/>
                <a:gd name="connsiteY21" fmla="*/ 202883 h 743006"/>
                <a:gd name="connsiteX22" fmla="*/ 38451 w 523875"/>
                <a:gd name="connsiteY22" fmla="*/ 216093 h 743006"/>
                <a:gd name="connsiteX23" fmla="*/ 43739 w 523875"/>
                <a:gd name="connsiteY23" fmla="*/ 217694 h 743006"/>
                <a:gd name="connsiteX24" fmla="*/ 85811 w 523875"/>
                <a:gd name="connsiteY24" fmla="*/ 217694 h 743006"/>
                <a:gd name="connsiteX25" fmla="*/ 85811 w 523875"/>
                <a:gd name="connsiteY25" fmla="*/ 228600 h 743006"/>
                <a:gd name="connsiteX26" fmla="*/ 142875 w 523875"/>
                <a:gd name="connsiteY26" fmla="*/ 342605 h 743006"/>
                <a:gd name="connsiteX27" fmla="*/ 142875 w 523875"/>
                <a:gd name="connsiteY27" fmla="*/ 370751 h 743006"/>
                <a:gd name="connsiteX28" fmla="*/ 131054 w 523875"/>
                <a:gd name="connsiteY28" fmla="*/ 388372 h 743006"/>
                <a:gd name="connsiteX29" fmla="*/ 84115 w 523875"/>
                <a:gd name="connsiteY29" fmla="*/ 407670 h 743006"/>
                <a:gd name="connsiteX30" fmla="*/ 0 w 523875"/>
                <a:gd name="connsiteY30" fmla="*/ 445113 h 743006"/>
                <a:gd name="connsiteX31" fmla="*/ 0 w 523875"/>
                <a:gd name="connsiteY31" fmla="*/ 467582 h 743006"/>
                <a:gd name="connsiteX32" fmla="*/ 83068 w 523875"/>
                <a:gd name="connsiteY32" fmla="*/ 428282 h 743006"/>
                <a:gd name="connsiteX33" fmla="*/ 63189 w 523875"/>
                <a:gd name="connsiteY33" fmla="*/ 517141 h 743006"/>
                <a:gd name="connsiteX34" fmla="*/ 70396 w 523875"/>
                <a:gd name="connsiteY34" fmla="*/ 528520 h 743006"/>
                <a:gd name="connsiteX35" fmla="*/ 72476 w 523875"/>
                <a:gd name="connsiteY35" fmla="*/ 528752 h 743006"/>
                <a:gd name="connsiteX36" fmla="*/ 114967 w 523875"/>
                <a:gd name="connsiteY36" fmla="*/ 528752 h 743006"/>
                <a:gd name="connsiteX37" fmla="*/ 93059 w 523875"/>
                <a:gd name="connsiteY37" fmla="*/ 570976 h 743006"/>
                <a:gd name="connsiteX38" fmla="*/ 95841 w 523875"/>
                <a:gd name="connsiteY38" fmla="*/ 583006 h 743006"/>
                <a:gd name="connsiteX39" fmla="*/ 219418 w 523875"/>
                <a:gd name="connsiteY39" fmla="*/ 674761 h 743006"/>
                <a:gd name="connsiteX40" fmla="*/ 219418 w 523875"/>
                <a:gd name="connsiteY40" fmla="*/ 724291 h 743006"/>
                <a:gd name="connsiteX41" fmla="*/ 62132 w 523875"/>
                <a:gd name="connsiteY41" fmla="*/ 714080 h 743006"/>
                <a:gd name="connsiteX42" fmla="*/ 51197 w 523875"/>
                <a:gd name="connsiteY42" fmla="*/ 731320 h 743006"/>
                <a:gd name="connsiteX43" fmla="*/ 231658 w 523875"/>
                <a:gd name="connsiteY43" fmla="*/ 742988 h 743006"/>
                <a:gd name="connsiteX44" fmla="*/ 520008 w 523875"/>
                <a:gd name="connsiteY44" fmla="*/ 698163 h 743006"/>
                <a:gd name="connsiteX45" fmla="*/ 523875 w 523875"/>
                <a:gd name="connsiteY45" fmla="*/ 695325 h 743006"/>
                <a:gd name="connsiteX46" fmla="*/ 523875 w 523875"/>
                <a:gd name="connsiteY46" fmla="*/ 533229 h 743006"/>
                <a:gd name="connsiteX47" fmla="*/ 491833 w 523875"/>
                <a:gd name="connsiteY47" fmla="*/ 468906 h 743006"/>
                <a:gd name="connsiteX48" fmla="*/ 325336 w 523875"/>
                <a:gd name="connsiteY48" fmla="*/ 419614 h 743006"/>
                <a:gd name="connsiteX49" fmla="*/ 327841 w 523875"/>
                <a:gd name="connsiteY49" fmla="*/ 412385 h 743006"/>
                <a:gd name="connsiteX50" fmla="*/ 328441 w 523875"/>
                <a:gd name="connsiteY50" fmla="*/ 410642 h 743006"/>
                <a:gd name="connsiteX51" fmla="*/ 354073 w 523875"/>
                <a:gd name="connsiteY51" fmla="*/ 423701 h 743006"/>
                <a:gd name="connsiteX52" fmla="*/ 373304 w 523875"/>
                <a:gd name="connsiteY52" fmla="*/ 509702 h 743006"/>
                <a:gd name="connsiteX53" fmla="*/ 327050 w 523875"/>
                <a:gd name="connsiteY53" fmla="*/ 509702 h 743006"/>
                <a:gd name="connsiteX54" fmla="*/ 317524 w 523875"/>
                <a:gd name="connsiteY54" fmla="*/ 519226 h 743006"/>
                <a:gd name="connsiteX55" fmla="*/ 318592 w 523875"/>
                <a:gd name="connsiteY55" fmla="*/ 523608 h 743006"/>
                <a:gd name="connsiteX56" fmla="*/ 343929 w 523875"/>
                <a:gd name="connsiteY56" fmla="*/ 572538 h 743006"/>
                <a:gd name="connsiteX57" fmla="*/ 247774 w 523875"/>
                <a:gd name="connsiteY57" fmla="*/ 643976 h 743006"/>
                <a:gd name="connsiteX58" fmla="*/ 311382 w 523875"/>
                <a:gd name="connsiteY58" fmla="*/ 401698 h 743006"/>
                <a:gd name="connsiteX59" fmla="*/ 309182 w 523875"/>
                <a:gd name="connsiteY59" fmla="*/ 408070 h 743006"/>
                <a:gd name="connsiteX60" fmla="*/ 228705 w 523875"/>
                <a:gd name="connsiteY60" fmla="*/ 428625 h 743006"/>
                <a:gd name="connsiteX61" fmla="*/ 148590 w 523875"/>
                <a:gd name="connsiteY61" fmla="*/ 408318 h 743006"/>
                <a:gd name="connsiteX62" fmla="*/ 146218 w 523875"/>
                <a:gd name="connsiteY62" fmla="*/ 401460 h 743006"/>
                <a:gd name="connsiteX63" fmla="*/ 161925 w 523875"/>
                <a:gd name="connsiteY63" fmla="*/ 370751 h 743006"/>
                <a:gd name="connsiteX64" fmla="*/ 161925 w 523875"/>
                <a:gd name="connsiteY64" fmla="*/ 354863 h 743006"/>
                <a:gd name="connsiteX65" fmla="*/ 295332 w 523875"/>
                <a:gd name="connsiteY65" fmla="*/ 354911 h 743006"/>
                <a:gd name="connsiteX66" fmla="*/ 295332 w 523875"/>
                <a:gd name="connsiteY66" fmla="*/ 370751 h 743006"/>
                <a:gd name="connsiteX67" fmla="*/ 311382 w 523875"/>
                <a:gd name="connsiteY67" fmla="*/ 401698 h 743006"/>
                <a:gd name="connsiteX68" fmla="*/ 60550 w 523875"/>
                <a:gd name="connsiteY68" fmla="*/ 198606 h 743006"/>
                <a:gd name="connsiteX69" fmla="*/ 78915 w 523875"/>
                <a:gd name="connsiteY69" fmla="*/ 146418 h 743006"/>
                <a:gd name="connsiteX70" fmla="*/ 79258 w 523875"/>
                <a:gd name="connsiteY70" fmla="*/ 144513 h 743006"/>
                <a:gd name="connsiteX71" fmla="*/ 256556 w 523875"/>
                <a:gd name="connsiteY71" fmla="*/ 21317 h 743006"/>
                <a:gd name="connsiteX72" fmla="*/ 263081 w 523875"/>
                <a:gd name="connsiteY72" fmla="*/ 25575 h 743006"/>
                <a:gd name="connsiteX73" fmla="*/ 272825 w 523875"/>
                <a:gd name="connsiteY73" fmla="*/ 38910 h 743006"/>
                <a:gd name="connsiteX74" fmla="*/ 285960 w 523875"/>
                <a:gd name="connsiteY74" fmla="*/ 41110 h 743006"/>
                <a:gd name="connsiteX75" fmla="*/ 294780 w 523875"/>
                <a:gd name="connsiteY75" fmla="*/ 34966 h 743006"/>
                <a:gd name="connsiteX76" fmla="*/ 297980 w 523875"/>
                <a:gd name="connsiteY76" fmla="*/ 34576 h 743006"/>
                <a:gd name="connsiteX77" fmla="*/ 384077 w 523875"/>
                <a:gd name="connsiteY77" fmla="*/ 159515 h 743006"/>
                <a:gd name="connsiteX78" fmla="*/ 377409 w 523875"/>
                <a:gd name="connsiteY78" fmla="*/ 183909 h 743006"/>
                <a:gd name="connsiteX79" fmla="*/ 370618 w 523875"/>
                <a:gd name="connsiteY79" fmla="*/ 192615 h 743006"/>
                <a:gd name="connsiteX80" fmla="*/ 353911 w 523875"/>
                <a:gd name="connsiteY80" fmla="*/ 157163 h 743006"/>
                <a:gd name="connsiteX81" fmla="*/ 321574 w 523875"/>
                <a:gd name="connsiteY81" fmla="*/ 120063 h 743006"/>
                <a:gd name="connsiteX82" fmla="*/ 312001 w 523875"/>
                <a:gd name="connsiteY82" fmla="*/ 117110 h 743006"/>
                <a:gd name="connsiteX83" fmla="*/ 271548 w 523875"/>
                <a:gd name="connsiteY83" fmla="*/ 150247 h 743006"/>
                <a:gd name="connsiteX84" fmla="*/ 181061 w 523875"/>
                <a:gd name="connsiteY84" fmla="*/ 198577 h 743006"/>
                <a:gd name="connsiteX85" fmla="*/ 104861 w 523875"/>
                <a:gd name="connsiteY85" fmla="*/ 228600 h 743006"/>
                <a:gd name="connsiteX86" fmla="*/ 104861 w 523875"/>
                <a:gd name="connsiteY86" fmla="*/ 217656 h 743006"/>
                <a:gd name="connsiteX87" fmla="*/ 181061 w 523875"/>
                <a:gd name="connsiteY87" fmla="*/ 217656 h 743006"/>
                <a:gd name="connsiteX88" fmla="*/ 286445 w 523875"/>
                <a:gd name="connsiteY88" fmla="*/ 162163 h 743006"/>
                <a:gd name="connsiteX89" fmla="*/ 311534 w 523875"/>
                <a:gd name="connsiteY89" fmla="*/ 137551 h 743006"/>
                <a:gd name="connsiteX90" fmla="*/ 339566 w 523875"/>
                <a:gd name="connsiteY90" fmla="*/ 169707 h 743006"/>
                <a:gd name="connsiteX91" fmla="*/ 352520 w 523875"/>
                <a:gd name="connsiteY91" fmla="*/ 204254 h 743006"/>
                <a:gd name="connsiteX92" fmla="*/ 352520 w 523875"/>
                <a:gd name="connsiteY92" fmla="*/ 219094 h 743006"/>
                <a:gd name="connsiteX93" fmla="*/ 352520 w 523875"/>
                <a:gd name="connsiteY93" fmla="*/ 228619 h 743006"/>
                <a:gd name="connsiteX94" fmla="*/ 228695 w 523875"/>
                <a:gd name="connsiteY94" fmla="*/ 352444 h 743006"/>
                <a:gd name="connsiteX95" fmla="*/ 228695 w 523875"/>
                <a:gd name="connsiteY95" fmla="*/ 352444 h 743006"/>
                <a:gd name="connsiteX96" fmla="*/ 104861 w 523875"/>
                <a:gd name="connsiteY96" fmla="*/ 228600 h 743006"/>
                <a:gd name="connsiteX97" fmla="*/ 113776 w 523875"/>
                <a:gd name="connsiteY97" fmla="*/ 572519 h 743006"/>
                <a:gd name="connsiteX98" fmla="*/ 139122 w 523875"/>
                <a:gd name="connsiteY98" fmla="*/ 523580 h 743006"/>
                <a:gd name="connsiteX99" fmla="*/ 135046 w 523875"/>
                <a:gd name="connsiteY99" fmla="*/ 510741 h 743006"/>
                <a:gd name="connsiteX100" fmla="*/ 130673 w 523875"/>
                <a:gd name="connsiteY100" fmla="*/ 509673 h 743006"/>
                <a:gd name="connsiteX101" fmla="*/ 84401 w 523875"/>
                <a:gd name="connsiteY101" fmla="*/ 509673 h 743006"/>
                <a:gd name="connsiteX102" fmla="*/ 103651 w 523875"/>
                <a:gd name="connsiteY102" fmla="*/ 423672 h 743006"/>
                <a:gd name="connsiteX103" fmla="*/ 129264 w 523875"/>
                <a:gd name="connsiteY103" fmla="*/ 410613 h 743006"/>
                <a:gd name="connsiteX104" fmla="*/ 129778 w 523875"/>
                <a:gd name="connsiteY104" fmla="*/ 412109 h 743006"/>
                <a:gd name="connsiteX105" fmla="*/ 132502 w 523875"/>
                <a:gd name="connsiteY105" fmla="*/ 419967 h 743006"/>
                <a:gd name="connsiteX106" fmla="*/ 209941 w 523875"/>
                <a:gd name="connsiteY106" fmla="*/ 643909 h 743006"/>
                <a:gd name="connsiteX107" fmla="*/ 228857 w 523875"/>
                <a:gd name="connsiteY107" fmla="*/ 640328 h 743006"/>
                <a:gd name="connsiteX108" fmla="*/ 157705 w 523875"/>
                <a:gd name="connsiteY108" fmla="*/ 434588 h 743006"/>
                <a:gd name="connsiteX109" fmla="*/ 300038 w 523875"/>
                <a:gd name="connsiteY109" fmla="*/ 434454 h 743006"/>
                <a:gd name="connsiteX110" fmla="*/ 504825 w 523875"/>
                <a:gd name="connsiteY110" fmla="*/ 685571 h 743006"/>
                <a:gd name="connsiteX111" fmla="*/ 238544 w 523875"/>
                <a:gd name="connsiteY111" fmla="*/ 724348 h 743006"/>
                <a:gd name="connsiteX112" fmla="*/ 238544 w 523875"/>
                <a:gd name="connsiteY112" fmla="*/ 674513 h 743006"/>
                <a:gd name="connsiteX113" fmla="*/ 361788 w 523875"/>
                <a:gd name="connsiteY113" fmla="*/ 583006 h 743006"/>
                <a:gd name="connsiteX114" fmla="*/ 364569 w 523875"/>
                <a:gd name="connsiteY114" fmla="*/ 570976 h 743006"/>
                <a:gd name="connsiteX115" fmla="*/ 342662 w 523875"/>
                <a:gd name="connsiteY115" fmla="*/ 528752 h 743006"/>
                <a:gd name="connsiteX116" fmla="*/ 385191 w 523875"/>
                <a:gd name="connsiteY116" fmla="*/ 528752 h 743006"/>
                <a:gd name="connsiteX117" fmla="*/ 394719 w 523875"/>
                <a:gd name="connsiteY117" fmla="*/ 519230 h 743006"/>
                <a:gd name="connsiteX118" fmla="*/ 394487 w 523875"/>
                <a:gd name="connsiteY118" fmla="*/ 517141 h 743006"/>
                <a:gd name="connsiteX119" fmla="*/ 374647 w 523875"/>
                <a:gd name="connsiteY119" fmla="*/ 428454 h 743006"/>
                <a:gd name="connsiteX120" fmla="*/ 479936 w 523875"/>
                <a:gd name="connsiteY120" fmla="*/ 483784 h 743006"/>
                <a:gd name="connsiteX121" fmla="*/ 504825 w 523875"/>
                <a:gd name="connsiteY121" fmla="*/ 533400 h 74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523875" h="743006">
                  <a:moveTo>
                    <a:pt x="491833" y="468906"/>
                  </a:moveTo>
                  <a:cubicBezTo>
                    <a:pt x="457276" y="440636"/>
                    <a:pt x="416223" y="423024"/>
                    <a:pt x="373037" y="407594"/>
                  </a:cubicBezTo>
                  <a:lnTo>
                    <a:pt x="328755" y="389420"/>
                  </a:lnTo>
                  <a:lnTo>
                    <a:pt x="327346" y="388696"/>
                  </a:lnTo>
                  <a:cubicBezTo>
                    <a:pt x="327034" y="388593"/>
                    <a:pt x="326715" y="388510"/>
                    <a:pt x="326393" y="388449"/>
                  </a:cubicBezTo>
                  <a:lnTo>
                    <a:pt x="326212" y="388372"/>
                  </a:lnTo>
                  <a:cubicBezTo>
                    <a:pt x="319051" y="385456"/>
                    <a:pt x="314377" y="378484"/>
                    <a:pt x="314401" y="370751"/>
                  </a:cubicBezTo>
                  <a:lnTo>
                    <a:pt x="314401" y="342681"/>
                  </a:lnTo>
                  <a:cubicBezTo>
                    <a:pt x="350356" y="315777"/>
                    <a:pt x="371539" y="273508"/>
                    <a:pt x="371570" y="228600"/>
                  </a:cubicBezTo>
                  <a:lnTo>
                    <a:pt x="371570" y="222333"/>
                  </a:lnTo>
                  <a:lnTo>
                    <a:pt x="392430" y="195539"/>
                  </a:lnTo>
                  <a:cubicBezTo>
                    <a:pt x="400731" y="184836"/>
                    <a:pt x="404528" y="171317"/>
                    <a:pt x="403012" y="157858"/>
                  </a:cubicBezTo>
                  <a:cubicBezTo>
                    <a:pt x="397514" y="97379"/>
                    <a:pt x="360857" y="44152"/>
                    <a:pt x="306314" y="17450"/>
                  </a:cubicBezTo>
                  <a:cubicBezTo>
                    <a:pt x="299053" y="13984"/>
                    <a:pt x="290484" y="14712"/>
                    <a:pt x="283912" y="19355"/>
                  </a:cubicBezTo>
                  <a:lnTo>
                    <a:pt x="283912" y="19355"/>
                  </a:lnTo>
                  <a:lnTo>
                    <a:pt x="282731" y="20174"/>
                  </a:lnTo>
                  <a:lnTo>
                    <a:pt x="278473" y="14354"/>
                  </a:lnTo>
                  <a:cubicBezTo>
                    <a:pt x="274024" y="8143"/>
                    <a:pt x="267325" y="3915"/>
                    <a:pt x="259804" y="2572"/>
                  </a:cubicBezTo>
                  <a:cubicBezTo>
                    <a:pt x="250176" y="884"/>
                    <a:pt x="240422" y="24"/>
                    <a:pt x="230648" y="0"/>
                  </a:cubicBezTo>
                  <a:cubicBezTo>
                    <a:pt x="147409" y="-11"/>
                    <a:pt x="75949" y="59228"/>
                    <a:pt x="60531" y="141027"/>
                  </a:cubicBezTo>
                  <a:lnTo>
                    <a:pt x="60179" y="142932"/>
                  </a:lnTo>
                  <a:cubicBezTo>
                    <a:pt x="56212" y="164362"/>
                    <a:pt x="47921" y="184760"/>
                    <a:pt x="35814" y="202883"/>
                  </a:cubicBezTo>
                  <a:cubicBezTo>
                    <a:pt x="32895" y="207258"/>
                    <a:pt x="34075" y="213172"/>
                    <a:pt x="38451" y="216093"/>
                  </a:cubicBezTo>
                  <a:cubicBezTo>
                    <a:pt x="40016" y="217137"/>
                    <a:pt x="41857" y="217694"/>
                    <a:pt x="43739" y="217694"/>
                  </a:cubicBezTo>
                  <a:lnTo>
                    <a:pt x="85811" y="217694"/>
                  </a:lnTo>
                  <a:lnTo>
                    <a:pt x="85811" y="228600"/>
                  </a:lnTo>
                  <a:cubicBezTo>
                    <a:pt x="85835" y="273464"/>
                    <a:pt x="106976" y="315699"/>
                    <a:pt x="142875" y="342605"/>
                  </a:cubicBezTo>
                  <a:lnTo>
                    <a:pt x="142875" y="370751"/>
                  </a:lnTo>
                  <a:cubicBezTo>
                    <a:pt x="142894" y="378485"/>
                    <a:pt x="138217" y="385457"/>
                    <a:pt x="131054" y="388372"/>
                  </a:cubicBezTo>
                  <a:lnTo>
                    <a:pt x="84115" y="407670"/>
                  </a:lnTo>
                  <a:cubicBezTo>
                    <a:pt x="54976" y="417516"/>
                    <a:pt x="26817" y="430051"/>
                    <a:pt x="0" y="445113"/>
                  </a:cubicBezTo>
                  <a:lnTo>
                    <a:pt x="0" y="467582"/>
                  </a:lnTo>
                  <a:cubicBezTo>
                    <a:pt x="26182" y="451509"/>
                    <a:pt x="54035" y="438332"/>
                    <a:pt x="83068" y="428282"/>
                  </a:cubicBezTo>
                  <a:lnTo>
                    <a:pt x="63189" y="517141"/>
                  </a:lnTo>
                  <a:cubicBezTo>
                    <a:pt x="62037" y="522274"/>
                    <a:pt x="65263" y="527369"/>
                    <a:pt x="70396" y="528520"/>
                  </a:cubicBezTo>
                  <a:cubicBezTo>
                    <a:pt x="71079" y="528674"/>
                    <a:pt x="71777" y="528751"/>
                    <a:pt x="72476" y="528752"/>
                  </a:cubicBezTo>
                  <a:lnTo>
                    <a:pt x="114967" y="528752"/>
                  </a:lnTo>
                  <a:lnTo>
                    <a:pt x="93059" y="570976"/>
                  </a:lnTo>
                  <a:cubicBezTo>
                    <a:pt x="90909" y="575125"/>
                    <a:pt x="92088" y="580221"/>
                    <a:pt x="95841" y="583006"/>
                  </a:cubicBezTo>
                  <a:lnTo>
                    <a:pt x="219418" y="674761"/>
                  </a:lnTo>
                  <a:lnTo>
                    <a:pt x="219418" y="724291"/>
                  </a:lnTo>
                  <a:cubicBezTo>
                    <a:pt x="166830" y="724090"/>
                    <a:pt x="114304" y="720680"/>
                    <a:pt x="62132" y="714080"/>
                  </a:cubicBezTo>
                  <a:cubicBezTo>
                    <a:pt x="59707" y="720515"/>
                    <a:pt x="55984" y="726383"/>
                    <a:pt x="51197" y="731320"/>
                  </a:cubicBezTo>
                  <a:cubicBezTo>
                    <a:pt x="111004" y="739412"/>
                    <a:pt x="171305" y="743311"/>
                    <a:pt x="231658" y="742988"/>
                  </a:cubicBezTo>
                  <a:cubicBezTo>
                    <a:pt x="356435" y="742988"/>
                    <a:pt x="480203" y="728034"/>
                    <a:pt x="520008" y="698163"/>
                  </a:cubicBezTo>
                  <a:lnTo>
                    <a:pt x="523875" y="695325"/>
                  </a:lnTo>
                  <a:lnTo>
                    <a:pt x="523875" y="533229"/>
                  </a:lnTo>
                  <a:cubicBezTo>
                    <a:pt x="523405" y="508062"/>
                    <a:pt x="511638" y="484442"/>
                    <a:pt x="491833" y="468906"/>
                  </a:cubicBezTo>
                  <a:close/>
                  <a:moveTo>
                    <a:pt x="325336" y="419614"/>
                  </a:moveTo>
                  <a:lnTo>
                    <a:pt x="327841" y="412385"/>
                  </a:lnTo>
                  <a:lnTo>
                    <a:pt x="328441" y="410642"/>
                  </a:lnTo>
                  <a:lnTo>
                    <a:pt x="354073" y="423701"/>
                  </a:lnTo>
                  <a:lnTo>
                    <a:pt x="373304" y="509702"/>
                  </a:lnTo>
                  <a:lnTo>
                    <a:pt x="327050" y="509702"/>
                  </a:lnTo>
                  <a:cubicBezTo>
                    <a:pt x="321790" y="509702"/>
                    <a:pt x="317525" y="513965"/>
                    <a:pt x="317524" y="519226"/>
                  </a:cubicBezTo>
                  <a:cubicBezTo>
                    <a:pt x="317524" y="520751"/>
                    <a:pt x="317890" y="522254"/>
                    <a:pt x="318592" y="523608"/>
                  </a:cubicBezTo>
                  <a:lnTo>
                    <a:pt x="343929" y="572538"/>
                  </a:lnTo>
                  <a:lnTo>
                    <a:pt x="247774" y="643976"/>
                  </a:lnTo>
                  <a:close/>
                  <a:moveTo>
                    <a:pt x="311382" y="401698"/>
                  </a:moveTo>
                  <a:lnTo>
                    <a:pt x="309182" y="408070"/>
                  </a:lnTo>
                  <a:cubicBezTo>
                    <a:pt x="284835" y="422383"/>
                    <a:pt x="256933" y="429510"/>
                    <a:pt x="228705" y="428625"/>
                  </a:cubicBezTo>
                  <a:cubicBezTo>
                    <a:pt x="200625" y="429488"/>
                    <a:pt x="172867" y="422452"/>
                    <a:pt x="148590" y="408318"/>
                  </a:cubicBezTo>
                  <a:lnTo>
                    <a:pt x="146218" y="401460"/>
                  </a:lnTo>
                  <a:cubicBezTo>
                    <a:pt x="156082" y="394340"/>
                    <a:pt x="161925" y="382915"/>
                    <a:pt x="161925" y="370751"/>
                  </a:cubicBezTo>
                  <a:lnTo>
                    <a:pt x="161925" y="354863"/>
                  </a:lnTo>
                  <a:cubicBezTo>
                    <a:pt x="203626" y="377034"/>
                    <a:pt x="253615" y="377052"/>
                    <a:pt x="295332" y="354911"/>
                  </a:cubicBezTo>
                  <a:lnTo>
                    <a:pt x="295332" y="370751"/>
                  </a:lnTo>
                  <a:cubicBezTo>
                    <a:pt x="295331" y="383063"/>
                    <a:pt x="301318" y="394606"/>
                    <a:pt x="311382" y="401698"/>
                  </a:cubicBezTo>
                  <a:close/>
                  <a:moveTo>
                    <a:pt x="60550" y="198606"/>
                  </a:moveTo>
                  <a:cubicBezTo>
                    <a:pt x="69336" y="182266"/>
                    <a:pt x="75531" y="164660"/>
                    <a:pt x="78915" y="146418"/>
                  </a:cubicBezTo>
                  <a:lnTo>
                    <a:pt x="79258" y="144513"/>
                  </a:lnTo>
                  <a:cubicBezTo>
                    <a:pt x="94691" y="61852"/>
                    <a:pt x="173703" y="6951"/>
                    <a:pt x="256556" y="21317"/>
                  </a:cubicBezTo>
                  <a:cubicBezTo>
                    <a:pt x="259194" y="21851"/>
                    <a:pt x="261529" y="23374"/>
                    <a:pt x="263081" y="25575"/>
                  </a:cubicBezTo>
                  <a:lnTo>
                    <a:pt x="272825" y="38910"/>
                  </a:lnTo>
                  <a:cubicBezTo>
                    <a:pt x="275877" y="43091"/>
                    <a:pt x="281710" y="44068"/>
                    <a:pt x="285960" y="41110"/>
                  </a:cubicBezTo>
                  <a:lnTo>
                    <a:pt x="294780" y="34966"/>
                  </a:lnTo>
                  <a:cubicBezTo>
                    <a:pt x="295706" y="34289"/>
                    <a:pt x="296918" y="34141"/>
                    <a:pt x="297980" y="34576"/>
                  </a:cubicBezTo>
                  <a:cubicBezTo>
                    <a:pt x="346527" y="58330"/>
                    <a:pt x="379165" y="105691"/>
                    <a:pt x="384077" y="159515"/>
                  </a:cubicBezTo>
                  <a:cubicBezTo>
                    <a:pt x="385183" y="168210"/>
                    <a:pt x="382784" y="176986"/>
                    <a:pt x="377409" y="183909"/>
                  </a:cubicBezTo>
                  <a:lnTo>
                    <a:pt x="370618" y="192615"/>
                  </a:lnTo>
                  <a:cubicBezTo>
                    <a:pt x="368453" y="179474"/>
                    <a:pt x="362667" y="167197"/>
                    <a:pt x="353911" y="157163"/>
                  </a:cubicBezTo>
                  <a:lnTo>
                    <a:pt x="321574" y="120063"/>
                  </a:lnTo>
                  <a:cubicBezTo>
                    <a:pt x="319200" y="117344"/>
                    <a:pt x="315494" y="116201"/>
                    <a:pt x="312001" y="117110"/>
                  </a:cubicBezTo>
                  <a:cubicBezTo>
                    <a:pt x="294361" y="121682"/>
                    <a:pt x="283283" y="135560"/>
                    <a:pt x="271548" y="150247"/>
                  </a:cubicBezTo>
                  <a:cubicBezTo>
                    <a:pt x="253451" y="172898"/>
                    <a:pt x="232943" y="198577"/>
                    <a:pt x="181061" y="198577"/>
                  </a:cubicBezTo>
                  <a:close/>
                  <a:moveTo>
                    <a:pt x="104861" y="228600"/>
                  </a:moveTo>
                  <a:lnTo>
                    <a:pt x="104861" y="217656"/>
                  </a:lnTo>
                  <a:lnTo>
                    <a:pt x="181061" y="217656"/>
                  </a:lnTo>
                  <a:cubicBezTo>
                    <a:pt x="242125" y="217656"/>
                    <a:pt x="267738" y="185585"/>
                    <a:pt x="286445" y="162163"/>
                  </a:cubicBezTo>
                  <a:cubicBezTo>
                    <a:pt x="293017" y="152312"/>
                    <a:pt x="301560" y="143931"/>
                    <a:pt x="311534" y="137551"/>
                  </a:cubicBezTo>
                  <a:lnTo>
                    <a:pt x="339566" y="169707"/>
                  </a:lnTo>
                  <a:cubicBezTo>
                    <a:pt x="347909" y="179283"/>
                    <a:pt x="352511" y="191553"/>
                    <a:pt x="352520" y="204254"/>
                  </a:cubicBezTo>
                  <a:lnTo>
                    <a:pt x="352520" y="219094"/>
                  </a:lnTo>
                  <a:lnTo>
                    <a:pt x="352520" y="228619"/>
                  </a:lnTo>
                  <a:cubicBezTo>
                    <a:pt x="352447" y="296975"/>
                    <a:pt x="297051" y="352371"/>
                    <a:pt x="228695" y="352444"/>
                  </a:cubicBezTo>
                  <a:lnTo>
                    <a:pt x="228695" y="352444"/>
                  </a:lnTo>
                  <a:cubicBezTo>
                    <a:pt x="160328" y="352375"/>
                    <a:pt x="104924" y="296968"/>
                    <a:pt x="104861" y="228600"/>
                  </a:cubicBezTo>
                  <a:close/>
                  <a:moveTo>
                    <a:pt x="113776" y="572519"/>
                  </a:moveTo>
                  <a:lnTo>
                    <a:pt x="139122" y="523580"/>
                  </a:lnTo>
                  <a:cubicBezTo>
                    <a:pt x="141542" y="518909"/>
                    <a:pt x="139717" y="513160"/>
                    <a:pt x="135046" y="510741"/>
                  </a:cubicBezTo>
                  <a:cubicBezTo>
                    <a:pt x="133695" y="510041"/>
                    <a:pt x="132196" y="509674"/>
                    <a:pt x="130673" y="509673"/>
                  </a:cubicBezTo>
                  <a:lnTo>
                    <a:pt x="84401" y="509673"/>
                  </a:lnTo>
                  <a:lnTo>
                    <a:pt x="103651" y="423672"/>
                  </a:lnTo>
                  <a:lnTo>
                    <a:pt x="129264" y="410613"/>
                  </a:lnTo>
                  <a:lnTo>
                    <a:pt x="129778" y="412109"/>
                  </a:lnTo>
                  <a:lnTo>
                    <a:pt x="132502" y="419967"/>
                  </a:lnTo>
                  <a:lnTo>
                    <a:pt x="209941" y="643909"/>
                  </a:lnTo>
                  <a:close/>
                  <a:moveTo>
                    <a:pt x="228857" y="640328"/>
                  </a:moveTo>
                  <a:lnTo>
                    <a:pt x="157705" y="434588"/>
                  </a:lnTo>
                  <a:cubicBezTo>
                    <a:pt x="203544" y="452091"/>
                    <a:pt x="254232" y="452044"/>
                    <a:pt x="300038" y="434454"/>
                  </a:cubicBezTo>
                  <a:close/>
                  <a:moveTo>
                    <a:pt x="504825" y="685571"/>
                  </a:moveTo>
                  <a:cubicBezTo>
                    <a:pt x="464820" y="711041"/>
                    <a:pt x="352882" y="723900"/>
                    <a:pt x="238544" y="724348"/>
                  </a:cubicBezTo>
                  <a:lnTo>
                    <a:pt x="238544" y="674513"/>
                  </a:lnTo>
                  <a:lnTo>
                    <a:pt x="361788" y="583006"/>
                  </a:lnTo>
                  <a:cubicBezTo>
                    <a:pt x="365541" y="580221"/>
                    <a:pt x="366719" y="575125"/>
                    <a:pt x="364569" y="570976"/>
                  </a:cubicBezTo>
                  <a:lnTo>
                    <a:pt x="342662" y="528752"/>
                  </a:lnTo>
                  <a:lnTo>
                    <a:pt x="385191" y="528752"/>
                  </a:lnTo>
                  <a:cubicBezTo>
                    <a:pt x="390452" y="528754"/>
                    <a:pt x="394717" y="524490"/>
                    <a:pt x="394719" y="519230"/>
                  </a:cubicBezTo>
                  <a:cubicBezTo>
                    <a:pt x="394719" y="518527"/>
                    <a:pt x="394642" y="517827"/>
                    <a:pt x="394487" y="517141"/>
                  </a:cubicBezTo>
                  <a:lnTo>
                    <a:pt x="374647" y="428454"/>
                  </a:lnTo>
                  <a:cubicBezTo>
                    <a:pt x="412583" y="440897"/>
                    <a:pt x="448170" y="459598"/>
                    <a:pt x="479936" y="483784"/>
                  </a:cubicBezTo>
                  <a:cubicBezTo>
                    <a:pt x="495258" y="495750"/>
                    <a:pt x="504395" y="513964"/>
                    <a:pt x="504825" y="53340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DD2B4E0-CCA7-4D64-B21B-8FC2F6510CAE}"/>
                </a:ext>
              </a:extLst>
            </p:cNvPr>
            <p:cNvSpPr/>
            <p:nvPr/>
          </p:nvSpPr>
          <p:spPr>
            <a:xfrm>
              <a:off x="7909113" y="4457770"/>
              <a:ext cx="218213" cy="332616"/>
            </a:xfrm>
            <a:custGeom>
              <a:avLst/>
              <a:gdLst>
                <a:gd name="connsiteX0" fmla="*/ 152487 w 218213"/>
                <a:gd name="connsiteY0" fmla="*/ 144970 h 332616"/>
                <a:gd name="connsiteX1" fmla="*/ 152487 w 218213"/>
                <a:gd name="connsiteY1" fmla="*/ 48768 h 332616"/>
                <a:gd name="connsiteX2" fmla="*/ 168680 w 218213"/>
                <a:gd name="connsiteY2" fmla="*/ 20193 h 332616"/>
                <a:gd name="connsiteX3" fmla="*/ 173781 w 218213"/>
                <a:gd name="connsiteY3" fmla="*/ 6583 h 332616"/>
                <a:gd name="connsiteX4" fmla="*/ 173442 w 218213"/>
                <a:gd name="connsiteY4" fmla="*/ 5905 h 332616"/>
                <a:gd name="connsiteX5" fmla="*/ 164794 w 218213"/>
                <a:gd name="connsiteY5" fmla="*/ 0 h 332616"/>
                <a:gd name="connsiteX6" fmla="*/ 162965 w 218213"/>
                <a:gd name="connsiteY6" fmla="*/ 191 h 332616"/>
                <a:gd name="connsiteX7" fmla="*/ 54380 w 218213"/>
                <a:gd name="connsiteY7" fmla="*/ 191 h 332616"/>
                <a:gd name="connsiteX8" fmla="*/ 42967 w 218213"/>
                <a:gd name="connsiteY8" fmla="*/ 10282 h 332616"/>
                <a:gd name="connsiteX9" fmla="*/ 42950 w 218213"/>
                <a:gd name="connsiteY9" fmla="*/ 10668 h 332616"/>
                <a:gd name="connsiteX10" fmla="*/ 48665 w 218213"/>
                <a:gd name="connsiteY10" fmla="*/ 21146 h 332616"/>
                <a:gd name="connsiteX11" fmla="*/ 64857 w 218213"/>
                <a:gd name="connsiteY11" fmla="*/ 49721 h 332616"/>
                <a:gd name="connsiteX12" fmla="*/ 64857 w 218213"/>
                <a:gd name="connsiteY12" fmla="*/ 145923 h 332616"/>
                <a:gd name="connsiteX13" fmla="*/ 2945 w 218213"/>
                <a:gd name="connsiteY13" fmla="*/ 286893 h 332616"/>
                <a:gd name="connsiteX14" fmla="*/ 18418 w 218213"/>
                <a:gd name="connsiteY14" fmla="*/ 329039 h 332616"/>
                <a:gd name="connsiteX15" fmla="*/ 20090 w 218213"/>
                <a:gd name="connsiteY15" fmla="*/ 329756 h 332616"/>
                <a:gd name="connsiteX16" fmla="*/ 33425 w 218213"/>
                <a:gd name="connsiteY16" fmla="*/ 332613 h 332616"/>
                <a:gd name="connsiteX17" fmla="*/ 185825 w 218213"/>
                <a:gd name="connsiteY17" fmla="*/ 332613 h 332616"/>
                <a:gd name="connsiteX18" fmla="*/ 218210 w 218213"/>
                <a:gd name="connsiteY18" fmla="*/ 300763 h 332616"/>
                <a:gd name="connsiteX19" fmla="*/ 218210 w 218213"/>
                <a:gd name="connsiteY19" fmla="*/ 300228 h 332616"/>
                <a:gd name="connsiteX20" fmla="*/ 215352 w 218213"/>
                <a:gd name="connsiteY20" fmla="*/ 286893 h 332616"/>
                <a:gd name="connsiteX21" fmla="*/ 142762 w 218213"/>
                <a:gd name="connsiteY21" fmla="*/ 19241 h 332616"/>
                <a:gd name="connsiteX22" fmla="*/ 133437 w 218213"/>
                <a:gd name="connsiteY22" fmla="*/ 48768 h 332616"/>
                <a:gd name="connsiteX23" fmla="*/ 133437 w 218213"/>
                <a:gd name="connsiteY23" fmla="*/ 81153 h 332616"/>
                <a:gd name="connsiteX24" fmla="*/ 83907 w 218213"/>
                <a:gd name="connsiteY24" fmla="*/ 81153 h 332616"/>
                <a:gd name="connsiteX25" fmla="*/ 83907 w 218213"/>
                <a:gd name="connsiteY25" fmla="*/ 49721 h 332616"/>
                <a:gd name="connsiteX26" fmla="*/ 74382 w 218213"/>
                <a:gd name="connsiteY26" fmla="*/ 19241 h 332616"/>
                <a:gd name="connsiteX27" fmla="*/ 185825 w 218213"/>
                <a:gd name="connsiteY27" fmla="*/ 313563 h 332616"/>
                <a:gd name="connsiteX28" fmla="*/ 33425 w 218213"/>
                <a:gd name="connsiteY28" fmla="*/ 313563 h 332616"/>
                <a:gd name="connsiteX29" fmla="*/ 28662 w 218213"/>
                <a:gd name="connsiteY29" fmla="*/ 312715 h 332616"/>
                <a:gd name="connsiteX30" fmla="*/ 27872 w 218213"/>
                <a:gd name="connsiteY30" fmla="*/ 312325 h 332616"/>
                <a:gd name="connsiteX31" fmla="*/ 27052 w 218213"/>
                <a:gd name="connsiteY31" fmla="*/ 312001 h 332616"/>
                <a:gd name="connsiteX32" fmla="*/ 20033 w 218213"/>
                <a:gd name="connsiteY32" fmla="*/ 304971 h 332616"/>
                <a:gd name="connsiteX33" fmla="*/ 20233 w 218213"/>
                <a:gd name="connsiteY33" fmla="*/ 295008 h 332616"/>
                <a:gd name="connsiteX34" fmla="*/ 20337 w 218213"/>
                <a:gd name="connsiteY34" fmla="*/ 294780 h 332616"/>
                <a:gd name="connsiteX35" fmla="*/ 20442 w 218213"/>
                <a:gd name="connsiteY35" fmla="*/ 294551 h 332616"/>
                <a:gd name="connsiteX36" fmla="*/ 82355 w 218213"/>
                <a:gd name="connsiteY36" fmla="*/ 153581 h 332616"/>
                <a:gd name="connsiteX37" fmla="*/ 83964 w 218213"/>
                <a:gd name="connsiteY37" fmla="*/ 149924 h 332616"/>
                <a:gd name="connsiteX38" fmla="*/ 83964 w 218213"/>
                <a:gd name="connsiteY38" fmla="*/ 100203 h 332616"/>
                <a:gd name="connsiteX39" fmla="*/ 133437 w 218213"/>
                <a:gd name="connsiteY39" fmla="*/ 100203 h 332616"/>
                <a:gd name="connsiteX40" fmla="*/ 133437 w 218213"/>
                <a:gd name="connsiteY40" fmla="*/ 148990 h 332616"/>
                <a:gd name="connsiteX41" fmla="*/ 135066 w 218213"/>
                <a:gd name="connsiteY41" fmla="*/ 152676 h 332616"/>
                <a:gd name="connsiteX42" fmla="*/ 197931 w 218213"/>
                <a:gd name="connsiteY42" fmla="*/ 294599 h 332616"/>
                <a:gd name="connsiteX43" fmla="*/ 198112 w 218213"/>
                <a:gd name="connsiteY43" fmla="*/ 295008 h 332616"/>
                <a:gd name="connsiteX44" fmla="*/ 198312 w 218213"/>
                <a:gd name="connsiteY44" fmla="*/ 295408 h 332616"/>
                <a:gd name="connsiteX45" fmla="*/ 199160 w 218213"/>
                <a:gd name="connsiteY45" fmla="*/ 300171 h 332616"/>
                <a:gd name="connsiteX46" fmla="*/ 186481 w 218213"/>
                <a:gd name="connsiteY46" fmla="*/ 313562 h 332616"/>
                <a:gd name="connsiteX47" fmla="*/ 185825 w 218213"/>
                <a:gd name="connsiteY47" fmla="*/ 313563 h 33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8213" h="332616">
                  <a:moveTo>
                    <a:pt x="152487" y="144970"/>
                  </a:moveTo>
                  <a:lnTo>
                    <a:pt x="152487" y="48768"/>
                  </a:lnTo>
                  <a:cubicBezTo>
                    <a:pt x="152706" y="37118"/>
                    <a:pt x="158798" y="26368"/>
                    <a:pt x="168680" y="20193"/>
                  </a:cubicBezTo>
                  <a:cubicBezTo>
                    <a:pt x="173847" y="17843"/>
                    <a:pt x="176130" y="11750"/>
                    <a:pt x="173781" y="6583"/>
                  </a:cubicBezTo>
                  <a:cubicBezTo>
                    <a:pt x="173677" y="6353"/>
                    <a:pt x="173563" y="6127"/>
                    <a:pt x="173442" y="5905"/>
                  </a:cubicBezTo>
                  <a:cubicBezTo>
                    <a:pt x="171922" y="2448"/>
                    <a:pt x="168567" y="157"/>
                    <a:pt x="164794" y="0"/>
                  </a:cubicBezTo>
                  <a:cubicBezTo>
                    <a:pt x="164179" y="4"/>
                    <a:pt x="163567" y="68"/>
                    <a:pt x="162965" y="191"/>
                  </a:cubicBezTo>
                  <a:lnTo>
                    <a:pt x="54380" y="191"/>
                  </a:lnTo>
                  <a:cubicBezTo>
                    <a:pt x="48441" y="-174"/>
                    <a:pt x="43332" y="4343"/>
                    <a:pt x="42967" y="10282"/>
                  </a:cubicBezTo>
                  <a:cubicBezTo>
                    <a:pt x="42958" y="10411"/>
                    <a:pt x="42953" y="10539"/>
                    <a:pt x="42950" y="10668"/>
                  </a:cubicBezTo>
                  <a:cubicBezTo>
                    <a:pt x="42615" y="14984"/>
                    <a:pt x="44856" y="19090"/>
                    <a:pt x="48665" y="21146"/>
                  </a:cubicBezTo>
                  <a:cubicBezTo>
                    <a:pt x="58850" y="27024"/>
                    <a:pt x="65049" y="37962"/>
                    <a:pt x="64857" y="49721"/>
                  </a:cubicBezTo>
                  <a:lnTo>
                    <a:pt x="64857" y="145923"/>
                  </a:lnTo>
                  <a:lnTo>
                    <a:pt x="2945" y="286893"/>
                  </a:lnTo>
                  <a:cubicBezTo>
                    <a:pt x="-4421" y="302805"/>
                    <a:pt x="2507" y="321674"/>
                    <a:pt x="18418" y="329039"/>
                  </a:cubicBezTo>
                  <a:cubicBezTo>
                    <a:pt x="18968" y="329294"/>
                    <a:pt x="19526" y="329533"/>
                    <a:pt x="20090" y="329756"/>
                  </a:cubicBezTo>
                  <a:cubicBezTo>
                    <a:pt x="24261" y="331705"/>
                    <a:pt x="28821" y="332682"/>
                    <a:pt x="33425" y="332613"/>
                  </a:cubicBezTo>
                  <a:lnTo>
                    <a:pt x="185825" y="332613"/>
                  </a:lnTo>
                  <a:cubicBezTo>
                    <a:pt x="203562" y="332761"/>
                    <a:pt x="218062" y="318502"/>
                    <a:pt x="218210" y="300763"/>
                  </a:cubicBezTo>
                  <a:cubicBezTo>
                    <a:pt x="218212" y="300585"/>
                    <a:pt x="218212" y="300406"/>
                    <a:pt x="218210" y="300228"/>
                  </a:cubicBezTo>
                  <a:cubicBezTo>
                    <a:pt x="218278" y="295624"/>
                    <a:pt x="217302" y="291064"/>
                    <a:pt x="215352" y="286893"/>
                  </a:cubicBezTo>
                  <a:close/>
                  <a:moveTo>
                    <a:pt x="142762" y="19241"/>
                  </a:moveTo>
                  <a:cubicBezTo>
                    <a:pt x="136777" y="27932"/>
                    <a:pt x="133530" y="38215"/>
                    <a:pt x="133437" y="48768"/>
                  </a:cubicBezTo>
                  <a:lnTo>
                    <a:pt x="133437" y="81153"/>
                  </a:lnTo>
                  <a:lnTo>
                    <a:pt x="83907" y="81153"/>
                  </a:lnTo>
                  <a:lnTo>
                    <a:pt x="83907" y="49721"/>
                  </a:lnTo>
                  <a:cubicBezTo>
                    <a:pt x="83955" y="38821"/>
                    <a:pt x="80628" y="28173"/>
                    <a:pt x="74382" y="19241"/>
                  </a:cubicBezTo>
                  <a:close/>
                  <a:moveTo>
                    <a:pt x="185825" y="313563"/>
                  </a:moveTo>
                  <a:lnTo>
                    <a:pt x="33425" y="313563"/>
                  </a:lnTo>
                  <a:cubicBezTo>
                    <a:pt x="31796" y="313609"/>
                    <a:pt x="30175" y="313320"/>
                    <a:pt x="28662" y="312715"/>
                  </a:cubicBezTo>
                  <a:lnTo>
                    <a:pt x="27872" y="312325"/>
                  </a:lnTo>
                  <a:lnTo>
                    <a:pt x="27052" y="312001"/>
                  </a:lnTo>
                  <a:cubicBezTo>
                    <a:pt x="23834" y="310741"/>
                    <a:pt x="21289" y="308192"/>
                    <a:pt x="20033" y="304971"/>
                  </a:cubicBezTo>
                  <a:cubicBezTo>
                    <a:pt x="18723" y="301764"/>
                    <a:pt x="18795" y="298160"/>
                    <a:pt x="20233" y="295008"/>
                  </a:cubicBezTo>
                  <a:lnTo>
                    <a:pt x="20337" y="294780"/>
                  </a:lnTo>
                  <a:lnTo>
                    <a:pt x="20442" y="294551"/>
                  </a:lnTo>
                  <a:lnTo>
                    <a:pt x="82355" y="153581"/>
                  </a:lnTo>
                  <a:lnTo>
                    <a:pt x="83964" y="149924"/>
                  </a:lnTo>
                  <a:lnTo>
                    <a:pt x="83964" y="100203"/>
                  </a:lnTo>
                  <a:lnTo>
                    <a:pt x="133437" y="100203"/>
                  </a:lnTo>
                  <a:lnTo>
                    <a:pt x="133437" y="148990"/>
                  </a:lnTo>
                  <a:lnTo>
                    <a:pt x="135066" y="152676"/>
                  </a:lnTo>
                  <a:lnTo>
                    <a:pt x="197931" y="294599"/>
                  </a:lnTo>
                  <a:lnTo>
                    <a:pt x="198112" y="295008"/>
                  </a:lnTo>
                  <a:lnTo>
                    <a:pt x="198312" y="295408"/>
                  </a:lnTo>
                  <a:cubicBezTo>
                    <a:pt x="198919" y="296921"/>
                    <a:pt x="199207" y="298542"/>
                    <a:pt x="199160" y="300171"/>
                  </a:cubicBezTo>
                  <a:cubicBezTo>
                    <a:pt x="199356" y="307370"/>
                    <a:pt x="193680" y="313365"/>
                    <a:pt x="186481" y="313562"/>
                  </a:cubicBezTo>
                  <a:cubicBezTo>
                    <a:pt x="186262" y="313568"/>
                    <a:pt x="186044" y="313568"/>
                    <a:pt x="185825" y="31356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BED591B-8088-436A-A910-BFE1A08E9946}"/>
                </a:ext>
              </a:extLst>
            </p:cNvPr>
            <p:cNvSpPr/>
            <p:nvPr/>
          </p:nvSpPr>
          <p:spPr>
            <a:xfrm>
              <a:off x="8013061" y="4310324"/>
              <a:ext cx="32384" cy="32385"/>
            </a:xfrm>
            <a:custGeom>
              <a:avLst/>
              <a:gdLst>
                <a:gd name="connsiteX0" fmla="*/ 32385 w 32384"/>
                <a:gd name="connsiteY0" fmla="*/ 16193 h 32385"/>
                <a:gd name="connsiteX1" fmla="*/ 16193 w 32384"/>
                <a:gd name="connsiteY1" fmla="*/ 32385 h 32385"/>
                <a:gd name="connsiteX2" fmla="*/ 0 w 32384"/>
                <a:gd name="connsiteY2" fmla="*/ 16193 h 32385"/>
                <a:gd name="connsiteX3" fmla="*/ 16193 w 32384"/>
                <a:gd name="connsiteY3" fmla="*/ 0 h 32385"/>
                <a:gd name="connsiteX4" fmla="*/ 32385 w 32384"/>
                <a:gd name="connsiteY4" fmla="*/ 16193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32385" y="16193"/>
                  </a:moveTo>
                  <a:cubicBezTo>
                    <a:pt x="32385" y="25135"/>
                    <a:pt x="25135" y="32385"/>
                    <a:pt x="16193" y="32385"/>
                  </a:cubicBezTo>
                  <a:cubicBezTo>
                    <a:pt x="7250" y="32385"/>
                    <a:pt x="0" y="25135"/>
                    <a:pt x="0" y="16193"/>
                  </a:cubicBezTo>
                  <a:cubicBezTo>
                    <a:pt x="0" y="7250"/>
                    <a:pt x="7250" y="0"/>
                    <a:pt x="16193" y="0"/>
                  </a:cubicBezTo>
                  <a:cubicBezTo>
                    <a:pt x="25135" y="0"/>
                    <a:pt x="32385" y="7250"/>
                    <a:pt x="32385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E0697E6-B375-4BF9-AAD4-C17C9B5D2145}"/>
                </a:ext>
              </a:extLst>
            </p:cNvPr>
            <p:cNvSpPr/>
            <p:nvPr/>
          </p:nvSpPr>
          <p:spPr>
            <a:xfrm>
              <a:off x="8040645" y="4359854"/>
              <a:ext cx="32385" cy="32384"/>
            </a:xfrm>
            <a:custGeom>
              <a:avLst/>
              <a:gdLst>
                <a:gd name="connsiteX0" fmla="*/ 0 w 32385"/>
                <a:gd name="connsiteY0" fmla="*/ 16193 h 32384"/>
                <a:gd name="connsiteX1" fmla="*/ 16193 w 32385"/>
                <a:gd name="connsiteY1" fmla="*/ 32385 h 32384"/>
                <a:gd name="connsiteX2" fmla="*/ 32385 w 32385"/>
                <a:gd name="connsiteY2" fmla="*/ 16193 h 32384"/>
                <a:gd name="connsiteX3" fmla="*/ 16193 w 32385"/>
                <a:gd name="connsiteY3" fmla="*/ 0 h 32384"/>
                <a:gd name="connsiteX4" fmla="*/ 0 w 32385"/>
                <a:gd name="connsiteY4" fmla="*/ 16193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" h="32384">
                  <a:moveTo>
                    <a:pt x="0" y="16193"/>
                  </a:moveTo>
                  <a:cubicBezTo>
                    <a:pt x="0" y="25136"/>
                    <a:pt x="7249" y="32385"/>
                    <a:pt x="16193" y="32385"/>
                  </a:cubicBez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3" y="0"/>
                  </a:cubicBezTo>
                  <a:cubicBezTo>
                    <a:pt x="7249" y="0"/>
                    <a:pt x="0" y="7249"/>
                    <a:pt x="0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79506D7-D778-4681-BEF6-2C5B39D8AE39}"/>
                </a:ext>
              </a:extLst>
            </p:cNvPr>
            <p:cNvSpPr/>
            <p:nvPr/>
          </p:nvSpPr>
          <p:spPr>
            <a:xfrm>
              <a:off x="7980638" y="4348424"/>
              <a:ext cx="32384" cy="32385"/>
            </a:xfrm>
            <a:custGeom>
              <a:avLst/>
              <a:gdLst>
                <a:gd name="connsiteX0" fmla="*/ 16192 w 32384"/>
                <a:gd name="connsiteY0" fmla="*/ 32385 h 32385"/>
                <a:gd name="connsiteX1" fmla="*/ 32385 w 32384"/>
                <a:gd name="connsiteY1" fmla="*/ 16193 h 32385"/>
                <a:gd name="connsiteX2" fmla="*/ 16192 w 32384"/>
                <a:gd name="connsiteY2" fmla="*/ 0 h 32385"/>
                <a:gd name="connsiteX3" fmla="*/ 0 w 32384"/>
                <a:gd name="connsiteY3" fmla="*/ 16193 h 32385"/>
                <a:gd name="connsiteX4" fmla="*/ 16192 w 32384"/>
                <a:gd name="connsiteY4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16192" y="32385"/>
                  </a:move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2" y="0"/>
                  </a:cubicBezTo>
                  <a:cubicBezTo>
                    <a:pt x="7249" y="0"/>
                    <a:pt x="0" y="7249"/>
                    <a:pt x="0" y="16193"/>
                  </a:cubicBezTo>
                  <a:cubicBezTo>
                    <a:pt x="0" y="25136"/>
                    <a:pt x="7249" y="32385"/>
                    <a:pt x="16192" y="32385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C06477A-C7AF-4D62-8472-1DDFFEAD96ED}"/>
                </a:ext>
              </a:extLst>
            </p:cNvPr>
            <p:cNvSpPr/>
            <p:nvPr/>
          </p:nvSpPr>
          <p:spPr>
            <a:xfrm>
              <a:off x="7985401" y="4402716"/>
              <a:ext cx="43815" cy="43814"/>
            </a:xfrm>
            <a:custGeom>
              <a:avLst/>
              <a:gdLst>
                <a:gd name="connsiteX0" fmla="*/ 0 w 43815"/>
                <a:gd name="connsiteY0" fmla="*/ 21907 h 43814"/>
                <a:gd name="connsiteX1" fmla="*/ 21907 w 43815"/>
                <a:gd name="connsiteY1" fmla="*/ 43815 h 43814"/>
                <a:gd name="connsiteX2" fmla="*/ 43815 w 43815"/>
                <a:gd name="connsiteY2" fmla="*/ 21907 h 43814"/>
                <a:gd name="connsiteX3" fmla="*/ 21907 w 43815"/>
                <a:gd name="connsiteY3" fmla="*/ 0 h 43814"/>
                <a:gd name="connsiteX4" fmla="*/ 0 w 43815"/>
                <a:gd name="connsiteY4" fmla="*/ 21907 h 4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" h="43814">
                  <a:moveTo>
                    <a:pt x="0" y="21907"/>
                  </a:moveTo>
                  <a:cubicBezTo>
                    <a:pt x="0" y="34007"/>
                    <a:pt x="9808" y="43815"/>
                    <a:pt x="21907" y="43815"/>
                  </a:cubicBezTo>
                  <a:cubicBezTo>
                    <a:pt x="34007" y="43815"/>
                    <a:pt x="43815" y="34007"/>
                    <a:pt x="43815" y="21907"/>
                  </a:cubicBezTo>
                  <a:cubicBezTo>
                    <a:pt x="43815" y="9808"/>
                    <a:pt x="34007" y="0"/>
                    <a:pt x="21907" y="0"/>
                  </a:cubicBezTo>
                  <a:cubicBezTo>
                    <a:pt x="9808" y="0"/>
                    <a:pt x="0" y="9808"/>
                    <a:pt x="0" y="21907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63" name="Graphic 13" descr="Server outline">
            <a:extLst>
              <a:ext uri="{FF2B5EF4-FFF2-40B4-BE49-F238E27FC236}">
                <a16:creationId xmlns:a16="http://schemas.microsoft.com/office/drawing/2014/main" id="{01793831-0EBB-4CE0-8648-2D876EE3FDCE}"/>
              </a:ext>
            </a:extLst>
          </p:cNvPr>
          <p:cNvGrpSpPr/>
          <p:nvPr/>
        </p:nvGrpSpPr>
        <p:grpSpPr>
          <a:xfrm>
            <a:off x="3718148" y="4979549"/>
            <a:ext cx="515252" cy="493783"/>
            <a:chOff x="5218075" y="4268105"/>
            <a:chExt cx="685800" cy="657225"/>
          </a:xfrm>
          <a:solidFill>
            <a:schemeClr val="bg1"/>
          </a:solidFill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F7DF543-236B-4FB1-9335-B53D3B465EDB}"/>
                </a:ext>
              </a:extLst>
            </p:cNvPr>
            <p:cNvSpPr/>
            <p:nvPr/>
          </p:nvSpPr>
          <p:spPr>
            <a:xfrm>
              <a:off x="5218075" y="4268105"/>
              <a:ext cx="685800" cy="657225"/>
            </a:xfrm>
            <a:custGeom>
              <a:avLst/>
              <a:gdLst>
                <a:gd name="connsiteX0" fmla="*/ 685800 w 685800"/>
                <a:gd name="connsiteY0" fmla="*/ 600075 h 657225"/>
                <a:gd name="connsiteX1" fmla="*/ 419100 w 685800"/>
                <a:gd name="connsiteY1" fmla="*/ 600075 h 657225"/>
                <a:gd name="connsiteX2" fmla="*/ 419100 w 685800"/>
                <a:gd name="connsiteY2" fmla="*/ 561975 h 657225"/>
                <a:gd name="connsiteX3" fmla="*/ 352425 w 685800"/>
                <a:gd name="connsiteY3" fmla="*/ 561975 h 657225"/>
                <a:gd name="connsiteX4" fmla="*/ 352425 w 685800"/>
                <a:gd name="connsiteY4" fmla="*/ 476250 h 657225"/>
                <a:gd name="connsiteX5" fmla="*/ 609600 w 685800"/>
                <a:gd name="connsiteY5" fmla="*/ 476250 h 657225"/>
                <a:gd name="connsiteX6" fmla="*/ 647700 w 685800"/>
                <a:gd name="connsiteY6" fmla="*/ 438150 h 657225"/>
                <a:gd name="connsiteX7" fmla="*/ 647700 w 685800"/>
                <a:gd name="connsiteY7" fmla="*/ 342900 h 657225"/>
                <a:gd name="connsiteX8" fmla="*/ 634536 w 685800"/>
                <a:gd name="connsiteY8" fmla="*/ 314325 h 657225"/>
                <a:gd name="connsiteX9" fmla="*/ 647700 w 685800"/>
                <a:gd name="connsiteY9" fmla="*/ 285750 h 657225"/>
                <a:gd name="connsiteX10" fmla="*/ 647700 w 685800"/>
                <a:gd name="connsiteY10" fmla="*/ 190500 h 657225"/>
                <a:gd name="connsiteX11" fmla="*/ 634536 w 685800"/>
                <a:gd name="connsiteY11" fmla="*/ 161925 h 657225"/>
                <a:gd name="connsiteX12" fmla="*/ 647700 w 685800"/>
                <a:gd name="connsiteY12" fmla="*/ 133350 h 657225"/>
                <a:gd name="connsiteX13" fmla="*/ 647700 w 685800"/>
                <a:gd name="connsiteY13" fmla="*/ 38100 h 657225"/>
                <a:gd name="connsiteX14" fmla="*/ 609600 w 685800"/>
                <a:gd name="connsiteY14" fmla="*/ 0 h 657225"/>
                <a:gd name="connsiteX15" fmla="*/ 76200 w 685800"/>
                <a:gd name="connsiteY15" fmla="*/ 0 h 657225"/>
                <a:gd name="connsiteX16" fmla="*/ 38100 w 685800"/>
                <a:gd name="connsiteY16" fmla="*/ 38100 h 657225"/>
                <a:gd name="connsiteX17" fmla="*/ 38100 w 685800"/>
                <a:gd name="connsiteY17" fmla="*/ 133350 h 657225"/>
                <a:gd name="connsiteX18" fmla="*/ 51264 w 685800"/>
                <a:gd name="connsiteY18" fmla="*/ 161925 h 657225"/>
                <a:gd name="connsiteX19" fmla="*/ 38100 w 685800"/>
                <a:gd name="connsiteY19" fmla="*/ 190500 h 657225"/>
                <a:gd name="connsiteX20" fmla="*/ 38100 w 685800"/>
                <a:gd name="connsiteY20" fmla="*/ 285750 h 657225"/>
                <a:gd name="connsiteX21" fmla="*/ 51264 w 685800"/>
                <a:gd name="connsiteY21" fmla="*/ 314325 h 657225"/>
                <a:gd name="connsiteX22" fmla="*/ 38100 w 685800"/>
                <a:gd name="connsiteY22" fmla="*/ 342900 h 657225"/>
                <a:gd name="connsiteX23" fmla="*/ 38100 w 685800"/>
                <a:gd name="connsiteY23" fmla="*/ 438150 h 657225"/>
                <a:gd name="connsiteX24" fmla="*/ 76200 w 685800"/>
                <a:gd name="connsiteY24" fmla="*/ 476250 h 657225"/>
                <a:gd name="connsiteX25" fmla="*/ 333375 w 685800"/>
                <a:gd name="connsiteY25" fmla="*/ 476250 h 657225"/>
                <a:gd name="connsiteX26" fmla="*/ 333375 w 685800"/>
                <a:gd name="connsiteY26" fmla="*/ 561975 h 657225"/>
                <a:gd name="connsiteX27" fmla="*/ 266700 w 685800"/>
                <a:gd name="connsiteY27" fmla="*/ 561975 h 657225"/>
                <a:gd name="connsiteX28" fmla="*/ 266700 w 685800"/>
                <a:gd name="connsiteY28" fmla="*/ 600075 h 657225"/>
                <a:gd name="connsiteX29" fmla="*/ 0 w 685800"/>
                <a:gd name="connsiteY29" fmla="*/ 600075 h 657225"/>
                <a:gd name="connsiteX30" fmla="*/ 0 w 685800"/>
                <a:gd name="connsiteY30" fmla="*/ 619125 h 657225"/>
                <a:gd name="connsiteX31" fmla="*/ 266700 w 685800"/>
                <a:gd name="connsiteY31" fmla="*/ 619125 h 657225"/>
                <a:gd name="connsiteX32" fmla="*/ 266700 w 685800"/>
                <a:gd name="connsiteY32" fmla="*/ 657225 h 657225"/>
                <a:gd name="connsiteX33" fmla="*/ 419100 w 685800"/>
                <a:gd name="connsiteY33" fmla="*/ 657225 h 657225"/>
                <a:gd name="connsiteX34" fmla="*/ 419100 w 685800"/>
                <a:gd name="connsiteY34" fmla="*/ 619125 h 657225"/>
                <a:gd name="connsiteX35" fmla="*/ 685800 w 685800"/>
                <a:gd name="connsiteY35" fmla="*/ 619125 h 657225"/>
                <a:gd name="connsiteX36" fmla="*/ 57150 w 685800"/>
                <a:gd name="connsiteY36" fmla="*/ 133350 h 657225"/>
                <a:gd name="connsiteX37" fmla="*/ 57150 w 685800"/>
                <a:gd name="connsiteY37" fmla="*/ 38100 h 657225"/>
                <a:gd name="connsiteX38" fmla="*/ 76200 w 685800"/>
                <a:gd name="connsiteY38" fmla="*/ 19050 h 657225"/>
                <a:gd name="connsiteX39" fmla="*/ 609600 w 685800"/>
                <a:gd name="connsiteY39" fmla="*/ 19050 h 657225"/>
                <a:gd name="connsiteX40" fmla="*/ 628650 w 685800"/>
                <a:gd name="connsiteY40" fmla="*/ 38100 h 657225"/>
                <a:gd name="connsiteX41" fmla="*/ 628650 w 685800"/>
                <a:gd name="connsiteY41" fmla="*/ 133350 h 657225"/>
                <a:gd name="connsiteX42" fmla="*/ 609600 w 685800"/>
                <a:gd name="connsiteY42" fmla="*/ 152400 h 657225"/>
                <a:gd name="connsiteX43" fmla="*/ 76200 w 685800"/>
                <a:gd name="connsiteY43" fmla="*/ 152400 h 657225"/>
                <a:gd name="connsiteX44" fmla="*/ 57150 w 685800"/>
                <a:gd name="connsiteY44" fmla="*/ 133350 h 657225"/>
                <a:gd name="connsiteX45" fmla="*/ 57150 w 685800"/>
                <a:gd name="connsiteY45" fmla="*/ 285750 h 657225"/>
                <a:gd name="connsiteX46" fmla="*/ 57150 w 685800"/>
                <a:gd name="connsiteY46" fmla="*/ 190500 h 657225"/>
                <a:gd name="connsiteX47" fmla="*/ 76200 w 685800"/>
                <a:gd name="connsiteY47" fmla="*/ 171450 h 657225"/>
                <a:gd name="connsiteX48" fmla="*/ 609600 w 685800"/>
                <a:gd name="connsiteY48" fmla="*/ 171450 h 657225"/>
                <a:gd name="connsiteX49" fmla="*/ 628650 w 685800"/>
                <a:gd name="connsiteY49" fmla="*/ 190500 h 657225"/>
                <a:gd name="connsiteX50" fmla="*/ 628650 w 685800"/>
                <a:gd name="connsiteY50" fmla="*/ 285750 h 657225"/>
                <a:gd name="connsiteX51" fmla="*/ 609600 w 685800"/>
                <a:gd name="connsiteY51" fmla="*/ 304800 h 657225"/>
                <a:gd name="connsiteX52" fmla="*/ 76200 w 685800"/>
                <a:gd name="connsiteY52" fmla="*/ 304800 h 657225"/>
                <a:gd name="connsiteX53" fmla="*/ 57150 w 685800"/>
                <a:gd name="connsiteY53" fmla="*/ 285750 h 657225"/>
                <a:gd name="connsiteX54" fmla="*/ 57150 w 685800"/>
                <a:gd name="connsiteY54" fmla="*/ 438150 h 657225"/>
                <a:gd name="connsiteX55" fmla="*/ 57150 w 685800"/>
                <a:gd name="connsiteY55" fmla="*/ 342900 h 657225"/>
                <a:gd name="connsiteX56" fmla="*/ 76200 w 685800"/>
                <a:gd name="connsiteY56" fmla="*/ 323850 h 657225"/>
                <a:gd name="connsiteX57" fmla="*/ 609600 w 685800"/>
                <a:gd name="connsiteY57" fmla="*/ 323850 h 657225"/>
                <a:gd name="connsiteX58" fmla="*/ 628650 w 685800"/>
                <a:gd name="connsiteY58" fmla="*/ 342900 h 657225"/>
                <a:gd name="connsiteX59" fmla="*/ 628650 w 685800"/>
                <a:gd name="connsiteY59" fmla="*/ 438150 h 657225"/>
                <a:gd name="connsiteX60" fmla="*/ 609600 w 685800"/>
                <a:gd name="connsiteY60" fmla="*/ 457200 h 657225"/>
                <a:gd name="connsiteX61" fmla="*/ 76200 w 685800"/>
                <a:gd name="connsiteY61" fmla="*/ 457200 h 657225"/>
                <a:gd name="connsiteX62" fmla="*/ 57150 w 685800"/>
                <a:gd name="connsiteY62" fmla="*/ 438150 h 657225"/>
                <a:gd name="connsiteX63" fmla="*/ 400050 w 685800"/>
                <a:gd name="connsiteY63" fmla="*/ 638175 h 657225"/>
                <a:gd name="connsiteX64" fmla="*/ 285750 w 685800"/>
                <a:gd name="connsiteY64" fmla="*/ 638175 h 657225"/>
                <a:gd name="connsiteX65" fmla="*/ 285750 w 685800"/>
                <a:gd name="connsiteY65" fmla="*/ 581025 h 657225"/>
                <a:gd name="connsiteX66" fmla="*/ 400050 w 685800"/>
                <a:gd name="connsiteY66" fmla="*/ 5810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85800" h="657225">
                  <a:moveTo>
                    <a:pt x="685800" y="600075"/>
                  </a:moveTo>
                  <a:lnTo>
                    <a:pt x="419100" y="600075"/>
                  </a:lnTo>
                  <a:lnTo>
                    <a:pt x="419100" y="561975"/>
                  </a:lnTo>
                  <a:lnTo>
                    <a:pt x="352425" y="561975"/>
                  </a:lnTo>
                  <a:lnTo>
                    <a:pt x="352425" y="476250"/>
                  </a:lnTo>
                  <a:lnTo>
                    <a:pt x="609600" y="476250"/>
                  </a:lnTo>
                  <a:cubicBezTo>
                    <a:pt x="630642" y="476250"/>
                    <a:pt x="647700" y="459192"/>
                    <a:pt x="647700" y="438150"/>
                  </a:cubicBezTo>
                  <a:lnTo>
                    <a:pt x="647700" y="342900"/>
                  </a:lnTo>
                  <a:cubicBezTo>
                    <a:pt x="647665" y="331917"/>
                    <a:pt x="642861" y="321490"/>
                    <a:pt x="634536" y="314325"/>
                  </a:cubicBezTo>
                  <a:cubicBezTo>
                    <a:pt x="642861" y="307160"/>
                    <a:pt x="647665" y="296733"/>
                    <a:pt x="647700" y="285750"/>
                  </a:cubicBezTo>
                  <a:lnTo>
                    <a:pt x="647700" y="190500"/>
                  </a:lnTo>
                  <a:cubicBezTo>
                    <a:pt x="647665" y="179517"/>
                    <a:pt x="642861" y="169090"/>
                    <a:pt x="634536" y="161925"/>
                  </a:cubicBezTo>
                  <a:cubicBezTo>
                    <a:pt x="642861" y="154760"/>
                    <a:pt x="647665" y="144333"/>
                    <a:pt x="647700" y="133350"/>
                  </a:cubicBezTo>
                  <a:lnTo>
                    <a:pt x="647700" y="38100"/>
                  </a:lnTo>
                  <a:cubicBezTo>
                    <a:pt x="647700" y="17058"/>
                    <a:pt x="630642" y="0"/>
                    <a:pt x="609600" y="0"/>
                  </a:cubicBezTo>
                  <a:lnTo>
                    <a:pt x="76200" y="0"/>
                  </a:lnTo>
                  <a:cubicBezTo>
                    <a:pt x="55158" y="0"/>
                    <a:pt x="38100" y="17058"/>
                    <a:pt x="38100" y="38100"/>
                  </a:cubicBezTo>
                  <a:lnTo>
                    <a:pt x="38100" y="133350"/>
                  </a:lnTo>
                  <a:cubicBezTo>
                    <a:pt x="38135" y="144333"/>
                    <a:pt x="42939" y="154760"/>
                    <a:pt x="51264" y="161925"/>
                  </a:cubicBezTo>
                  <a:cubicBezTo>
                    <a:pt x="42939" y="169090"/>
                    <a:pt x="38135" y="179517"/>
                    <a:pt x="38100" y="190500"/>
                  </a:cubicBezTo>
                  <a:lnTo>
                    <a:pt x="38100" y="285750"/>
                  </a:lnTo>
                  <a:cubicBezTo>
                    <a:pt x="38135" y="296733"/>
                    <a:pt x="42939" y="307160"/>
                    <a:pt x="51264" y="314325"/>
                  </a:cubicBezTo>
                  <a:cubicBezTo>
                    <a:pt x="42939" y="321490"/>
                    <a:pt x="38135" y="331917"/>
                    <a:pt x="38100" y="342900"/>
                  </a:cubicBezTo>
                  <a:lnTo>
                    <a:pt x="38100" y="438150"/>
                  </a:lnTo>
                  <a:cubicBezTo>
                    <a:pt x="38100" y="459192"/>
                    <a:pt x="55158" y="476250"/>
                    <a:pt x="76200" y="476250"/>
                  </a:cubicBezTo>
                  <a:lnTo>
                    <a:pt x="333375" y="476250"/>
                  </a:lnTo>
                  <a:lnTo>
                    <a:pt x="333375" y="561975"/>
                  </a:lnTo>
                  <a:lnTo>
                    <a:pt x="266700" y="561975"/>
                  </a:lnTo>
                  <a:lnTo>
                    <a:pt x="266700" y="600075"/>
                  </a:lnTo>
                  <a:lnTo>
                    <a:pt x="0" y="600075"/>
                  </a:lnTo>
                  <a:lnTo>
                    <a:pt x="0" y="619125"/>
                  </a:lnTo>
                  <a:lnTo>
                    <a:pt x="266700" y="619125"/>
                  </a:lnTo>
                  <a:lnTo>
                    <a:pt x="266700" y="657225"/>
                  </a:lnTo>
                  <a:lnTo>
                    <a:pt x="419100" y="657225"/>
                  </a:lnTo>
                  <a:lnTo>
                    <a:pt x="419100" y="619125"/>
                  </a:lnTo>
                  <a:lnTo>
                    <a:pt x="685800" y="619125"/>
                  </a:lnTo>
                  <a:close/>
                  <a:moveTo>
                    <a:pt x="57150" y="133350"/>
                  </a:moveTo>
                  <a:lnTo>
                    <a:pt x="57150" y="38100"/>
                  </a:lnTo>
                  <a:cubicBezTo>
                    <a:pt x="57150" y="27579"/>
                    <a:pt x="65679" y="19050"/>
                    <a:pt x="76200" y="19050"/>
                  </a:cubicBezTo>
                  <a:lnTo>
                    <a:pt x="609600" y="19050"/>
                  </a:lnTo>
                  <a:cubicBezTo>
                    <a:pt x="620121" y="19050"/>
                    <a:pt x="628650" y="27579"/>
                    <a:pt x="628650" y="38100"/>
                  </a:cubicBezTo>
                  <a:lnTo>
                    <a:pt x="628650" y="133350"/>
                  </a:lnTo>
                  <a:cubicBezTo>
                    <a:pt x="628650" y="143871"/>
                    <a:pt x="620121" y="152400"/>
                    <a:pt x="609600" y="152400"/>
                  </a:cubicBezTo>
                  <a:lnTo>
                    <a:pt x="76200" y="152400"/>
                  </a:lnTo>
                  <a:cubicBezTo>
                    <a:pt x="65679" y="152400"/>
                    <a:pt x="57150" y="143871"/>
                    <a:pt x="57150" y="133350"/>
                  </a:cubicBezTo>
                  <a:close/>
                  <a:moveTo>
                    <a:pt x="57150" y="285750"/>
                  </a:moveTo>
                  <a:lnTo>
                    <a:pt x="57150" y="190500"/>
                  </a:lnTo>
                  <a:cubicBezTo>
                    <a:pt x="57150" y="179979"/>
                    <a:pt x="65679" y="171450"/>
                    <a:pt x="76200" y="171450"/>
                  </a:cubicBezTo>
                  <a:lnTo>
                    <a:pt x="609600" y="171450"/>
                  </a:lnTo>
                  <a:cubicBezTo>
                    <a:pt x="620121" y="171450"/>
                    <a:pt x="628650" y="179979"/>
                    <a:pt x="628650" y="190500"/>
                  </a:cubicBezTo>
                  <a:lnTo>
                    <a:pt x="628650" y="285750"/>
                  </a:lnTo>
                  <a:cubicBezTo>
                    <a:pt x="628650" y="296271"/>
                    <a:pt x="620121" y="304800"/>
                    <a:pt x="609600" y="304800"/>
                  </a:cubicBezTo>
                  <a:lnTo>
                    <a:pt x="76200" y="304800"/>
                  </a:lnTo>
                  <a:cubicBezTo>
                    <a:pt x="65679" y="304800"/>
                    <a:pt x="57150" y="296271"/>
                    <a:pt x="57150" y="285750"/>
                  </a:cubicBezTo>
                  <a:close/>
                  <a:moveTo>
                    <a:pt x="57150" y="438150"/>
                  </a:moveTo>
                  <a:lnTo>
                    <a:pt x="57150" y="342900"/>
                  </a:lnTo>
                  <a:cubicBezTo>
                    <a:pt x="57150" y="332379"/>
                    <a:pt x="65679" y="323850"/>
                    <a:pt x="76200" y="323850"/>
                  </a:cubicBezTo>
                  <a:lnTo>
                    <a:pt x="609600" y="323850"/>
                  </a:lnTo>
                  <a:cubicBezTo>
                    <a:pt x="620121" y="323850"/>
                    <a:pt x="628650" y="332379"/>
                    <a:pt x="628650" y="342900"/>
                  </a:cubicBezTo>
                  <a:lnTo>
                    <a:pt x="628650" y="438150"/>
                  </a:lnTo>
                  <a:cubicBezTo>
                    <a:pt x="628650" y="448671"/>
                    <a:pt x="620121" y="457200"/>
                    <a:pt x="609600" y="457200"/>
                  </a:cubicBezTo>
                  <a:lnTo>
                    <a:pt x="76200" y="457200"/>
                  </a:lnTo>
                  <a:cubicBezTo>
                    <a:pt x="65679" y="457200"/>
                    <a:pt x="57150" y="448671"/>
                    <a:pt x="57150" y="438150"/>
                  </a:cubicBezTo>
                  <a:close/>
                  <a:moveTo>
                    <a:pt x="400050" y="638175"/>
                  </a:moveTo>
                  <a:lnTo>
                    <a:pt x="285750" y="638175"/>
                  </a:lnTo>
                  <a:lnTo>
                    <a:pt x="285750" y="581025"/>
                  </a:lnTo>
                  <a:lnTo>
                    <a:pt x="400050" y="581025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19923C8-6CC1-47AF-B3F3-B68251B2D52D}"/>
                </a:ext>
              </a:extLst>
            </p:cNvPr>
            <p:cNvSpPr/>
            <p:nvPr/>
          </p:nvSpPr>
          <p:spPr>
            <a:xfrm>
              <a:off x="53323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8C02E0C-1771-4AB8-BB10-7975AD0D01B2}"/>
                </a:ext>
              </a:extLst>
            </p:cNvPr>
            <p:cNvSpPr/>
            <p:nvPr/>
          </p:nvSpPr>
          <p:spPr>
            <a:xfrm>
              <a:off x="542762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9BCEFED-BD9D-43C6-939A-44414C29E881}"/>
                </a:ext>
              </a:extLst>
            </p:cNvPr>
            <p:cNvSpPr/>
            <p:nvPr/>
          </p:nvSpPr>
          <p:spPr>
            <a:xfrm>
              <a:off x="55228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27B291A-7F23-4C72-8281-BCCC97EFE374}"/>
                </a:ext>
              </a:extLst>
            </p:cNvPr>
            <p:cNvSpPr/>
            <p:nvPr/>
          </p:nvSpPr>
          <p:spPr>
            <a:xfrm>
              <a:off x="53323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C367B43-B274-4C10-835C-72B9E3515487}"/>
                </a:ext>
              </a:extLst>
            </p:cNvPr>
            <p:cNvSpPr/>
            <p:nvPr/>
          </p:nvSpPr>
          <p:spPr>
            <a:xfrm>
              <a:off x="542762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32F4132-DC89-471D-B67A-3D690BF2A93B}"/>
                </a:ext>
              </a:extLst>
            </p:cNvPr>
            <p:cNvSpPr/>
            <p:nvPr/>
          </p:nvSpPr>
          <p:spPr>
            <a:xfrm>
              <a:off x="55228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DF0480-66F2-406B-BCFE-B938056BFA2C}"/>
                </a:ext>
              </a:extLst>
            </p:cNvPr>
            <p:cNvSpPr/>
            <p:nvPr/>
          </p:nvSpPr>
          <p:spPr>
            <a:xfrm>
              <a:off x="53323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FE45BC3-7791-4894-A1AD-BA6B83FB01FB}"/>
                </a:ext>
              </a:extLst>
            </p:cNvPr>
            <p:cNvSpPr/>
            <p:nvPr/>
          </p:nvSpPr>
          <p:spPr>
            <a:xfrm>
              <a:off x="542762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24506A6-E062-4D2D-A90D-76BF36139FF2}"/>
                </a:ext>
              </a:extLst>
            </p:cNvPr>
            <p:cNvSpPr/>
            <p:nvPr/>
          </p:nvSpPr>
          <p:spPr>
            <a:xfrm>
              <a:off x="55228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74" name="Graphic 15" descr="Internet Of Things outline">
            <a:extLst>
              <a:ext uri="{FF2B5EF4-FFF2-40B4-BE49-F238E27FC236}">
                <a16:creationId xmlns:a16="http://schemas.microsoft.com/office/drawing/2014/main" id="{9D3CD37A-86C2-4998-99B5-472A98F356FC}"/>
              </a:ext>
            </a:extLst>
          </p:cNvPr>
          <p:cNvGrpSpPr/>
          <p:nvPr/>
        </p:nvGrpSpPr>
        <p:grpSpPr>
          <a:xfrm>
            <a:off x="1617489" y="4970898"/>
            <a:ext cx="585512" cy="527170"/>
            <a:chOff x="-372168" y="5372835"/>
            <a:chExt cx="585512" cy="527170"/>
          </a:xfrm>
          <a:solidFill>
            <a:schemeClr val="bg1"/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3F9B97F-F84C-4AF9-9B94-7C1B5D667634}"/>
                </a:ext>
              </a:extLst>
            </p:cNvPr>
            <p:cNvSpPr/>
            <p:nvPr/>
          </p:nvSpPr>
          <p:spPr>
            <a:xfrm>
              <a:off x="-320122" y="5451092"/>
              <a:ext cx="117108" cy="126399"/>
            </a:xfrm>
            <a:custGeom>
              <a:avLst/>
              <a:gdLst>
                <a:gd name="connsiteX0" fmla="*/ 26029 w 117108"/>
                <a:gd name="connsiteY0" fmla="*/ 51961 h 126399"/>
                <a:gd name="connsiteX1" fmla="*/ 51128 w 117108"/>
                <a:gd name="connsiteY1" fmla="*/ 32444 h 126399"/>
                <a:gd name="connsiteX2" fmla="*/ 84580 w 117108"/>
                <a:gd name="connsiteY2" fmla="*/ 32444 h 126399"/>
                <a:gd name="connsiteX3" fmla="*/ 104097 w 117108"/>
                <a:gd name="connsiteY3" fmla="*/ 51961 h 126399"/>
                <a:gd name="connsiteX4" fmla="*/ 104097 w 117108"/>
                <a:gd name="connsiteY4" fmla="*/ 126399 h 126399"/>
                <a:gd name="connsiteX5" fmla="*/ 112893 w 117108"/>
                <a:gd name="connsiteY5" fmla="*/ 124142 h 126399"/>
                <a:gd name="connsiteX6" fmla="*/ 117109 w 117108"/>
                <a:gd name="connsiteY6" fmla="*/ 113153 h 126399"/>
                <a:gd name="connsiteX7" fmla="*/ 117109 w 117108"/>
                <a:gd name="connsiteY7" fmla="*/ 51961 h 126399"/>
                <a:gd name="connsiteX8" fmla="*/ 84580 w 117108"/>
                <a:gd name="connsiteY8" fmla="*/ 19432 h 126399"/>
                <a:gd name="connsiteX9" fmla="*/ 51121 w 117108"/>
                <a:gd name="connsiteY9" fmla="*/ 19432 h 126399"/>
                <a:gd name="connsiteX10" fmla="*/ 19433 w 117108"/>
                <a:gd name="connsiteY10" fmla="*/ 846 h 126399"/>
                <a:gd name="connsiteX11" fmla="*/ 846 w 117108"/>
                <a:gd name="connsiteY11" fmla="*/ 32535 h 126399"/>
                <a:gd name="connsiteX12" fmla="*/ 26029 w 117108"/>
                <a:gd name="connsiteY12" fmla="*/ 51961 h 12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8" h="126399">
                  <a:moveTo>
                    <a:pt x="26029" y="51961"/>
                  </a:moveTo>
                  <a:cubicBezTo>
                    <a:pt x="37859" y="51917"/>
                    <a:pt x="48170" y="43898"/>
                    <a:pt x="51128" y="32444"/>
                  </a:cubicBezTo>
                  <a:lnTo>
                    <a:pt x="84580" y="32444"/>
                  </a:lnTo>
                  <a:cubicBezTo>
                    <a:pt x="95359" y="32444"/>
                    <a:pt x="104097" y="41181"/>
                    <a:pt x="104097" y="51961"/>
                  </a:cubicBezTo>
                  <a:lnTo>
                    <a:pt x="104097" y="126399"/>
                  </a:lnTo>
                  <a:cubicBezTo>
                    <a:pt x="106986" y="125514"/>
                    <a:pt x="109913" y="124747"/>
                    <a:pt x="112893" y="124142"/>
                  </a:cubicBezTo>
                  <a:cubicBezTo>
                    <a:pt x="114089" y="120402"/>
                    <a:pt x="115497" y="116734"/>
                    <a:pt x="117109" y="113153"/>
                  </a:cubicBezTo>
                  <a:lnTo>
                    <a:pt x="117109" y="51961"/>
                  </a:lnTo>
                  <a:cubicBezTo>
                    <a:pt x="117087" y="34004"/>
                    <a:pt x="102537" y="19454"/>
                    <a:pt x="84580" y="19432"/>
                  </a:cubicBezTo>
                  <a:lnTo>
                    <a:pt x="51121" y="19432"/>
                  </a:lnTo>
                  <a:cubicBezTo>
                    <a:pt x="47503" y="5549"/>
                    <a:pt x="33316" y="-2772"/>
                    <a:pt x="19433" y="846"/>
                  </a:cubicBezTo>
                  <a:cubicBezTo>
                    <a:pt x="5549" y="4464"/>
                    <a:pt x="-2772" y="18652"/>
                    <a:pt x="846" y="32535"/>
                  </a:cubicBezTo>
                  <a:cubicBezTo>
                    <a:pt x="3832" y="43993"/>
                    <a:pt x="14188" y="51982"/>
                    <a:pt x="26029" y="5196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DD96D68-A08D-459B-9A14-C60C2CAB43C2}"/>
                </a:ext>
              </a:extLst>
            </p:cNvPr>
            <p:cNvSpPr/>
            <p:nvPr/>
          </p:nvSpPr>
          <p:spPr>
            <a:xfrm>
              <a:off x="-372168" y="5594029"/>
              <a:ext cx="107747" cy="123712"/>
            </a:xfrm>
            <a:custGeom>
              <a:avLst/>
              <a:gdLst>
                <a:gd name="connsiteX0" fmla="*/ 99993 w 107747"/>
                <a:gd name="connsiteY0" fmla="*/ 110701 h 123712"/>
                <a:gd name="connsiteX1" fmla="*/ 52052 w 107747"/>
                <a:gd name="connsiteY1" fmla="*/ 110701 h 123712"/>
                <a:gd name="connsiteX2" fmla="*/ 32535 w 107747"/>
                <a:gd name="connsiteY2" fmla="*/ 91184 h 123712"/>
                <a:gd name="connsiteX3" fmla="*/ 32535 w 107747"/>
                <a:gd name="connsiteY3" fmla="*/ 51226 h 123712"/>
                <a:gd name="connsiteX4" fmla="*/ 51226 w 107747"/>
                <a:gd name="connsiteY4" fmla="*/ 19523 h 123712"/>
                <a:gd name="connsiteX5" fmla="*/ 19523 w 107747"/>
                <a:gd name="connsiteY5" fmla="*/ 832 h 123712"/>
                <a:gd name="connsiteX6" fmla="*/ 833 w 107747"/>
                <a:gd name="connsiteY6" fmla="*/ 32535 h 123712"/>
                <a:gd name="connsiteX7" fmla="*/ 19523 w 107747"/>
                <a:gd name="connsiteY7" fmla="*/ 51226 h 123712"/>
                <a:gd name="connsiteX8" fmla="*/ 19523 w 107747"/>
                <a:gd name="connsiteY8" fmla="*/ 91184 h 123712"/>
                <a:gd name="connsiteX9" fmla="*/ 52052 w 107747"/>
                <a:gd name="connsiteY9" fmla="*/ 123712 h 123712"/>
                <a:gd name="connsiteX10" fmla="*/ 107747 w 107747"/>
                <a:gd name="connsiteY10" fmla="*/ 123712 h 123712"/>
                <a:gd name="connsiteX11" fmla="*/ 99993 w 107747"/>
                <a:gd name="connsiteY11" fmla="*/ 110701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747" h="123712">
                  <a:moveTo>
                    <a:pt x="99993" y="110701"/>
                  </a:moveTo>
                  <a:lnTo>
                    <a:pt x="52052" y="110701"/>
                  </a:lnTo>
                  <a:cubicBezTo>
                    <a:pt x="41273" y="110701"/>
                    <a:pt x="32535" y="101963"/>
                    <a:pt x="32535" y="91184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3" y="832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3" y="51226"/>
                  </a:cubicBezTo>
                  <a:lnTo>
                    <a:pt x="19523" y="91184"/>
                  </a:lnTo>
                  <a:cubicBezTo>
                    <a:pt x="19545" y="109140"/>
                    <a:pt x="34096" y="123691"/>
                    <a:pt x="52052" y="123712"/>
                  </a:cubicBezTo>
                  <a:lnTo>
                    <a:pt x="107747" y="123712"/>
                  </a:lnTo>
                  <a:cubicBezTo>
                    <a:pt x="104807" y="119597"/>
                    <a:pt x="102213" y="115245"/>
                    <a:pt x="99993" y="11070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3AA6D4C-070B-4EE8-8175-6D0B4F3F9B28}"/>
                </a:ext>
              </a:extLst>
            </p:cNvPr>
            <p:cNvSpPr/>
            <p:nvPr/>
          </p:nvSpPr>
          <p:spPr>
            <a:xfrm>
              <a:off x="-118445" y="5372835"/>
              <a:ext cx="52058" cy="132468"/>
            </a:xfrm>
            <a:custGeom>
              <a:avLst/>
              <a:gdLst>
                <a:gd name="connsiteX0" fmla="*/ 19524 w 52058"/>
                <a:gd name="connsiteY0" fmla="*/ 51226 h 132468"/>
                <a:gd name="connsiteX1" fmla="*/ 19524 w 52058"/>
                <a:gd name="connsiteY1" fmla="*/ 130680 h 132468"/>
                <a:gd name="connsiteX2" fmla="*/ 32535 w 52058"/>
                <a:gd name="connsiteY2" fmla="*/ 132469 h 132468"/>
                <a:gd name="connsiteX3" fmla="*/ 32535 w 52058"/>
                <a:gd name="connsiteY3" fmla="*/ 51226 h 132468"/>
                <a:gd name="connsiteX4" fmla="*/ 51226 w 52058"/>
                <a:gd name="connsiteY4" fmla="*/ 19523 h 132468"/>
                <a:gd name="connsiteX5" fmla="*/ 19524 w 52058"/>
                <a:gd name="connsiteY5" fmla="*/ 833 h 132468"/>
                <a:gd name="connsiteX6" fmla="*/ 833 w 52058"/>
                <a:gd name="connsiteY6" fmla="*/ 32535 h 132468"/>
                <a:gd name="connsiteX7" fmla="*/ 19524 w 52058"/>
                <a:gd name="connsiteY7" fmla="*/ 51226 h 13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32468">
                  <a:moveTo>
                    <a:pt x="19524" y="51226"/>
                  </a:moveTo>
                  <a:lnTo>
                    <a:pt x="19524" y="130680"/>
                  </a:lnTo>
                  <a:cubicBezTo>
                    <a:pt x="23894" y="131004"/>
                    <a:pt x="28239" y="131601"/>
                    <a:pt x="32535" y="132469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4" y="833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4" y="5122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E639927-53A8-4268-85F9-E173A84A5252}"/>
                </a:ext>
              </a:extLst>
            </p:cNvPr>
            <p:cNvSpPr/>
            <p:nvPr/>
          </p:nvSpPr>
          <p:spPr>
            <a:xfrm>
              <a:off x="11674" y="5424880"/>
              <a:ext cx="123614" cy="126965"/>
            </a:xfrm>
            <a:custGeom>
              <a:avLst/>
              <a:gdLst>
                <a:gd name="connsiteX0" fmla="*/ 13011 w 123614"/>
                <a:gd name="connsiteY0" fmla="*/ 117207 h 126965"/>
                <a:gd name="connsiteX1" fmla="*/ 32529 w 123614"/>
                <a:gd name="connsiteY1" fmla="*/ 97690 h 126965"/>
                <a:gd name="connsiteX2" fmla="*/ 71563 w 123614"/>
                <a:gd name="connsiteY2" fmla="*/ 97690 h 126965"/>
                <a:gd name="connsiteX3" fmla="*/ 104091 w 123614"/>
                <a:gd name="connsiteY3" fmla="*/ 65161 h 126965"/>
                <a:gd name="connsiteX4" fmla="*/ 104091 w 123614"/>
                <a:gd name="connsiteY4" fmla="*/ 51226 h 126965"/>
                <a:gd name="connsiteX5" fmla="*/ 122782 w 123614"/>
                <a:gd name="connsiteY5" fmla="*/ 19524 h 126965"/>
                <a:gd name="connsiteX6" fmla="*/ 91080 w 123614"/>
                <a:gd name="connsiteY6" fmla="*/ 833 h 126965"/>
                <a:gd name="connsiteX7" fmla="*/ 72389 w 123614"/>
                <a:gd name="connsiteY7" fmla="*/ 32535 h 126965"/>
                <a:gd name="connsiteX8" fmla="*/ 91080 w 123614"/>
                <a:gd name="connsiteY8" fmla="*/ 51226 h 126965"/>
                <a:gd name="connsiteX9" fmla="*/ 91080 w 123614"/>
                <a:gd name="connsiteY9" fmla="*/ 65161 h 126965"/>
                <a:gd name="connsiteX10" fmla="*/ 71563 w 123614"/>
                <a:gd name="connsiteY10" fmla="*/ 84678 h 126965"/>
                <a:gd name="connsiteX11" fmla="*/ 32529 w 123614"/>
                <a:gd name="connsiteY11" fmla="*/ 84678 h 126965"/>
                <a:gd name="connsiteX12" fmla="*/ 0 w 123614"/>
                <a:gd name="connsiteY12" fmla="*/ 117207 h 126965"/>
                <a:gd name="connsiteX13" fmla="*/ 0 w 123614"/>
                <a:gd name="connsiteY13" fmla="*/ 120317 h 126965"/>
                <a:gd name="connsiteX14" fmla="*/ 13011 w 123614"/>
                <a:gd name="connsiteY14" fmla="*/ 126965 h 12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6965">
                  <a:moveTo>
                    <a:pt x="13011" y="117207"/>
                  </a:moveTo>
                  <a:cubicBezTo>
                    <a:pt x="13011" y="106427"/>
                    <a:pt x="21749" y="97690"/>
                    <a:pt x="32529" y="97690"/>
                  </a:cubicBezTo>
                  <a:lnTo>
                    <a:pt x="71563" y="97690"/>
                  </a:lnTo>
                  <a:cubicBezTo>
                    <a:pt x="89519" y="97668"/>
                    <a:pt x="104070" y="83118"/>
                    <a:pt x="104091" y="65161"/>
                  </a:cubicBezTo>
                  <a:lnTo>
                    <a:pt x="104091" y="51226"/>
                  </a:lnTo>
                  <a:cubicBezTo>
                    <a:pt x="118007" y="47633"/>
                    <a:pt x="126375" y="33439"/>
                    <a:pt x="122782" y="19524"/>
                  </a:cubicBezTo>
                  <a:cubicBezTo>
                    <a:pt x="119189" y="5608"/>
                    <a:pt x="104996" y="-2760"/>
                    <a:pt x="91080" y="833"/>
                  </a:cubicBezTo>
                  <a:cubicBezTo>
                    <a:pt x="77164" y="4426"/>
                    <a:pt x="68796" y="18619"/>
                    <a:pt x="72389" y="32535"/>
                  </a:cubicBezTo>
                  <a:cubicBezTo>
                    <a:pt x="74756" y="41702"/>
                    <a:pt x="81913" y="48859"/>
                    <a:pt x="91080" y="51226"/>
                  </a:cubicBezTo>
                  <a:lnTo>
                    <a:pt x="91080" y="65161"/>
                  </a:lnTo>
                  <a:cubicBezTo>
                    <a:pt x="91080" y="75940"/>
                    <a:pt x="82342" y="84678"/>
                    <a:pt x="71563" y="84678"/>
                  </a:cubicBezTo>
                  <a:lnTo>
                    <a:pt x="32529" y="84678"/>
                  </a:lnTo>
                  <a:cubicBezTo>
                    <a:pt x="14572" y="84700"/>
                    <a:pt x="21" y="99250"/>
                    <a:pt x="0" y="117207"/>
                  </a:cubicBezTo>
                  <a:lnTo>
                    <a:pt x="0" y="120317"/>
                  </a:lnTo>
                  <a:cubicBezTo>
                    <a:pt x="4505" y="122189"/>
                    <a:pt x="8855" y="124413"/>
                    <a:pt x="13011" y="12696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398A3C7-1FAE-46FC-90E5-49BE0F6B18BD}"/>
                </a:ext>
              </a:extLst>
            </p:cNvPr>
            <p:cNvSpPr/>
            <p:nvPr/>
          </p:nvSpPr>
          <p:spPr>
            <a:xfrm>
              <a:off x="-85917" y="5756775"/>
              <a:ext cx="52058" cy="143229"/>
            </a:xfrm>
            <a:custGeom>
              <a:avLst/>
              <a:gdLst>
                <a:gd name="connsiteX0" fmla="*/ 32535 w 52058"/>
                <a:gd name="connsiteY0" fmla="*/ 92004 h 143229"/>
                <a:gd name="connsiteX1" fmla="*/ 32535 w 52058"/>
                <a:gd name="connsiteY1" fmla="*/ 0 h 143229"/>
                <a:gd name="connsiteX2" fmla="*/ 19524 w 52058"/>
                <a:gd name="connsiteY2" fmla="*/ 0 h 143229"/>
                <a:gd name="connsiteX3" fmla="*/ 19524 w 52058"/>
                <a:gd name="connsiteY3" fmla="*/ 92004 h 143229"/>
                <a:gd name="connsiteX4" fmla="*/ 833 w 52058"/>
                <a:gd name="connsiteY4" fmla="*/ 123706 h 143229"/>
                <a:gd name="connsiteX5" fmla="*/ 32535 w 52058"/>
                <a:gd name="connsiteY5" fmla="*/ 142397 h 143229"/>
                <a:gd name="connsiteX6" fmla="*/ 51226 w 52058"/>
                <a:gd name="connsiteY6" fmla="*/ 110695 h 143229"/>
                <a:gd name="connsiteX7" fmla="*/ 32535 w 52058"/>
                <a:gd name="connsiteY7" fmla="*/ 92004 h 14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43229">
                  <a:moveTo>
                    <a:pt x="32535" y="92004"/>
                  </a:moveTo>
                  <a:lnTo>
                    <a:pt x="32535" y="0"/>
                  </a:lnTo>
                  <a:lnTo>
                    <a:pt x="19524" y="0"/>
                  </a:lnTo>
                  <a:lnTo>
                    <a:pt x="19524" y="92004"/>
                  </a:lnTo>
                  <a:cubicBezTo>
                    <a:pt x="5608" y="95597"/>
                    <a:pt x="-2760" y="109790"/>
                    <a:pt x="833" y="123706"/>
                  </a:cubicBezTo>
                  <a:cubicBezTo>
                    <a:pt x="4426" y="137622"/>
                    <a:pt x="18619" y="145990"/>
                    <a:pt x="32535" y="142397"/>
                  </a:cubicBezTo>
                  <a:cubicBezTo>
                    <a:pt x="46451" y="138804"/>
                    <a:pt x="54819" y="124610"/>
                    <a:pt x="51226" y="110695"/>
                  </a:cubicBezTo>
                  <a:cubicBezTo>
                    <a:pt x="48859" y="101528"/>
                    <a:pt x="41702" y="94370"/>
                    <a:pt x="32535" y="92004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C984DC8-304F-4885-ABA1-67A609FE2BD0}"/>
                </a:ext>
              </a:extLst>
            </p:cNvPr>
            <p:cNvSpPr/>
            <p:nvPr/>
          </p:nvSpPr>
          <p:spPr>
            <a:xfrm>
              <a:off x="-274582" y="5756775"/>
              <a:ext cx="123614" cy="123712"/>
            </a:xfrm>
            <a:custGeom>
              <a:avLst/>
              <a:gdLst>
                <a:gd name="connsiteX0" fmla="*/ 110603 w 123614"/>
                <a:gd name="connsiteY0" fmla="*/ 6506 h 123712"/>
                <a:gd name="connsiteX1" fmla="*/ 91086 w 123614"/>
                <a:gd name="connsiteY1" fmla="*/ 26023 h 123712"/>
                <a:gd name="connsiteX2" fmla="*/ 52052 w 123614"/>
                <a:gd name="connsiteY2" fmla="*/ 26023 h 123712"/>
                <a:gd name="connsiteX3" fmla="*/ 19524 w 123614"/>
                <a:gd name="connsiteY3" fmla="*/ 58551 h 123712"/>
                <a:gd name="connsiteX4" fmla="*/ 19524 w 123614"/>
                <a:gd name="connsiteY4" fmla="*/ 72487 h 123712"/>
                <a:gd name="connsiteX5" fmla="*/ 833 w 123614"/>
                <a:gd name="connsiteY5" fmla="*/ 104189 h 123712"/>
                <a:gd name="connsiteX6" fmla="*/ 32535 w 123614"/>
                <a:gd name="connsiteY6" fmla="*/ 122880 h 123712"/>
                <a:gd name="connsiteX7" fmla="*/ 51226 w 123614"/>
                <a:gd name="connsiteY7" fmla="*/ 91178 h 123712"/>
                <a:gd name="connsiteX8" fmla="*/ 32535 w 123614"/>
                <a:gd name="connsiteY8" fmla="*/ 72487 h 123712"/>
                <a:gd name="connsiteX9" fmla="*/ 32535 w 123614"/>
                <a:gd name="connsiteY9" fmla="*/ 58551 h 123712"/>
                <a:gd name="connsiteX10" fmla="*/ 52052 w 123614"/>
                <a:gd name="connsiteY10" fmla="*/ 39034 h 123712"/>
                <a:gd name="connsiteX11" fmla="*/ 91086 w 123614"/>
                <a:gd name="connsiteY11" fmla="*/ 39034 h 123712"/>
                <a:gd name="connsiteX12" fmla="*/ 123615 w 123614"/>
                <a:gd name="connsiteY12" fmla="*/ 6506 h 123712"/>
                <a:gd name="connsiteX13" fmla="*/ 123615 w 123614"/>
                <a:gd name="connsiteY13" fmla="*/ 0 h 123712"/>
                <a:gd name="connsiteX14" fmla="*/ 110603 w 123614"/>
                <a:gd name="connsiteY14" fmla="*/ 0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3712">
                  <a:moveTo>
                    <a:pt x="110603" y="6506"/>
                  </a:moveTo>
                  <a:cubicBezTo>
                    <a:pt x="110603" y="17285"/>
                    <a:pt x="101866" y="26023"/>
                    <a:pt x="91086" y="26023"/>
                  </a:cubicBezTo>
                  <a:lnTo>
                    <a:pt x="52052" y="26023"/>
                  </a:lnTo>
                  <a:cubicBezTo>
                    <a:pt x="34096" y="26044"/>
                    <a:pt x="19545" y="40595"/>
                    <a:pt x="19524" y="58551"/>
                  </a:cubicBezTo>
                  <a:lnTo>
                    <a:pt x="19524" y="72487"/>
                  </a:lnTo>
                  <a:cubicBezTo>
                    <a:pt x="5608" y="76080"/>
                    <a:pt x="-2760" y="90273"/>
                    <a:pt x="833" y="104189"/>
                  </a:cubicBezTo>
                  <a:cubicBezTo>
                    <a:pt x="4426" y="118105"/>
                    <a:pt x="18619" y="126473"/>
                    <a:pt x="32535" y="122880"/>
                  </a:cubicBezTo>
                  <a:cubicBezTo>
                    <a:pt x="46451" y="119287"/>
                    <a:pt x="54819" y="105093"/>
                    <a:pt x="51226" y="91178"/>
                  </a:cubicBezTo>
                  <a:cubicBezTo>
                    <a:pt x="48859" y="82011"/>
                    <a:pt x="41702" y="74853"/>
                    <a:pt x="32535" y="72487"/>
                  </a:cubicBezTo>
                  <a:lnTo>
                    <a:pt x="32535" y="58551"/>
                  </a:lnTo>
                  <a:cubicBezTo>
                    <a:pt x="32535" y="47772"/>
                    <a:pt x="41273" y="39034"/>
                    <a:pt x="52052" y="39034"/>
                  </a:cubicBezTo>
                  <a:lnTo>
                    <a:pt x="91086" y="39034"/>
                  </a:lnTo>
                  <a:cubicBezTo>
                    <a:pt x="109043" y="39013"/>
                    <a:pt x="123593" y="24462"/>
                    <a:pt x="123615" y="6506"/>
                  </a:cubicBezTo>
                  <a:lnTo>
                    <a:pt x="123615" y="0"/>
                  </a:lnTo>
                  <a:lnTo>
                    <a:pt x="110603" y="0"/>
                  </a:ln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37C729-38C4-4790-B8EA-38EABAB0E731}"/>
                </a:ext>
              </a:extLst>
            </p:cNvPr>
            <p:cNvSpPr/>
            <p:nvPr/>
          </p:nvSpPr>
          <p:spPr>
            <a:xfrm>
              <a:off x="106983" y="5613650"/>
              <a:ext cx="106361" cy="51960"/>
            </a:xfrm>
            <a:custGeom>
              <a:avLst/>
              <a:gdLst>
                <a:gd name="connsiteX0" fmla="*/ 80345 w 106361"/>
                <a:gd name="connsiteY0" fmla="*/ 0 h 51960"/>
                <a:gd name="connsiteX1" fmla="*/ 55246 w 106361"/>
                <a:gd name="connsiteY1" fmla="*/ 19517 h 51960"/>
                <a:gd name="connsiteX2" fmla="*/ 0 w 106361"/>
                <a:gd name="connsiteY2" fmla="*/ 19517 h 51960"/>
                <a:gd name="connsiteX3" fmla="*/ 7046 w 106361"/>
                <a:gd name="connsiteY3" fmla="*/ 32529 h 51960"/>
                <a:gd name="connsiteX4" fmla="*/ 55240 w 106361"/>
                <a:gd name="connsiteY4" fmla="*/ 32529 h 51960"/>
                <a:gd name="connsiteX5" fmla="*/ 86929 w 106361"/>
                <a:gd name="connsiteY5" fmla="*/ 51115 h 51960"/>
                <a:gd name="connsiteX6" fmla="*/ 105515 w 106361"/>
                <a:gd name="connsiteY6" fmla="*/ 19426 h 51960"/>
                <a:gd name="connsiteX7" fmla="*/ 80345 w 106361"/>
                <a:gd name="connsiteY7" fmla="*/ 0 h 5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61" h="51960">
                  <a:moveTo>
                    <a:pt x="80345" y="0"/>
                  </a:moveTo>
                  <a:cubicBezTo>
                    <a:pt x="68516" y="44"/>
                    <a:pt x="58204" y="8063"/>
                    <a:pt x="55246" y="19517"/>
                  </a:cubicBezTo>
                  <a:lnTo>
                    <a:pt x="0" y="19517"/>
                  </a:lnTo>
                  <a:cubicBezTo>
                    <a:pt x="2745" y="23628"/>
                    <a:pt x="5103" y="27984"/>
                    <a:pt x="7046" y="32529"/>
                  </a:cubicBezTo>
                  <a:lnTo>
                    <a:pt x="55240" y="32529"/>
                  </a:lnTo>
                  <a:cubicBezTo>
                    <a:pt x="58858" y="46412"/>
                    <a:pt x="73045" y="54733"/>
                    <a:pt x="86929" y="51115"/>
                  </a:cubicBezTo>
                  <a:cubicBezTo>
                    <a:pt x="100812" y="47497"/>
                    <a:pt x="109133" y="33309"/>
                    <a:pt x="105515" y="19426"/>
                  </a:cubicBezTo>
                  <a:cubicBezTo>
                    <a:pt x="102531" y="7973"/>
                    <a:pt x="92181" y="-14"/>
                    <a:pt x="80345" y="0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154E0FA-B377-4447-B40E-D269CC0B2919}"/>
                </a:ext>
              </a:extLst>
            </p:cNvPr>
            <p:cNvSpPr/>
            <p:nvPr/>
          </p:nvSpPr>
          <p:spPr>
            <a:xfrm>
              <a:off x="37697" y="5755969"/>
              <a:ext cx="117102" cy="85296"/>
            </a:xfrm>
            <a:custGeom>
              <a:avLst/>
              <a:gdLst>
                <a:gd name="connsiteX0" fmla="*/ 91080 w 117102"/>
                <a:gd name="connsiteY0" fmla="*/ 33335 h 85296"/>
                <a:gd name="connsiteX1" fmla="*/ 65981 w 117102"/>
                <a:gd name="connsiteY1" fmla="*/ 52852 h 85296"/>
                <a:gd name="connsiteX2" fmla="*/ 32529 w 117102"/>
                <a:gd name="connsiteY2" fmla="*/ 52852 h 85296"/>
                <a:gd name="connsiteX3" fmla="*/ 13011 w 117102"/>
                <a:gd name="connsiteY3" fmla="*/ 33335 h 85296"/>
                <a:gd name="connsiteX4" fmla="*/ 13011 w 117102"/>
                <a:gd name="connsiteY4" fmla="*/ 0 h 85296"/>
                <a:gd name="connsiteX5" fmla="*/ 2212 w 117102"/>
                <a:gd name="connsiteY5" fmla="*/ 807 h 85296"/>
                <a:gd name="connsiteX6" fmla="*/ 0 w 117102"/>
                <a:gd name="connsiteY6" fmla="*/ 807 h 85296"/>
                <a:gd name="connsiteX7" fmla="*/ 0 w 117102"/>
                <a:gd name="connsiteY7" fmla="*/ 33335 h 85296"/>
                <a:gd name="connsiteX8" fmla="*/ 32529 w 117102"/>
                <a:gd name="connsiteY8" fmla="*/ 65864 h 85296"/>
                <a:gd name="connsiteX9" fmla="*/ 65981 w 117102"/>
                <a:gd name="connsiteY9" fmla="*/ 65864 h 85296"/>
                <a:gd name="connsiteX10" fmla="*/ 97670 w 117102"/>
                <a:gd name="connsiteY10" fmla="*/ 84450 h 85296"/>
                <a:gd name="connsiteX11" fmla="*/ 116256 w 117102"/>
                <a:gd name="connsiteY11" fmla="*/ 52761 h 85296"/>
                <a:gd name="connsiteX12" fmla="*/ 91080 w 117102"/>
                <a:gd name="connsiteY12" fmla="*/ 33335 h 8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2" h="85296">
                  <a:moveTo>
                    <a:pt x="91080" y="33335"/>
                  </a:moveTo>
                  <a:cubicBezTo>
                    <a:pt x="79250" y="33379"/>
                    <a:pt x="68938" y="41398"/>
                    <a:pt x="65981" y="52852"/>
                  </a:cubicBezTo>
                  <a:lnTo>
                    <a:pt x="32529" y="52852"/>
                  </a:lnTo>
                  <a:cubicBezTo>
                    <a:pt x="21749" y="52852"/>
                    <a:pt x="13011" y="44115"/>
                    <a:pt x="13011" y="33335"/>
                  </a:cubicBezTo>
                  <a:lnTo>
                    <a:pt x="13011" y="0"/>
                  </a:lnTo>
                  <a:cubicBezTo>
                    <a:pt x="9434" y="509"/>
                    <a:pt x="5826" y="779"/>
                    <a:pt x="2212" y="807"/>
                  </a:cubicBezTo>
                  <a:lnTo>
                    <a:pt x="0" y="807"/>
                  </a:lnTo>
                  <a:lnTo>
                    <a:pt x="0" y="33335"/>
                  </a:lnTo>
                  <a:cubicBezTo>
                    <a:pt x="21" y="51292"/>
                    <a:pt x="14572" y="65842"/>
                    <a:pt x="32529" y="65864"/>
                  </a:cubicBezTo>
                  <a:lnTo>
                    <a:pt x="65981" y="65864"/>
                  </a:lnTo>
                  <a:cubicBezTo>
                    <a:pt x="69599" y="79747"/>
                    <a:pt x="83786" y="88068"/>
                    <a:pt x="97670" y="84450"/>
                  </a:cubicBezTo>
                  <a:cubicBezTo>
                    <a:pt x="111553" y="80832"/>
                    <a:pt x="119874" y="66645"/>
                    <a:pt x="116256" y="52761"/>
                  </a:cubicBezTo>
                  <a:cubicBezTo>
                    <a:pt x="113271" y="41306"/>
                    <a:pt x="102918" y="33318"/>
                    <a:pt x="91080" y="3333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3CAD75A-E646-40E6-A4DD-C0E39E9F842B}"/>
                </a:ext>
              </a:extLst>
            </p:cNvPr>
            <p:cNvSpPr/>
            <p:nvPr/>
          </p:nvSpPr>
          <p:spPr>
            <a:xfrm>
              <a:off x="-261829" y="5522569"/>
              <a:ext cx="362612" cy="214679"/>
            </a:xfrm>
            <a:custGeom>
              <a:avLst/>
              <a:gdLst>
                <a:gd name="connsiteX0" fmla="*/ 14629 w 362612"/>
                <a:gd name="connsiteY0" fmla="*/ 99154 h 214679"/>
                <a:gd name="connsiteX1" fmla="*/ 7076 w 362612"/>
                <a:gd name="connsiteY1" fmla="*/ 173371 h 214679"/>
                <a:gd name="connsiteX2" fmla="*/ 69772 w 362612"/>
                <a:gd name="connsiteY2" fmla="*/ 214481 h 214679"/>
                <a:gd name="connsiteX3" fmla="*/ 70188 w 362612"/>
                <a:gd name="connsiteY3" fmla="*/ 214481 h 214679"/>
                <a:gd name="connsiteX4" fmla="*/ 89321 w 362612"/>
                <a:gd name="connsiteY4" fmla="*/ 214676 h 214679"/>
                <a:gd name="connsiteX5" fmla="*/ 301733 w 362612"/>
                <a:gd name="connsiteY5" fmla="*/ 214676 h 214679"/>
                <a:gd name="connsiteX6" fmla="*/ 362609 w 362612"/>
                <a:gd name="connsiteY6" fmla="*/ 155061 h 214679"/>
                <a:gd name="connsiteX7" fmla="*/ 309624 w 362612"/>
                <a:gd name="connsiteY7" fmla="*/ 94620 h 214679"/>
                <a:gd name="connsiteX8" fmla="*/ 279893 w 362612"/>
                <a:gd name="connsiteY8" fmla="*/ 48221 h 214679"/>
                <a:gd name="connsiteX9" fmla="*/ 237892 w 362612"/>
                <a:gd name="connsiteY9" fmla="*/ 35040 h 214679"/>
                <a:gd name="connsiteX10" fmla="*/ 224016 w 362612"/>
                <a:gd name="connsiteY10" fmla="*/ 36342 h 214679"/>
                <a:gd name="connsiteX11" fmla="*/ 154125 w 362612"/>
                <a:gd name="connsiteY11" fmla="*/ 1 h 214679"/>
                <a:gd name="connsiteX12" fmla="*/ 134393 w 362612"/>
                <a:gd name="connsiteY12" fmla="*/ 2304 h 214679"/>
                <a:gd name="connsiteX13" fmla="*/ 70377 w 362612"/>
                <a:gd name="connsiteY13" fmla="*/ 70392 h 214679"/>
                <a:gd name="connsiteX14" fmla="*/ 14629 w 362612"/>
                <a:gd name="connsiteY14" fmla="*/ 99154 h 214679"/>
                <a:gd name="connsiteX15" fmla="*/ 72881 w 362612"/>
                <a:gd name="connsiteY15" fmla="*/ 83358 h 214679"/>
                <a:gd name="connsiteX16" fmla="*/ 82217 w 362612"/>
                <a:gd name="connsiteY16" fmla="*/ 84087 h 214679"/>
                <a:gd name="connsiteX17" fmla="*/ 82287 w 362612"/>
                <a:gd name="connsiteY17" fmla="*/ 84043 h 214679"/>
                <a:gd name="connsiteX18" fmla="*/ 82289 w 362612"/>
                <a:gd name="connsiteY18" fmla="*/ 84028 h 214679"/>
                <a:gd name="connsiteX19" fmla="*/ 82289 w 362612"/>
                <a:gd name="connsiteY19" fmla="*/ 81986 h 214679"/>
                <a:gd name="connsiteX20" fmla="*/ 137360 w 362612"/>
                <a:gd name="connsiteY20" fmla="*/ 14977 h 214679"/>
                <a:gd name="connsiteX21" fmla="*/ 217894 w 362612"/>
                <a:gd name="connsiteY21" fmla="*/ 51409 h 214679"/>
                <a:gd name="connsiteX22" fmla="*/ 217972 w 362612"/>
                <a:gd name="connsiteY22" fmla="*/ 51409 h 214679"/>
                <a:gd name="connsiteX23" fmla="*/ 272418 w 362612"/>
                <a:gd name="connsiteY23" fmla="*/ 58890 h 214679"/>
                <a:gd name="connsiteX24" fmla="*/ 297732 w 362612"/>
                <a:gd name="connsiteY24" fmla="*/ 106044 h 214679"/>
                <a:gd name="connsiteX25" fmla="*/ 297732 w 362612"/>
                <a:gd name="connsiteY25" fmla="*/ 107267 h 214679"/>
                <a:gd name="connsiteX26" fmla="*/ 297803 w 362612"/>
                <a:gd name="connsiteY26" fmla="*/ 107319 h 214679"/>
                <a:gd name="connsiteX27" fmla="*/ 301707 w 362612"/>
                <a:gd name="connsiteY27" fmla="*/ 107137 h 214679"/>
                <a:gd name="connsiteX28" fmla="*/ 349528 w 362612"/>
                <a:gd name="connsiteY28" fmla="*/ 153850 h 214679"/>
                <a:gd name="connsiteX29" fmla="*/ 302816 w 362612"/>
                <a:gd name="connsiteY29" fmla="*/ 201671 h 214679"/>
                <a:gd name="connsiteX30" fmla="*/ 301707 w 362612"/>
                <a:gd name="connsiteY30" fmla="*/ 201671 h 214679"/>
                <a:gd name="connsiteX31" fmla="*/ 89452 w 362612"/>
                <a:gd name="connsiteY31" fmla="*/ 201671 h 214679"/>
                <a:gd name="connsiteX32" fmla="*/ 70325 w 362612"/>
                <a:gd name="connsiteY32" fmla="*/ 201476 h 214679"/>
                <a:gd name="connsiteX33" fmla="*/ 18806 w 362612"/>
                <a:gd name="connsiteY33" fmla="*/ 167737 h 214679"/>
                <a:gd name="connsiteX34" fmla="*/ 24986 w 362612"/>
                <a:gd name="connsiteY34" fmla="*/ 107020 h 214679"/>
                <a:gd name="connsiteX35" fmla="*/ 72881 w 362612"/>
                <a:gd name="connsiteY35" fmla="*/ 83358 h 21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62612" h="214679">
                  <a:moveTo>
                    <a:pt x="14629" y="99154"/>
                  </a:moveTo>
                  <a:cubicBezTo>
                    <a:pt x="-1669" y="120495"/>
                    <a:pt x="-4588" y="149185"/>
                    <a:pt x="7076" y="173371"/>
                  </a:cubicBezTo>
                  <a:cubicBezTo>
                    <a:pt x="18757" y="197621"/>
                    <a:pt x="42876" y="213437"/>
                    <a:pt x="69772" y="214481"/>
                  </a:cubicBezTo>
                  <a:lnTo>
                    <a:pt x="70188" y="214481"/>
                  </a:lnTo>
                  <a:lnTo>
                    <a:pt x="89321" y="214676"/>
                  </a:lnTo>
                  <a:lnTo>
                    <a:pt x="301733" y="214676"/>
                  </a:lnTo>
                  <a:cubicBezTo>
                    <a:pt x="335006" y="215025"/>
                    <a:pt x="362261" y="188334"/>
                    <a:pt x="362609" y="155061"/>
                  </a:cubicBezTo>
                  <a:cubicBezTo>
                    <a:pt x="362931" y="124355"/>
                    <a:pt x="340108" y="98320"/>
                    <a:pt x="309624" y="94620"/>
                  </a:cubicBezTo>
                  <a:cubicBezTo>
                    <a:pt x="306252" y="75825"/>
                    <a:pt x="295559" y="59138"/>
                    <a:pt x="279893" y="48221"/>
                  </a:cubicBezTo>
                  <a:cubicBezTo>
                    <a:pt x="267582" y="39611"/>
                    <a:pt x="252915" y="35008"/>
                    <a:pt x="237892" y="35040"/>
                  </a:cubicBezTo>
                  <a:cubicBezTo>
                    <a:pt x="233236" y="35036"/>
                    <a:pt x="228590" y="35471"/>
                    <a:pt x="224016" y="36342"/>
                  </a:cubicBezTo>
                  <a:cubicBezTo>
                    <a:pt x="208108" y="13477"/>
                    <a:pt x="181979" y="-110"/>
                    <a:pt x="154125" y="1"/>
                  </a:cubicBezTo>
                  <a:cubicBezTo>
                    <a:pt x="147480" y="3"/>
                    <a:pt x="140859" y="776"/>
                    <a:pt x="134393" y="2304"/>
                  </a:cubicBezTo>
                  <a:cubicBezTo>
                    <a:pt x="101242" y="9955"/>
                    <a:pt x="75972" y="36833"/>
                    <a:pt x="70377" y="70392"/>
                  </a:cubicBezTo>
                  <a:cubicBezTo>
                    <a:pt x="48431" y="71172"/>
                    <a:pt x="27984" y="81722"/>
                    <a:pt x="14629" y="99154"/>
                  </a:cubicBezTo>
                  <a:close/>
                  <a:moveTo>
                    <a:pt x="72881" y="83358"/>
                  </a:moveTo>
                  <a:cubicBezTo>
                    <a:pt x="76007" y="83359"/>
                    <a:pt x="79129" y="83603"/>
                    <a:pt x="82217" y="84087"/>
                  </a:cubicBezTo>
                  <a:cubicBezTo>
                    <a:pt x="82248" y="84094"/>
                    <a:pt x="82280" y="84075"/>
                    <a:pt x="82287" y="84043"/>
                  </a:cubicBezTo>
                  <a:cubicBezTo>
                    <a:pt x="82288" y="84038"/>
                    <a:pt x="82289" y="84033"/>
                    <a:pt x="82289" y="84028"/>
                  </a:cubicBezTo>
                  <a:cubicBezTo>
                    <a:pt x="82289" y="83677"/>
                    <a:pt x="82289" y="82448"/>
                    <a:pt x="82289" y="81986"/>
                  </a:cubicBezTo>
                  <a:cubicBezTo>
                    <a:pt x="83325" y="49745"/>
                    <a:pt x="105930" y="22240"/>
                    <a:pt x="137360" y="14977"/>
                  </a:cubicBezTo>
                  <a:cubicBezTo>
                    <a:pt x="169368" y="7371"/>
                    <a:pt x="202473" y="22347"/>
                    <a:pt x="217894" y="51409"/>
                  </a:cubicBezTo>
                  <a:cubicBezTo>
                    <a:pt x="217917" y="51426"/>
                    <a:pt x="217948" y="51426"/>
                    <a:pt x="217972" y="51409"/>
                  </a:cubicBezTo>
                  <a:cubicBezTo>
                    <a:pt x="236272" y="45047"/>
                    <a:pt x="256512" y="47828"/>
                    <a:pt x="272418" y="58890"/>
                  </a:cubicBezTo>
                  <a:cubicBezTo>
                    <a:pt x="287925" y="69644"/>
                    <a:pt x="297338" y="87178"/>
                    <a:pt x="297732" y="106044"/>
                  </a:cubicBezTo>
                  <a:cubicBezTo>
                    <a:pt x="297732" y="106258"/>
                    <a:pt x="297732" y="107033"/>
                    <a:pt x="297732" y="107267"/>
                  </a:cubicBezTo>
                  <a:cubicBezTo>
                    <a:pt x="297732" y="107306"/>
                    <a:pt x="297732" y="107325"/>
                    <a:pt x="297803" y="107319"/>
                  </a:cubicBezTo>
                  <a:cubicBezTo>
                    <a:pt x="299099" y="107167"/>
                    <a:pt x="300403" y="107106"/>
                    <a:pt x="301707" y="107137"/>
                  </a:cubicBezTo>
                  <a:cubicBezTo>
                    <a:pt x="327812" y="106830"/>
                    <a:pt x="349223" y="127744"/>
                    <a:pt x="349528" y="153850"/>
                  </a:cubicBezTo>
                  <a:cubicBezTo>
                    <a:pt x="349835" y="179954"/>
                    <a:pt x="328921" y="201365"/>
                    <a:pt x="302816" y="201671"/>
                  </a:cubicBezTo>
                  <a:cubicBezTo>
                    <a:pt x="302446" y="201676"/>
                    <a:pt x="302076" y="201676"/>
                    <a:pt x="301707" y="201671"/>
                  </a:cubicBezTo>
                  <a:lnTo>
                    <a:pt x="89452" y="201671"/>
                  </a:lnTo>
                  <a:lnTo>
                    <a:pt x="70325" y="201476"/>
                  </a:lnTo>
                  <a:cubicBezTo>
                    <a:pt x="48240" y="200605"/>
                    <a:pt x="28432" y="187633"/>
                    <a:pt x="18806" y="167737"/>
                  </a:cubicBezTo>
                  <a:cubicBezTo>
                    <a:pt x="9298" y="147944"/>
                    <a:pt x="11686" y="124491"/>
                    <a:pt x="24986" y="107020"/>
                  </a:cubicBezTo>
                  <a:cubicBezTo>
                    <a:pt x="36377" y="92082"/>
                    <a:pt x="54096" y="83328"/>
                    <a:pt x="72881" y="83358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B5A94E-76E9-4CC1-AC0A-14D470E6A048}"/>
              </a:ext>
            </a:extLst>
          </p:cNvPr>
          <p:cNvGrpSpPr/>
          <p:nvPr/>
        </p:nvGrpSpPr>
        <p:grpSpPr>
          <a:xfrm>
            <a:off x="10014723" y="5022904"/>
            <a:ext cx="601126" cy="444223"/>
            <a:chOff x="5694362" y="3142545"/>
            <a:chExt cx="800099" cy="59126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5D4E40-0119-4B2D-B5D2-0DBAF201AFA5}"/>
                </a:ext>
              </a:extLst>
            </p:cNvPr>
            <p:cNvSpPr/>
            <p:nvPr/>
          </p:nvSpPr>
          <p:spPr>
            <a:xfrm>
              <a:off x="5874622" y="3142545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6763E8F-31F5-42ED-8EEC-C9ED2B098776}"/>
                </a:ext>
              </a:extLst>
            </p:cNvPr>
            <p:cNvSpPr/>
            <p:nvPr/>
          </p:nvSpPr>
          <p:spPr>
            <a:xfrm>
              <a:off x="5999162" y="3228975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A027A1-4A61-4BED-8F8F-C014A703BC80}"/>
                </a:ext>
              </a:extLst>
            </p:cNvPr>
            <p:cNvSpPr/>
            <p:nvPr/>
          </p:nvSpPr>
          <p:spPr>
            <a:xfrm>
              <a:off x="5952489" y="3438525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ED681D-9F8A-4446-90BC-64DE805D11A2}"/>
                </a:ext>
              </a:extLst>
            </p:cNvPr>
            <p:cNvSpPr/>
            <p:nvPr/>
          </p:nvSpPr>
          <p:spPr>
            <a:xfrm>
              <a:off x="6272529" y="3174073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81D0DD-F46F-463F-9872-4F72DB912A4D}"/>
                </a:ext>
              </a:extLst>
            </p:cNvPr>
            <p:cNvSpPr/>
            <p:nvPr/>
          </p:nvSpPr>
          <p:spPr>
            <a:xfrm>
              <a:off x="6339547" y="3372583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DA6472-91F5-49C7-B15F-08BD3BAE2ED9}"/>
                </a:ext>
              </a:extLst>
            </p:cNvPr>
            <p:cNvSpPr/>
            <p:nvPr/>
          </p:nvSpPr>
          <p:spPr>
            <a:xfrm>
              <a:off x="5780100" y="3174338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C9AB58B-2D44-4DF4-87AB-86E4F204EE5B}"/>
                </a:ext>
              </a:extLst>
            </p:cNvPr>
            <p:cNvSpPr/>
            <p:nvPr/>
          </p:nvSpPr>
          <p:spPr>
            <a:xfrm>
              <a:off x="5694362" y="3372821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B3CFAD-EB0F-4D18-96F0-3EC11B89B6C4}"/>
                </a:ext>
              </a:extLst>
            </p:cNvPr>
            <p:cNvSpPr/>
            <p:nvPr/>
          </p:nvSpPr>
          <p:spPr>
            <a:xfrm>
              <a:off x="5922962" y="3555653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0EAF819-01D1-45A1-A03B-9679645E8368}"/>
              </a:ext>
            </a:extLst>
          </p:cNvPr>
          <p:cNvSpPr txBox="1"/>
          <p:nvPr/>
        </p:nvSpPr>
        <p:spPr>
          <a:xfrm>
            <a:off x="1158035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Set Business Goals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8FE4B90-7F7D-4970-8F41-99BABD3D2450}"/>
              </a:ext>
            </a:extLst>
          </p:cNvPr>
          <p:cNvSpPr txBox="1"/>
          <p:nvPr/>
        </p:nvSpPr>
        <p:spPr>
          <a:xfrm>
            <a:off x="3203714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Identify Stakeholders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79E679A-8C73-4BDA-9DA5-2CD58EB2EB8D}"/>
              </a:ext>
            </a:extLst>
          </p:cNvPr>
          <p:cNvSpPr txBox="1"/>
          <p:nvPr/>
        </p:nvSpPr>
        <p:spPr>
          <a:xfrm>
            <a:off x="5302324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Time &amp; Budget Estimation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654540A-E0C2-4C26-B1E4-66D1F65FCA75}"/>
              </a:ext>
            </a:extLst>
          </p:cNvPr>
          <p:cNvSpPr txBox="1"/>
          <p:nvPr/>
        </p:nvSpPr>
        <p:spPr>
          <a:xfrm>
            <a:off x="9550796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Migrate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779954-B56B-4728-9E66-C6040B56F31B}"/>
              </a:ext>
            </a:extLst>
          </p:cNvPr>
          <p:cNvSpPr txBox="1"/>
          <p:nvPr/>
        </p:nvSpPr>
        <p:spPr>
          <a:xfrm>
            <a:off x="7404056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Clean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56A5006-5350-4286-A767-CB5BDE3C6519}"/>
              </a:ext>
            </a:extLst>
          </p:cNvPr>
          <p:cNvSpPr txBox="1"/>
          <p:nvPr/>
        </p:nvSpPr>
        <p:spPr>
          <a:xfrm>
            <a:off x="1000674" y="5858508"/>
            <a:ext cx="1813389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Integrate Systems &amp; Services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DBFC5E6-D48E-4966-9B83-EC180E909676}"/>
              </a:ext>
            </a:extLst>
          </p:cNvPr>
          <p:cNvSpPr txBox="1"/>
          <p:nvPr/>
        </p:nvSpPr>
        <p:spPr>
          <a:xfrm>
            <a:off x="5302324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Test Solution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3A9EE7-B9FB-44D2-B754-07871B29B18D}"/>
              </a:ext>
            </a:extLst>
          </p:cNvPr>
          <p:cNvSpPr txBox="1"/>
          <p:nvPr/>
        </p:nvSpPr>
        <p:spPr>
          <a:xfrm>
            <a:off x="7404056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Train People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EF9F7B5-3A87-4F21-87B2-35A4AEE71AD0}"/>
              </a:ext>
            </a:extLst>
          </p:cNvPr>
          <p:cNvSpPr txBox="1"/>
          <p:nvPr/>
        </p:nvSpPr>
        <p:spPr>
          <a:xfrm>
            <a:off x="3203714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600" b="1" kern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Deploy Solution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E298C16-0701-40AA-A3AD-B98815C01B61}"/>
              </a:ext>
            </a:extLst>
          </p:cNvPr>
          <p:cNvSpPr txBox="1"/>
          <p:nvPr/>
        </p:nvSpPr>
        <p:spPr>
          <a:xfrm>
            <a:off x="9550796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User Adoption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60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3ED159-4C5C-47FF-9773-903806C1A12A}"/>
              </a:ext>
            </a:extLst>
          </p:cNvPr>
          <p:cNvCxnSpPr>
            <a:cxnSpLocks/>
          </p:cNvCxnSpPr>
          <p:nvPr/>
        </p:nvCxnSpPr>
        <p:spPr>
          <a:xfrm flipH="1">
            <a:off x="1343614" y="5233628"/>
            <a:ext cx="8370787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E340D6C-5BB9-4DCB-BC16-C5FA57C1286F}"/>
              </a:ext>
            </a:extLst>
          </p:cNvPr>
          <p:cNvSpPr/>
          <p:nvPr/>
        </p:nvSpPr>
        <p:spPr>
          <a:xfrm>
            <a:off x="1041495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D53DF3E-8D65-4A86-B1AD-5A469DC0FE28}"/>
              </a:ext>
            </a:extLst>
          </p:cNvPr>
          <p:cNvSpPr/>
          <p:nvPr/>
        </p:nvSpPr>
        <p:spPr>
          <a:xfrm>
            <a:off x="3122171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28DE41D-544E-42F8-89A4-7926F9DCAC2F}"/>
              </a:ext>
            </a:extLst>
          </p:cNvPr>
          <p:cNvSpPr/>
          <p:nvPr/>
        </p:nvSpPr>
        <p:spPr>
          <a:xfrm>
            <a:off x="5205502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B6E7BF0-D76C-4C33-866F-90689AEFE4D9}"/>
              </a:ext>
            </a:extLst>
          </p:cNvPr>
          <p:cNvSpPr/>
          <p:nvPr/>
        </p:nvSpPr>
        <p:spPr>
          <a:xfrm>
            <a:off x="7297553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D1BCEDE-C653-401B-A804-6AC2F46EB4FA}"/>
              </a:ext>
            </a:extLst>
          </p:cNvPr>
          <p:cNvSpPr/>
          <p:nvPr/>
        </p:nvSpPr>
        <p:spPr>
          <a:xfrm>
            <a:off x="9441840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640C8A8-BE7F-4A32-A63F-976CF0B5C6D8}"/>
              </a:ext>
            </a:extLst>
          </p:cNvPr>
          <p:cNvSpPr/>
          <p:nvPr/>
        </p:nvSpPr>
        <p:spPr>
          <a:xfrm>
            <a:off x="1041495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AA2C39C-291E-4D3B-B256-D333039658EF}"/>
              </a:ext>
            </a:extLst>
          </p:cNvPr>
          <p:cNvSpPr/>
          <p:nvPr/>
        </p:nvSpPr>
        <p:spPr>
          <a:xfrm>
            <a:off x="3122171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B3EB803-289E-48E3-880A-4893076A2ED2}"/>
              </a:ext>
            </a:extLst>
          </p:cNvPr>
          <p:cNvSpPr/>
          <p:nvPr/>
        </p:nvSpPr>
        <p:spPr>
          <a:xfrm>
            <a:off x="5205502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611634CF-5E2A-47C9-9829-89EC4C40FD73}"/>
              </a:ext>
            </a:extLst>
          </p:cNvPr>
          <p:cNvSpPr/>
          <p:nvPr/>
        </p:nvSpPr>
        <p:spPr>
          <a:xfrm>
            <a:off x="7297553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8841C39-A52C-43E9-80DA-C788BD3B88A0}"/>
              </a:ext>
            </a:extLst>
          </p:cNvPr>
          <p:cNvSpPr/>
          <p:nvPr/>
        </p:nvSpPr>
        <p:spPr>
          <a:xfrm>
            <a:off x="9441840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10-Step Implementation Process Plan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B144E8-C1FA-4729-BBAD-C5F9F6F76615}"/>
              </a:ext>
            </a:extLst>
          </p:cNvPr>
          <p:cNvSpPr/>
          <p:nvPr/>
        </p:nvSpPr>
        <p:spPr>
          <a:xfrm>
            <a:off x="10850433" y="2337058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69A2F-4D7D-4A24-9760-9E25BFBD8E4D}"/>
              </a:ext>
            </a:extLst>
          </p:cNvPr>
          <p:cNvCxnSpPr>
            <a:cxnSpLocks/>
          </p:cNvCxnSpPr>
          <p:nvPr/>
        </p:nvCxnSpPr>
        <p:spPr>
          <a:xfrm flipH="1">
            <a:off x="2198335" y="2337058"/>
            <a:ext cx="8652098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4FEAE7-F451-4A4A-BEBE-52E6AAAAE53B}"/>
              </a:ext>
            </a:extLst>
          </p:cNvPr>
          <p:cNvSpPr/>
          <p:nvPr/>
        </p:nvSpPr>
        <p:spPr>
          <a:xfrm>
            <a:off x="1476199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C5F66F4-32FF-4D82-87FF-287DC1AD1B82}"/>
              </a:ext>
            </a:extLst>
          </p:cNvPr>
          <p:cNvSpPr/>
          <p:nvPr/>
        </p:nvSpPr>
        <p:spPr>
          <a:xfrm>
            <a:off x="3556875" y="1905888"/>
            <a:ext cx="862340" cy="86233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A87E826-63F0-4474-AE63-F2879B9B4EB7}"/>
              </a:ext>
            </a:extLst>
          </p:cNvPr>
          <p:cNvSpPr/>
          <p:nvPr/>
        </p:nvSpPr>
        <p:spPr>
          <a:xfrm>
            <a:off x="5640206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92CBB5E-385B-49D5-ADCE-A2599ED8A652}"/>
              </a:ext>
            </a:extLst>
          </p:cNvPr>
          <p:cNvSpPr/>
          <p:nvPr/>
        </p:nvSpPr>
        <p:spPr>
          <a:xfrm>
            <a:off x="7732257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15C91F3-A072-4D32-B791-BFB828626AD2}"/>
              </a:ext>
            </a:extLst>
          </p:cNvPr>
          <p:cNvSpPr/>
          <p:nvPr/>
        </p:nvSpPr>
        <p:spPr>
          <a:xfrm>
            <a:off x="9883682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307AB1C-2842-4E63-ABBB-48B887587679}"/>
              </a:ext>
            </a:extLst>
          </p:cNvPr>
          <p:cNvCxnSpPr>
            <a:cxnSpLocks/>
          </p:cNvCxnSpPr>
          <p:nvPr/>
        </p:nvCxnSpPr>
        <p:spPr>
          <a:xfrm flipH="1">
            <a:off x="1343614" y="3783238"/>
            <a:ext cx="9506819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5">
            <a:extLst>
              <a:ext uri="{FF2B5EF4-FFF2-40B4-BE49-F238E27FC236}">
                <a16:creationId xmlns:a16="http://schemas.microsoft.com/office/drawing/2014/main" id="{7FCEF5AF-400A-4734-B68B-D400C8BD8143}"/>
              </a:ext>
            </a:extLst>
          </p:cNvPr>
          <p:cNvSpPr/>
          <p:nvPr/>
        </p:nvSpPr>
        <p:spPr>
          <a:xfrm flipH="1">
            <a:off x="620729" y="3784856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37DC6CD-7D14-4CF6-BD6D-C9D69FD1DD7A}"/>
              </a:ext>
            </a:extLst>
          </p:cNvPr>
          <p:cNvSpPr/>
          <p:nvPr/>
        </p:nvSpPr>
        <p:spPr>
          <a:xfrm>
            <a:off x="1476199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AE21696-1F28-4449-8C59-11808E713074}"/>
              </a:ext>
            </a:extLst>
          </p:cNvPr>
          <p:cNvSpPr/>
          <p:nvPr/>
        </p:nvSpPr>
        <p:spPr>
          <a:xfrm>
            <a:off x="3556875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C066E17-157E-4C1B-BF68-DF7FCE9C4DE2}"/>
              </a:ext>
            </a:extLst>
          </p:cNvPr>
          <p:cNvSpPr/>
          <p:nvPr/>
        </p:nvSpPr>
        <p:spPr>
          <a:xfrm>
            <a:off x="5640206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F4C61C1-545B-422B-946C-D00D1665606B}"/>
              </a:ext>
            </a:extLst>
          </p:cNvPr>
          <p:cNvSpPr/>
          <p:nvPr/>
        </p:nvSpPr>
        <p:spPr>
          <a:xfrm>
            <a:off x="7732257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CCA4A29-6CAB-43D0-9528-1539B336367B}"/>
              </a:ext>
            </a:extLst>
          </p:cNvPr>
          <p:cNvSpPr/>
          <p:nvPr/>
        </p:nvSpPr>
        <p:spPr>
          <a:xfrm>
            <a:off x="9883682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2" name="Graphic 61" descr="Bullseye outline">
            <a:extLst>
              <a:ext uri="{FF2B5EF4-FFF2-40B4-BE49-F238E27FC236}">
                <a16:creationId xmlns:a16="http://schemas.microsoft.com/office/drawing/2014/main" id="{3595A5FD-1182-4CF2-B0A3-A13D6368E322}"/>
              </a:ext>
            </a:extLst>
          </p:cNvPr>
          <p:cNvGrpSpPr/>
          <p:nvPr/>
        </p:nvGrpSpPr>
        <p:grpSpPr>
          <a:xfrm>
            <a:off x="1672264" y="2050800"/>
            <a:ext cx="508042" cy="508040"/>
            <a:chOff x="1672264" y="2050800"/>
            <a:chExt cx="508042" cy="508040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B4D082-C51E-42E6-9AF0-CFBE9E8284A2}"/>
                </a:ext>
              </a:extLst>
            </p:cNvPr>
            <p:cNvSpPr/>
            <p:nvPr/>
          </p:nvSpPr>
          <p:spPr>
            <a:xfrm>
              <a:off x="1672264" y="2083288"/>
              <a:ext cx="475514" cy="475551"/>
            </a:xfrm>
            <a:custGeom>
              <a:avLst/>
              <a:gdLst>
                <a:gd name="connsiteX0" fmla="*/ 427371 w 475514"/>
                <a:gd name="connsiteY0" fmla="*/ 117141 h 475551"/>
                <a:gd name="connsiteX1" fmla="*/ 358411 w 475514"/>
                <a:gd name="connsiteY1" fmla="*/ 427446 h 475551"/>
                <a:gd name="connsiteX2" fmla="*/ 48105 w 475514"/>
                <a:gd name="connsiteY2" fmla="*/ 358486 h 475551"/>
                <a:gd name="connsiteX3" fmla="*/ 117066 w 475514"/>
                <a:gd name="connsiteY3" fmla="*/ 48181 h 475551"/>
                <a:gd name="connsiteX4" fmla="*/ 358411 w 475514"/>
                <a:gd name="connsiteY4" fmla="*/ 48181 h 475551"/>
                <a:gd name="connsiteX5" fmla="*/ 358411 w 475514"/>
                <a:gd name="connsiteY5" fmla="*/ 32918 h 475551"/>
                <a:gd name="connsiteX6" fmla="*/ 32918 w 475514"/>
                <a:gd name="connsiteY6" fmla="*/ 117141 h 475551"/>
                <a:gd name="connsiteX7" fmla="*/ 117141 w 475514"/>
                <a:gd name="connsiteY7" fmla="*/ 442633 h 475551"/>
                <a:gd name="connsiteX8" fmla="*/ 442634 w 475514"/>
                <a:gd name="connsiteY8" fmla="*/ 358410 h 475551"/>
                <a:gd name="connsiteX9" fmla="*/ 442634 w 475514"/>
                <a:gd name="connsiteY9" fmla="*/ 117141 h 47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514" h="475551">
                  <a:moveTo>
                    <a:pt x="427371" y="117141"/>
                  </a:moveTo>
                  <a:cubicBezTo>
                    <a:pt x="494017" y="221873"/>
                    <a:pt x="463142" y="360801"/>
                    <a:pt x="358411" y="427446"/>
                  </a:cubicBezTo>
                  <a:cubicBezTo>
                    <a:pt x="253679" y="494092"/>
                    <a:pt x="114750" y="463217"/>
                    <a:pt x="48105" y="358486"/>
                  </a:cubicBezTo>
                  <a:cubicBezTo>
                    <a:pt x="-18541" y="253754"/>
                    <a:pt x="12334" y="114826"/>
                    <a:pt x="117066" y="48181"/>
                  </a:cubicBezTo>
                  <a:cubicBezTo>
                    <a:pt x="190692" y="1328"/>
                    <a:pt x="284784" y="1328"/>
                    <a:pt x="358411" y="48181"/>
                  </a:cubicBezTo>
                  <a:lnTo>
                    <a:pt x="358411" y="32918"/>
                  </a:lnTo>
                  <a:cubicBezTo>
                    <a:pt x="245271" y="-33707"/>
                    <a:pt x="99543" y="4002"/>
                    <a:pt x="32918" y="117141"/>
                  </a:cubicBezTo>
                  <a:cubicBezTo>
                    <a:pt x="-33706" y="230281"/>
                    <a:pt x="4001" y="376009"/>
                    <a:pt x="117141" y="442633"/>
                  </a:cubicBezTo>
                  <a:cubicBezTo>
                    <a:pt x="230281" y="509258"/>
                    <a:pt x="376009" y="471551"/>
                    <a:pt x="442634" y="358410"/>
                  </a:cubicBezTo>
                  <a:cubicBezTo>
                    <a:pt x="486474" y="283962"/>
                    <a:pt x="486474" y="191590"/>
                    <a:pt x="442634" y="117141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F62B17-3FEB-49E6-99E7-C058A51DA832}"/>
                </a:ext>
              </a:extLst>
            </p:cNvPr>
            <p:cNvSpPr/>
            <p:nvPr/>
          </p:nvSpPr>
          <p:spPr>
            <a:xfrm>
              <a:off x="1756941" y="2167888"/>
              <a:ext cx="306262" cy="306274"/>
            </a:xfrm>
            <a:custGeom>
              <a:avLst/>
              <a:gdLst>
                <a:gd name="connsiteX0" fmla="*/ 241433 w 306262"/>
                <a:gd name="connsiteY0" fmla="*/ 28033 h 306274"/>
                <a:gd name="connsiteX1" fmla="*/ 28033 w 306262"/>
                <a:gd name="connsiteY1" fmla="*/ 64842 h 306274"/>
                <a:gd name="connsiteX2" fmla="*/ 64842 w 306262"/>
                <a:gd name="connsiteY2" fmla="*/ 278242 h 306274"/>
                <a:gd name="connsiteX3" fmla="*/ 278242 w 306262"/>
                <a:gd name="connsiteY3" fmla="*/ 241432 h 306274"/>
                <a:gd name="connsiteX4" fmla="*/ 278242 w 306262"/>
                <a:gd name="connsiteY4" fmla="*/ 64842 h 306274"/>
                <a:gd name="connsiteX5" fmla="*/ 268900 w 306262"/>
                <a:gd name="connsiteY5" fmla="*/ 74178 h 306274"/>
                <a:gd name="connsiteX6" fmla="*/ 232097 w 306262"/>
                <a:gd name="connsiteY6" fmla="*/ 268834 h 306274"/>
                <a:gd name="connsiteX7" fmla="*/ 37441 w 306262"/>
                <a:gd name="connsiteY7" fmla="*/ 232031 h 306274"/>
                <a:gd name="connsiteX8" fmla="*/ 74244 w 306262"/>
                <a:gd name="connsiteY8" fmla="*/ 37375 h 306274"/>
                <a:gd name="connsiteX9" fmla="*/ 232097 w 306262"/>
                <a:gd name="connsiteY9" fmla="*/ 37375 h 30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262" h="306274">
                  <a:moveTo>
                    <a:pt x="241433" y="28033"/>
                  </a:moveTo>
                  <a:cubicBezTo>
                    <a:pt x="172339" y="-20731"/>
                    <a:pt x="76797" y="-4251"/>
                    <a:pt x="28033" y="64842"/>
                  </a:cubicBezTo>
                  <a:cubicBezTo>
                    <a:pt x="-20731" y="133935"/>
                    <a:pt x="-4252" y="229478"/>
                    <a:pt x="64842" y="278242"/>
                  </a:cubicBezTo>
                  <a:cubicBezTo>
                    <a:pt x="133936" y="327006"/>
                    <a:pt x="229478" y="310526"/>
                    <a:pt x="278242" y="241432"/>
                  </a:cubicBezTo>
                  <a:cubicBezTo>
                    <a:pt x="315602" y="188497"/>
                    <a:pt x="315602" y="117778"/>
                    <a:pt x="278242" y="64842"/>
                  </a:cubicBezTo>
                  <a:lnTo>
                    <a:pt x="268900" y="74178"/>
                  </a:lnTo>
                  <a:cubicBezTo>
                    <a:pt x="312490" y="138093"/>
                    <a:pt x="296012" y="225244"/>
                    <a:pt x="232097" y="268834"/>
                  </a:cubicBezTo>
                  <a:cubicBezTo>
                    <a:pt x="168182" y="312423"/>
                    <a:pt x="81031" y="295946"/>
                    <a:pt x="37441" y="232031"/>
                  </a:cubicBezTo>
                  <a:cubicBezTo>
                    <a:pt x="-6149" y="168115"/>
                    <a:pt x="10328" y="80965"/>
                    <a:pt x="74244" y="37375"/>
                  </a:cubicBezTo>
                  <a:cubicBezTo>
                    <a:pt x="121853" y="4906"/>
                    <a:pt x="184488" y="4906"/>
                    <a:pt x="232097" y="37375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49D2E3-08F1-4CE7-80E3-35C36B95D679}"/>
                </a:ext>
              </a:extLst>
            </p:cNvPr>
            <p:cNvSpPr/>
            <p:nvPr/>
          </p:nvSpPr>
          <p:spPr>
            <a:xfrm>
              <a:off x="1841862" y="2252456"/>
              <a:ext cx="136767" cy="136785"/>
            </a:xfrm>
            <a:custGeom>
              <a:avLst/>
              <a:gdLst>
                <a:gd name="connsiteX0" fmla="*/ 68457 w 136767"/>
                <a:gd name="connsiteY0" fmla="*/ 13030 h 136785"/>
                <a:gd name="connsiteX1" fmla="*/ 84546 w 136767"/>
                <a:gd name="connsiteY1" fmla="*/ 15431 h 136785"/>
                <a:gd name="connsiteX2" fmla="*/ 94701 w 136767"/>
                <a:gd name="connsiteY2" fmla="*/ 5282 h 136785"/>
                <a:gd name="connsiteX3" fmla="*/ 5281 w 136767"/>
                <a:gd name="connsiteY3" fmla="*/ 42085 h 136785"/>
                <a:gd name="connsiteX4" fmla="*/ 42084 w 136767"/>
                <a:gd name="connsiteY4" fmla="*/ 131504 h 136785"/>
                <a:gd name="connsiteX5" fmla="*/ 131504 w 136767"/>
                <a:gd name="connsiteY5" fmla="*/ 94701 h 136785"/>
                <a:gd name="connsiteX6" fmla="*/ 131504 w 136767"/>
                <a:gd name="connsiteY6" fmla="*/ 42085 h 136785"/>
                <a:gd name="connsiteX7" fmla="*/ 121355 w 136767"/>
                <a:gd name="connsiteY7" fmla="*/ 52240 h 136785"/>
                <a:gd name="connsiteX8" fmla="*/ 84537 w 136767"/>
                <a:gd name="connsiteY8" fmla="*/ 121235 h 136785"/>
                <a:gd name="connsiteX9" fmla="*/ 15542 w 136767"/>
                <a:gd name="connsiteY9" fmla="*/ 84417 h 136785"/>
                <a:gd name="connsiteX10" fmla="*/ 52360 w 136767"/>
                <a:gd name="connsiteY10" fmla="*/ 15422 h 136785"/>
                <a:gd name="connsiteX11" fmla="*/ 68457 w 136767"/>
                <a:gd name="connsiteY11" fmla="*/ 13030 h 13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767" h="136785">
                  <a:moveTo>
                    <a:pt x="68457" y="13030"/>
                  </a:moveTo>
                  <a:cubicBezTo>
                    <a:pt x="73909" y="13032"/>
                    <a:pt x="79331" y="13841"/>
                    <a:pt x="84546" y="15431"/>
                  </a:cubicBezTo>
                  <a:lnTo>
                    <a:pt x="94701" y="5282"/>
                  </a:lnTo>
                  <a:cubicBezTo>
                    <a:pt x="59845" y="-9248"/>
                    <a:pt x="19811" y="7229"/>
                    <a:pt x="5281" y="42085"/>
                  </a:cubicBezTo>
                  <a:cubicBezTo>
                    <a:pt x="-9248" y="76940"/>
                    <a:pt x="7229" y="116974"/>
                    <a:pt x="42084" y="131504"/>
                  </a:cubicBezTo>
                  <a:cubicBezTo>
                    <a:pt x="76940" y="146033"/>
                    <a:pt x="116974" y="129556"/>
                    <a:pt x="131504" y="94701"/>
                  </a:cubicBezTo>
                  <a:cubicBezTo>
                    <a:pt x="138522" y="77865"/>
                    <a:pt x="138522" y="58921"/>
                    <a:pt x="131504" y="42085"/>
                  </a:cubicBezTo>
                  <a:lnTo>
                    <a:pt x="121355" y="52240"/>
                  </a:lnTo>
                  <a:cubicBezTo>
                    <a:pt x="130241" y="81459"/>
                    <a:pt x="113756" y="112350"/>
                    <a:pt x="84537" y="121235"/>
                  </a:cubicBezTo>
                  <a:cubicBezTo>
                    <a:pt x="55318" y="130121"/>
                    <a:pt x="24428" y="113636"/>
                    <a:pt x="15542" y="84417"/>
                  </a:cubicBezTo>
                  <a:cubicBezTo>
                    <a:pt x="6657" y="55198"/>
                    <a:pt x="23141" y="24308"/>
                    <a:pt x="52360" y="15422"/>
                  </a:cubicBezTo>
                  <a:cubicBezTo>
                    <a:pt x="57578" y="13836"/>
                    <a:pt x="63003" y="13029"/>
                    <a:pt x="68457" y="13030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DEF7554-C70B-498B-A69A-BB7E7B262879}"/>
                </a:ext>
              </a:extLst>
            </p:cNvPr>
            <p:cNvSpPr/>
            <p:nvPr/>
          </p:nvSpPr>
          <p:spPr>
            <a:xfrm>
              <a:off x="1903733" y="2050800"/>
              <a:ext cx="276573" cy="276571"/>
            </a:xfrm>
            <a:custGeom>
              <a:avLst/>
              <a:gdLst>
                <a:gd name="connsiteX0" fmla="*/ 276078 w 276573"/>
                <a:gd name="connsiteY0" fmla="*/ 62564 h 276571"/>
                <a:gd name="connsiteX1" fmla="*/ 270067 w 276573"/>
                <a:gd name="connsiteY1" fmla="*/ 58550 h 276571"/>
                <a:gd name="connsiteX2" fmla="*/ 218021 w 276573"/>
                <a:gd name="connsiteY2" fmla="*/ 58550 h 276571"/>
                <a:gd name="connsiteX3" fmla="*/ 218021 w 276573"/>
                <a:gd name="connsiteY3" fmla="*/ 6504 h 276571"/>
                <a:gd name="connsiteX4" fmla="*/ 211514 w 276573"/>
                <a:gd name="connsiteY4" fmla="*/ 0 h 276571"/>
                <a:gd name="connsiteX5" fmla="*/ 206916 w 276573"/>
                <a:gd name="connsiteY5" fmla="*/ 1905 h 276571"/>
                <a:gd name="connsiteX6" fmla="*/ 148365 w 276573"/>
                <a:gd name="connsiteY6" fmla="*/ 60456 h 276571"/>
                <a:gd name="connsiteX7" fmla="*/ 146459 w 276573"/>
                <a:gd name="connsiteY7" fmla="*/ 65056 h 276571"/>
                <a:gd name="connsiteX8" fmla="*/ 146459 w 276573"/>
                <a:gd name="connsiteY8" fmla="*/ 120914 h 276571"/>
                <a:gd name="connsiteX9" fmla="*/ 1986 w 276573"/>
                <a:gd name="connsiteY9" fmla="*/ 265386 h 276571"/>
                <a:gd name="connsiteX10" fmla="*/ 1826 w 276573"/>
                <a:gd name="connsiteY10" fmla="*/ 274585 h 276571"/>
                <a:gd name="connsiteX11" fmla="*/ 11025 w 276573"/>
                <a:gd name="connsiteY11" fmla="*/ 274745 h 276571"/>
                <a:gd name="connsiteX12" fmla="*/ 11185 w 276573"/>
                <a:gd name="connsiteY12" fmla="*/ 274585 h 276571"/>
                <a:gd name="connsiteX13" fmla="*/ 155658 w 276573"/>
                <a:gd name="connsiteY13" fmla="*/ 130113 h 276571"/>
                <a:gd name="connsiteX14" fmla="*/ 211516 w 276573"/>
                <a:gd name="connsiteY14" fmla="*/ 130113 h 276571"/>
                <a:gd name="connsiteX15" fmla="*/ 216115 w 276573"/>
                <a:gd name="connsiteY15" fmla="*/ 128207 h 276571"/>
                <a:gd name="connsiteX16" fmla="*/ 274667 w 276573"/>
                <a:gd name="connsiteY16" fmla="*/ 69655 h 276571"/>
                <a:gd name="connsiteX17" fmla="*/ 276078 w 276573"/>
                <a:gd name="connsiteY17" fmla="*/ 62564 h 276571"/>
                <a:gd name="connsiteX18" fmla="*/ 159470 w 276573"/>
                <a:gd name="connsiteY18" fmla="*/ 67749 h 276571"/>
                <a:gd name="connsiteX19" fmla="*/ 204899 w 276573"/>
                <a:gd name="connsiteY19" fmla="*/ 22320 h 276571"/>
                <a:gd name="connsiteX20" fmla="*/ 205010 w 276573"/>
                <a:gd name="connsiteY20" fmla="*/ 22365 h 276571"/>
                <a:gd name="connsiteX21" fmla="*/ 205010 w 276573"/>
                <a:gd name="connsiteY21" fmla="*/ 62362 h 276571"/>
                <a:gd name="connsiteX22" fmla="*/ 159470 w 276573"/>
                <a:gd name="connsiteY22" fmla="*/ 107902 h 276571"/>
                <a:gd name="connsiteX23" fmla="*/ 208822 w 276573"/>
                <a:gd name="connsiteY23" fmla="*/ 117101 h 276571"/>
                <a:gd name="connsiteX24" fmla="*/ 168669 w 276573"/>
                <a:gd name="connsiteY24" fmla="*/ 117101 h 276571"/>
                <a:gd name="connsiteX25" fmla="*/ 214209 w 276573"/>
                <a:gd name="connsiteY25" fmla="*/ 71561 h 276571"/>
                <a:gd name="connsiteX26" fmla="*/ 254206 w 276573"/>
                <a:gd name="connsiteY26" fmla="*/ 71561 h 276571"/>
                <a:gd name="connsiteX27" fmla="*/ 254252 w 276573"/>
                <a:gd name="connsiteY27" fmla="*/ 71672 h 27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573" h="276571">
                  <a:moveTo>
                    <a:pt x="276078" y="62564"/>
                  </a:moveTo>
                  <a:cubicBezTo>
                    <a:pt x="275071" y="60134"/>
                    <a:pt x="272698" y="58549"/>
                    <a:pt x="270067" y="58550"/>
                  </a:cubicBezTo>
                  <a:lnTo>
                    <a:pt x="218021" y="58550"/>
                  </a:lnTo>
                  <a:lnTo>
                    <a:pt x="218021" y="6504"/>
                  </a:lnTo>
                  <a:cubicBezTo>
                    <a:pt x="218021" y="2911"/>
                    <a:pt x="215108" y="-1"/>
                    <a:pt x="211514" y="0"/>
                  </a:cubicBezTo>
                  <a:cubicBezTo>
                    <a:pt x="209790" y="0"/>
                    <a:pt x="208136" y="686"/>
                    <a:pt x="206916" y="1905"/>
                  </a:cubicBezTo>
                  <a:lnTo>
                    <a:pt x="148365" y="60456"/>
                  </a:lnTo>
                  <a:cubicBezTo>
                    <a:pt x="147145" y="61676"/>
                    <a:pt x="146459" y="63330"/>
                    <a:pt x="146459" y="65056"/>
                  </a:cubicBezTo>
                  <a:lnTo>
                    <a:pt x="146459" y="120914"/>
                  </a:lnTo>
                  <a:lnTo>
                    <a:pt x="1986" y="265386"/>
                  </a:lnTo>
                  <a:cubicBezTo>
                    <a:pt x="-598" y="267882"/>
                    <a:pt x="-670" y="272000"/>
                    <a:pt x="1826" y="274585"/>
                  </a:cubicBezTo>
                  <a:cubicBezTo>
                    <a:pt x="4323" y="277170"/>
                    <a:pt x="8441" y="277241"/>
                    <a:pt x="11025" y="274745"/>
                  </a:cubicBezTo>
                  <a:cubicBezTo>
                    <a:pt x="11080" y="274692"/>
                    <a:pt x="11133" y="274639"/>
                    <a:pt x="11185" y="274585"/>
                  </a:cubicBezTo>
                  <a:lnTo>
                    <a:pt x="155658" y="130113"/>
                  </a:lnTo>
                  <a:lnTo>
                    <a:pt x="211516" y="130113"/>
                  </a:lnTo>
                  <a:cubicBezTo>
                    <a:pt x="213241" y="130112"/>
                    <a:pt x="214895" y="129427"/>
                    <a:pt x="216115" y="128207"/>
                  </a:cubicBezTo>
                  <a:lnTo>
                    <a:pt x="274667" y="69655"/>
                  </a:lnTo>
                  <a:cubicBezTo>
                    <a:pt x="276529" y="67795"/>
                    <a:pt x="277085" y="64996"/>
                    <a:pt x="276078" y="62564"/>
                  </a:cubicBezTo>
                  <a:close/>
                  <a:moveTo>
                    <a:pt x="159470" y="67749"/>
                  </a:moveTo>
                  <a:lnTo>
                    <a:pt x="204899" y="22320"/>
                  </a:lnTo>
                  <a:cubicBezTo>
                    <a:pt x="204958" y="22261"/>
                    <a:pt x="205010" y="22281"/>
                    <a:pt x="205010" y="22365"/>
                  </a:cubicBezTo>
                  <a:lnTo>
                    <a:pt x="205010" y="62362"/>
                  </a:lnTo>
                  <a:lnTo>
                    <a:pt x="159470" y="107902"/>
                  </a:lnTo>
                  <a:close/>
                  <a:moveTo>
                    <a:pt x="208822" y="117101"/>
                  </a:moveTo>
                  <a:lnTo>
                    <a:pt x="168669" y="117101"/>
                  </a:lnTo>
                  <a:lnTo>
                    <a:pt x="214209" y="71561"/>
                  </a:lnTo>
                  <a:lnTo>
                    <a:pt x="254206" y="71561"/>
                  </a:lnTo>
                  <a:cubicBezTo>
                    <a:pt x="254291" y="71561"/>
                    <a:pt x="254310" y="71613"/>
                    <a:pt x="254252" y="71672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57" name="Graphic 22" descr="Handshake outline">
            <a:extLst>
              <a:ext uri="{FF2B5EF4-FFF2-40B4-BE49-F238E27FC236}">
                <a16:creationId xmlns:a16="http://schemas.microsoft.com/office/drawing/2014/main" id="{BFF26817-2852-44CD-BA81-05A0B1DD3DC4}"/>
              </a:ext>
            </a:extLst>
          </p:cNvPr>
          <p:cNvSpPr/>
          <p:nvPr/>
        </p:nvSpPr>
        <p:spPr>
          <a:xfrm>
            <a:off x="3675324" y="2183846"/>
            <a:ext cx="599175" cy="368873"/>
          </a:xfrm>
          <a:custGeom>
            <a:avLst/>
            <a:gdLst>
              <a:gd name="connsiteX0" fmla="*/ 593321 w 599175"/>
              <a:gd name="connsiteY0" fmla="*/ 133367 h 368873"/>
              <a:gd name="connsiteX1" fmla="*/ 519806 w 599175"/>
              <a:gd name="connsiteY1" fmla="*/ 11060 h 368873"/>
              <a:gd name="connsiteX2" fmla="*/ 513300 w 599175"/>
              <a:gd name="connsiteY2" fmla="*/ 0 h 368873"/>
              <a:gd name="connsiteX3" fmla="*/ 502241 w 599175"/>
              <a:gd name="connsiteY3" fmla="*/ 7156 h 368873"/>
              <a:gd name="connsiteX4" fmla="*/ 452797 w 599175"/>
              <a:gd name="connsiteY4" fmla="*/ 37733 h 368873"/>
              <a:gd name="connsiteX5" fmla="*/ 440436 w 599175"/>
              <a:gd name="connsiteY5" fmla="*/ 53347 h 368873"/>
              <a:gd name="connsiteX6" fmla="*/ 441087 w 599175"/>
              <a:gd name="connsiteY6" fmla="*/ 67659 h 368873"/>
              <a:gd name="connsiteX7" fmla="*/ 399451 w 599175"/>
              <a:gd name="connsiteY7" fmla="*/ 74816 h 368873"/>
              <a:gd name="connsiteX8" fmla="*/ 341550 w 599175"/>
              <a:gd name="connsiteY8" fmla="*/ 65057 h 368873"/>
              <a:gd name="connsiteX9" fmla="*/ 312925 w 599175"/>
              <a:gd name="connsiteY9" fmla="*/ 58551 h 368873"/>
              <a:gd name="connsiteX10" fmla="*/ 311623 w 599175"/>
              <a:gd name="connsiteY10" fmla="*/ 58551 h 368873"/>
              <a:gd name="connsiteX11" fmla="*/ 311623 w 599175"/>
              <a:gd name="connsiteY11" fmla="*/ 58551 h 368873"/>
              <a:gd name="connsiteX12" fmla="*/ 310322 w 599175"/>
              <a:gd name="connsiteY12" fmla="*/ 58551 h 368873"/>
              <a:gd name="connsiteX13" fmla="*/ 309021 w 599175"/>
              <a:gd name="connsiteY13" fmla="*/ 58551 h 368873"/>
              <a:gd name="connsiteX14" fmla="*/ 307720 w 599175"/>
              <a:gd name="connsiteY14" fmla="*/ 58551 h 368873"/>
              <a:gd name="connsiteX15" fmla="*/ 304467 w 599175"/>
              <a:gd name="connsiteY15" fmla="*/ 58551 h 368873"/>
              <a:gd name="connsiteX16" fmla="*/ 304467 w 599175"/>
              <a:gd name="connsiteY16" fmla="*/ 58551 h 368873"/>
              <a:gd name="connsiteX17" fmla="*/ 275191 w 599175"/>
              <a:gd name="connsiteY17" fmla="*/ 71563 h 368873"/>
              <a:gd name="connsiteX18" fmla="*/ 269987 w 599175"/>
              <a:gd name="connsiteY18" fmla="*/ 77418 h 368873"/>
              <a:gd name="connsiteX19" fmla="*/ 243313 w 599175"/>
              <a:gd name="connsiteY19" fmla="*/ 72213 h 368873"/>
              <a:gd name="connsiteX20" fmla="*/ 238109 w 599175"/>
              <a:gd name="connsiteY20" fmla="*/ 72213 h 368873"/>
              <a:gd name="connsiteX21" fmla="*/ 227049 w 599175"/>
              <a:gd name="connsiteY21" fmla="*/ 72864 h 368873"/>
              <a:gd name="connsiteX22" fmla="*/ 201677 w 599175"/>
              <a:gd name="connsiteY22" fmla="*/ 74165 h 368873"/>
              <a:gd name="connsiteX23" fmla="*/ 160040 w 599175"/>
              <a:gd name="connsiteY23" fmla="*/ 65708 h 368873"/>
              <a:gd name="connsiteX24" fmla="*/ 160040 w 599175"/>
              <a:gd name="connsiteY24" fmla="*/ 53347 h 368873"/>
              <a:gd name="connsiteX25" fmla="*/ 147680 w 599175"/>
              <a:gd name="connsiteY25" fmla="*/ 37733 h 368873"/>
              <a:gd name="connsiteX26" fmla="*/ 98887 w 599175"/>
              <a:gd name="connsiteY26" fmla="*/ 7156 h 368873"/>
              <a:gd name="connsiteX27" fmla="*/ 87827 w 599175"/>
              <a:gd name="connsiteY27" fmla="*/ 0 h 368873"/>
              <a:gd name="connsiteX28" fmla="*/ 81321 w 599175"/>
              <a:gd name="connsiteY28" fmla="*/ 11060 h 368873"/>
              <a:gd name="connsiteX29" fmla="*/ 6506 w 599175"/>
              <a:gd name="connsiteY29" fmla="*/ 133367 h 368873"/>
              <a:gd name="connsiteX30" fmla="*/ 0 w 599175"/>
              <a:gd name="connsiteY30" fmla="*/ 144427 h 368873"/>
              <a:gd name="connsiteX31" fmla="*/ 11060 w 599175"/>
              <a:gd name="connsiteY31" fmla="*/ 150932 h 368873"/>
              <a:gd name="connsiteX32" fmla="*/ 61154 w 599175"/>
              <a:gd name="connsiteY32" fmla="*/ 181509 h 368873"/>
              <a:gd name="connsiteX33" fmla="*/ 89779 w 599175"/>
              <a:gd name="connsiteY33" fmla="*/ 180208 h 368873"/>
              <a:gd name="connsiteX34" fmla="*/ 132066 w 599175"/>
              <a:gd name="connsiteY34" fmla="*/ 229652 h 368873"/>
              <a:gd name="connsiteX35" fmla="*/ 132716 w 599175"/>
              <a:gd name="connsiteY35" fmla="*/ 230953 h 368873"/>
              <a:gd name="connsiteX36" fmla="*/ 134018 w 599175"/>
              <a:gd name="connsiteY36" fmla="*/ 231603 h 368873"/>
              <a:gd name="connsiteX37" fmla="*/ 134018 w 599175"/>
              <a:gd name="connsiteY37" fmla="*/ 231603 h 368873"/>
              <a:gd name="connsiteX38" fmla="*/ 124910 w 599175"/>
              <a:gd name="connsiteY38" fmla="*/ 242012 h 368873"/>
              <a:gd name="connsiteX39" fmla="*/ 127512 w 599175"/>
              <a:gd name="connsiteY39" fmla="*/ 287552 h 368873"/>
              <a:gd name="connsiteX40" fmla="*/ 127512 w 599175"/>
              <a:gd name="connsiteY40" fmla="*/ 287552 h 368873"/>
              <a:gd name="connsiteX41" fmla="*/ 127512 w 599175"/>
              <a:gd name="connsiteY41" fmla="*/ 287552 h 368873"/>
              <a:gd name="connsiteX42" fmla="*/ 148330 w 599175"/>
              <a:gd name="connsiteY42" fmla="*/ 295359 h 368873"/>
              <a:gd name="connsiteX43" fmla="*/ 152234 w 599175"/>
              <a:gd name="connsiteY43" fmla="*/ 295359 h 368873"/>
              <a:gd name="connsiteX44" fmla="*/ 164594 w 599175"/>
              <a:gd name="connsiteY44" fmla="*/ 290805 h 368873"/>
              <a:gd name="connsiteX45" fmla="*/ 175004 w 599175"/>
              <a:gd name="connsiteY45" fmla="*/ 311623 h 368873"/>
              <a:gd name="connsiteX46" fmla="*/ 175004 w 599175"/>
              <a:gd name="connsiteY46" fmla="*/ 311623 h 368873"/>
              <a:gd name="connsiteX47" fmla="*/ 175004 w 599175"/>
              <a:gd name="connsiteY47" fmla="*/ 311623 h 368873"/>
              <a:gd name="connsiteX48" fmla="*/ 195822 w 599175"/>
              <a:gd name="connsiteY48" fmla="*/ 319430 h 368873"/>
              <a:gd name="connsiteX49" fmla="*/ 198424 w 599175"/>
              <a:gd name="connsiteY49" fmla="*/ 319430 h 368873"/>
              <a:gd name="connsiteX50" fmla="*/ 208183 w 599175"/>
              <a:gd name="connsiteY50" fmla="*/ 317479 h 368873"/>
              <a:gd name="connsiteX51" fmla="*/ 217941 w 599175"/>
              <a:gd name="connsiteY51" fmla="*/ 336345 h 368873"/>
              <a:gd name="connsiteX52" fmla="*/ 217941 w 599175"/>
              <a:gd name="connsiteY52" fmla="*/ 336345 h 368873"/>
              <a:gd name="connsiteX53" fmla="*/ 217941 w 599175"/>
              <a:gd name="connsiteY53" fmla="*/ 336345 h 368873"/>
              <a:gd name="connsiteX54" fmla="*/ 236157 w 599175"/>
              <a:gd name="connsiteY54" fmla="*/ 343501 h 368873"/>
              <a:gd name="connsiteX55" fmla="*/ 239410 w 599175"/>
              <a:gd name="connsiteY55" fmla="*/ 343501 h 368873"/>
              <a:gd name="connsiteX56" fmla="*/ 251771 w 599175"/>
              <a:gd name="connsiteY56" fmla="*/ 339598 h 368873"/>
              <a:gd name="connsiteX57" fmla="*/ 259578 w 599175"/>
              <a:gd name="connsiteY57" fmla="*/ 351959 h 368873"/>
              <a:gd name="connsiteX58" fmla="*/ 278444 w 599175"/>
              <a:gd name="connsiteY58" fmla="*/ 358465 h 368873"/>
              <a:gd name="connsiteX59" fmla="*/ 279745 w 599175"/>
              <a:gd name="connsiteY59" fmla="*/ 358465 h 368873"/>
              <a:gd name="connsiteX60" fmla="*/ 281047 w 599175"/>
              <a:gd name="connsiteY60" fmla="*/ 358465 h 368873"/>
              <a:gd name="connsiteX61" fmla="*/ 292106 w 599175"/>
              <a:gd name="connsiteY61" fmla="*/ 353911 h 368873"/>
              <a:gd name="connsiteX62" fmla="*/ 292757 w 599175"/>
              <a:gd name="connsiteY62" fmla="*/ 354561 h 368873"/>
              <a:gd name="connsiteX63" fmla="*/ 301865 w 599175"/>
              <a:gd name="connsiteY63" fmla="*/ 361717 h 368873"/>
              <a:gd name="connsiteX64" fmla="*/ 302515 w 599175"/>
              <a:gd name="connsiteY64" fmla="*/ 362368 h 368873"/>
              <a:gd name="connsiteX65" fmla="*/ 303166 w 599175"/>
              <a:gd name="connsiteY65" fmla="*/ 363019 h 368873"/>
              <a:gd name="connsiteX66" fmla="*/ 322683 w 599175"/>
              <a:gd name="connsiteY66" fmla="*/ 368874 h 368873"/>
              <a:gd name="connsiteX67" fmla="*/ 326587 w 599175"/>
              <a:gd name="connsiteY67" fmla="*/ 368874 h 368873"/>
              <a:gd name="connsiteX68" fmla="*/ 360416 w 599175"/>
              <a:gd name="connsiteY68" fmla="*/ 340249 h 368873"/>
              <a:gd name="connsiteX69" fmla="*/ 390343 w 599175"/>
              <a:gd name="connsiteY69" fmla="*/ 312274 h 368873"/>
              <a:gd name="connsiteX70" fmla="*/ 420269 w 599175"/>
              <a:gd name="connsiteY70" fmla="*/ 283649 h 368873"/>
              <a:gd name="connsiteX71" fmla="*/ 422871 w 599175"/>
              <a:gd name="connsiteY71" fmla="*/ 283649 h 368873"/>
              <a:gd name="connsiteX72" fmla="*/ 458002 w 599175"/>
              <a:gd name="connsiteY72" fmla="*/ 242663 h 368873"/>
              <a:gd name="connsiteX73" fmla="*/ 458002 w 599175"/>
              <a:gd name="connsiteY73" fmla="*/ 238109 h 368873"/>
              <a:gd name="connsiteX74" fmla="*/ 463206 w 599175"/>
              <a:gd name="connsiteY74" fmla="*/ 231603 h 368873"/>
              <a:gd name="connsiteX75" fmla="*/ 508096 w 599175"/>
              <a:gd name="connsiteY75" fmla="*/ 179558 h 368873"/>
              <a:gd name="connsiteX76" fmla="*/ 538022 w 599175"/>
              <a:gd name="connsiteY76" fmla="*/ 180859 h 368873"/>
              <a:gd name="connsiteX77" fmla="*/ 588116 w 599175"/>
              <a:gd name="connsiteY77" fmla="*/ 150282 h 368873"/>
              <a:gd name="connsiteX78" fmla="*/ 599176 w 599175"/>
              <a:gd name="connsiteY78" fmla="*/ 143776 h 368873"/>
              <a:gd name="connsiteX79" fmla="*/ 593321 w 599175"/>
              <a:gd name="connsiteY79" fmla="*/ 133367 h 368873"/>
              <a:gd name="connsiteX80" fmla="*/ 67659 w 599175"/>
              <a:gd name="connsiteY80" fmla="*/ 170450 h 368873"/>
              <a:gd name="connsiteX81" fmla="*/ 17565 w 599175"/>
              <a:gd name="connsiteY81" fmla="*/ 139873 h 368873"/>
              <a:gd name="connsiteX82" fmla="*/ 91730 w 599175"/>
              <a:gd name="connsiteY82" fmla="*/ 17565 h 368873"/>
              <a:gd name="connsiteX83" fmla="*/ 141174 w 599175"/>
              <a:gd name="connsiteY83" fmla="*/ 48142 h 368873"/>
              <a:gd name="connsiteX84" fmla="*/ 147029 w 599175"/>
              <a:gd name="connsiteY84" fmla="*/ 62455 h 368873"/>
              <a:gd name="connsiteX85" fmla="*/ 143126 w 599175"/>
              <a:gd name="connsiteY85" fmla="*/ 68961 h 368873"/>
              <a:gd name="connsiteX86" fmla="*/ 86526 w 599175"/>
              <a:gd name="connsiteY86" fmla="*/ 162643 h 368873"/>
              <a:gd name="connsiteX87" fmla="*/ 82623 w 599175"/>
              <a:gd name="connsiteY87" fmla="*/ 168498 h 368873"/>
              <a:gd name="connsiteX88" fmla="*/ 74165 w 599175"/>
              <a:gd name="connsiteY88" fmla="*/ 171751 h 368873"/>
              <a:gd name="connsiteX89" fmla="*/ 67659 w 599175"/>
              <a:gd name="connsiteY89" fmla="*/ 170450 h 368873"/>
              <a:gd name="connsiteX90" fmla="*/ 150932 w 599175"/>
              <a:gd name="connsiteY90" fmla="*/ 282348 h 368873"/>
              <a:gd name="connsiteX91" fmla="*/ 148981 w 599175"/>
              <a:gd name="connsiteY91" fmla="*/ 282348 h 368873"/>
              <a:gd name="connsiteX92" fmla="*/ 130114 w 599175"/>
              <a:gd name="connsiteY92" fmla="*/ 262831 h 368873"/>
              <a:gd name="connsiteX93" fmla="*/ 134668 w 599175"/>
              <a:gd name="connsiteY93" fmla="*/ 250470 h 368873"/>
              <a:gd name="connsiteX94" fmla="*/ 169148 w 599175"/>
              <a:gd name="connsiteY94" fmla="*/ 211436 h 368873"/>
              <a:gd name="connsiteX95" fmla="*/ 184112 w 599175"/>
              <a:gd name="connsiteY95" fmla="*/ 204930 h 368873"/>
              <a:gd name="connsiteX96" fmla="*/ 196472 w 599175"/>
              <a:gd name="connsiteY96" fmla="*/ 209484 h 368873"/>
              <a:gd name="connsiteX97" fmla="*/ 198424 w 599175"/>
              <a:gd name="connsiteY97" fmla="*/ 236808 h 368873"/>
              <a:gd name="connsiteX98" fmla="*/ 163944 w 599175"/>
              <a:gd name="connsiteY98" fmla="*/ 275842 h 368873"/>
              <a:gd name="connsiteX99" fmla="*/ 150932 w 599175"/>
              <a:gd name="connsiteY99" fmla="*/ 282348 h 368873"/>
              <a:gd name="connsiteX100" fmla="*/ 199075 w 599175"/>
              <a:gd name="connsiteY100" fmla="*/ 307069 h 368873"/>
              <a:gd name="connsiteX101" fmla="*/ 197123 w 599175"/>
              <a:gd name="connsiteY101" fmla="*/ 307069 h 368873"/>
              <a:gd name="connsiteX102" fmla="*/ 178256 w 599175"/>
              <a:gd name="connsiteY102" fmla="*/ 287552 h 368873"/>
              <a:gd name="connsiteX103" fmla="*/ 182810 w 599175"/>
              <a:gd name="connsiteY103" fmla="*/ 275191 h 368873"/>
              <a:gd name="connsiteX104" fmla="*/ 212737 w 599175"/>
              <a:gd name="connsiteY104" fmla="*/ 240711 h 368873"/>
              <a:gd name="connsiteX105" fmla="*/ 227700 w 599175"/>
              <a:gd name="connsiteY105" fmla="*/ 234206 h 368873"/>
              <a:gd name="connsiteX106" fmla="*/ 240061 w 599175"/>
              <a:gd name="connsiteY106" fmla="*/ 238760 h 368873"/>
              <a:gd name="connsiteX107" fmla="*/ 242012 w 599175"/>
              <a:gd name="connsiteY107" fmla="*/ 266083 h 368873"/>
              <a:gd name="connsiteX108" fmla="*/ 212086 w 599175"/>
              <a:gd name="connsiteY108" fmla="*/ 300564 h 368873"/>
              <a:gd name="connsiteX109" fmla="*/ 199075 w 599175"/>
              <a:gd name="connsiteY109" fmla="*/ 307069 h 368873"/>
              <a:gd name="connsiteX110" fmla="*/ 199075 w 599175"/>
              <a:gd name="connsiteY110" fmla="*/ 307069 h 368873"/>
              <a:gd name="connsiteX111" fmla="*/ 240061 w 599175"/>
              <a:gd name="connsiteY111" fmla="*/ 331141 h 368873"/>
              <a:gd name="connsiteX112" fmla="*/ 238109 w 599175"/>
              <a:gd name="connsiteY112" fmla="*/ 331141 h 368873"/>
              <a:gd name="connsiteX113" fmla="*/ 227700 w 599175"/>
              <a:gd name="connsiteY113" fmla="*/ 327237 h 368873"/>
              <a:gd name="connsiteX114" fmla="*/ 226399 w 599175"/>
              <a:gd name="connsiteY114" fmla="*/ 304467 h 368873"/>
              <a:gd name="connsiteX115" fmla="*/ 256325 w 599175"/>
              <a:gd name="connsiteY115" fmla="*/ 269987 h 368873"/>
              <a:gd name="connsiteX116" fmla="*/ 268686 w 599175"/>
              <a:gd name="connsiteY116" fmla="*/ 264782 h 368873"/>
              <a:gd name="connsiteX117" fmla="*/ 279095 w 599175"/>
              <a:gd name="connsiteY117" fmla="*/ 268686 h 368873"/>
              <a:gd name="connsiteX118" fmla="*/ 280396 w 599175"/>
              <a:gd name="connsiteY118" fmla="*/ 291456 h 368873"/>
              <a:gd name="connsiteX119" fmla="*/ 250470 w 599175"/>
              <a:gd name="connsiteY119" fmla="*/ 325936 h 368873"/>
              <a:gd name="connsiteX120" fmla="*/ 240061 w 599175"/>
              <a:gd name="connsiteY120" fmla="*/ 331141 h 368873"/>
              <a:gd name="connsiteX121" fmla="*/ 240061 w 599175"/>
              <a:gd name="connsiteY121" fmla="*/ 331141 h 368873"/>
              <a:gd name="connsiteX122" fmla="*/ 279745 w 599175"/>
              <a:gd name="connsiteY122" fmla="*/ 346754 h 368873"/>
              <a:gd name="connsiteX123" fmla="*/ 269987 w 599175"/>
              <a:gd name="connsiteY123" fmla="*/ 343501 h 368873"/>
              <a:gd name="connsiteX124" fmla="*/ 268686 w 599175"/>
              <a:gd name="connsiteY124" fmla="*/ 325285 h 368873"/>
              <a:gd name="connsiteX125" fmla="*/ 294058 w 599175"/>
              <a:gd name="connsiteY125" fmla="*/ 296010 h 368873"/>
              <a:gd name="connsiteX126" fmla="*/ 303817 w 599175"/>
              <a:gd name="connsiteY126" fmla="*/ 291456 h 368873"/>
              <a:gd name="connsiteX127" fmla="*/ 312274 w 599175"/>
              <a:gd name="connsiteY127" fmla="*/ 294709 h 368873"/>
              <a:gd name="connsiteX128" fmla="*/ 313575 w 599175"/>
              <a:gd name="connsiteY128" fmla="*/ 312925 h 368873"/>
              <a:gd name="connsiteX129" fmla="*/ 288203 w 599175"/>
              <a:gd name="connsiteY129" fmla="*/ 342200 h 368873"/>
              <a:gd name="connsiteX130" fmla="*/ 279745 w 599175"/>
              <a:gd name="connsiteY130" fmla="*/ 346754 h 368873"/>
              <a:gd name="connsiteX131" fmla="*/ 279745 w 599175"/>
              <a:gd name="connsiteY131" fmla="*/ 346754 h 368873"/>
              <a:gd name="connsiteX132" fmla="*/ 422871 w 599175"/>
              <a:gd name="connsiteY132" fmla="*/ 270637 h 368873"/>
              <a:gd name="connsiteX133" fmla="*/ 420269 w 599175"/>
              <a:gd name="connsiteY133" fmla="*/ 270637 h 368873"/>
              <a:gd name="connsiteX134" fmla="*/ 409209 w 599175"/>
              <a:gd name="connsiteY134" fmla="*/ 268035 h 368873"/>
              <a:gd name="connsiteX135" fmla="*/ 409860 w 599175"/>
              <a:gd name="connsiteY135" fmla="*/ 271939 h 368873"/>
              <a:gd name="connsiteX136" fmla="*/ 386439 w 599175"/>
              <a:gd name="connsiteY136" fmla="*/ 299913 h 368873"/>
              <a:gd name="connsiteX137" fmla="*/ 386439 w 599175"/>
              <a:gd name="connsiteY137" fmla="*/ 299913 h 368873"/>
              <a:gd name="connsiteX138" fmla="*/ 379933 w 599175"/>
              <a:gd name="connsiteY138" fmla="*/ 299263 h 368873"/>
              <a:gd name="connsiteX139" fmla="*/ 379933 w 599175"/>
              <a:gd name="connsiteY139" fmla="*/ 299913 h 368873"/>
              <a:gd name="connsiteX140" fmla="*/ 356513 w 599175"/>
              <a:gd name="connsiteY140" fmla="*/ 327888 h 368873"/>
              <a:gd name="connsiteX141" fmla="*/ 356513 w 599175"/>
              <a:gd name="connsiteY141" fmla="*/ 327888 h 368873"/>
              <a:gd name="connsiteX142" fmla="*/ 350007 w 599175"/>
              <a:gd name="connsiteY142" fmla="*/ 327237 h 368873"/>
              <a:gd name="connsiteX143" fmla="*/ 350007 w 599175"/>
              <a:gd name="connsiteY143" fmla="*/ 327888 h 368873"/>
              <a:gd name="connsiteX144" fmla="*/ 326587 w 599175"/>
              <a:gd name="connsiteY144" fmla="*/ 355862 h 368873"/>
              <a:gd name="connsiteX145" fmla="*/ 326587 w 599175"/>
              <a:gd name="connsiteY145" fmla="*/ 355862 h 368873"/>
              <a:gd name="connsiteX146" fmla="*/ 324635 w 599175"/>
              <a:gd name="connsiteY146" fmla="*/ 355862 h 368873"/>
              <a:gd name="connsiteX147" fmla="*/ 310973 w 599175"/>
              <a:gd name="connsiteY147" fmla="*/ 351959 h 368873"/>
              <a:gd name="connsiteX148" fmla="*/ 302515 w 599175"/>
              <a:gd name="connsiteY148" fmla="*/ 345453 h 368873"/>
              <a:gd name="connsiteX149" fmla="*/ 323334 w 599175"/>
              <a:gd name="connsiteY149" fmla="*/ 321382 h 368873"/>
              <a:gd name="connsiteX150" fmla="*/ 320731 w 599175"/>
              <a:gd name="connsiteY150" fmla="*/ 284950 h 368873"/>
              <a:gd name="connsiteX151" fmla="*/ 303817 w 599175"/>
              <a:gd name="connsiteY151" fmla="*/ 278444 h 368873"/>
              <a:gd name="connsiteX152" fmla="*/ 297311 w 599175"/>
              <a:gd name="connsiteY152" fmla="*/ 279095 h 368873"/>
              <a:gd name="connsiteX153" fmla="*/ 287552 w 599175"/>
              <a:gd name="connsiteY153" fmla="*/ 258927 h 368873"/>
              <a:gd name="connsiteX154" fmla="*/ 268035 w 599175"/>
              <a:gd name="connsiteY154" fmla="*/ 251771 h 368873"/>
              <a:gd name="connsiteX155" fmla="*/ 268035 w 599175"/>
              <a:gd name="connsiteY155" fmla="*/ 251771 h 368873"/>
              <a:gd name="connsiteX156" fmla="*/ 258927 w 599175"/>
              <a:gd name="connsiteY156" fmla="*/ 253072 h 368873"/>
              <a:gd name="connsiteX157" fmla="*/ 247867 w 599175"/>
              <a:gd name="connsiteY157" fmla="*/ 229001 h 368873"/>
              <a:gd name="connsiteX158" fmla="*/ 227049 w 599175"/>
              <a:gd name="connsiteY158" fmla="*/ 221194 h 368873"/>
              <a:gd name="connsiteX159" fmla="*/ 227049 w 599175"/>
              <a:gd name="connsiteY159" fmla="*/ 221194 h 368873"/>
              <a:gd name="connsiteX160" fmla="*/ 215339 w 599175"/>
              <a:gd name="connsiteY160" fmla="*/ 223146 h 368873"/>
              <a:gd name="connsiteX161" fmla="*/ 204279 w 599175"/>
              <a:gd name="connsiteY161" fmla="*/ 199725 h 368873"/>
              <a:gd name="connsiteX162" fmla="*/ 183461 w 599175"/>
              <a:gd name="connsiteY162" fmla="*/ 191918 h 368873"/>
              <a:gd name="connsiteX163" fmla="*/ 183461 w 599175"/>
              <a:gd name="connsiteY163" fmla="*/ 191918 h 368873"/>
              <a:gd name="connsiteX164" fmla="*/ 158739 w 599175"/>
              <a:gd name="connsiteY164" fmla="*/ 202978 h 368873"/>
              <a:gd name="connsiteX165" fmla="*/ 141824 w 599175"/>
              <a:gd name="connsiteY165" fmla="*/ 222495 h 368873"/>
              <a:gd name="connsiteX166" fmla="*/ 141174 w 599175"/>
              <a:gd name="connsiteY166" fmla="*/ 221845 h 368873"/>
              <a:gd name="connsiteX167" fmla="*/ 96935 w 599175"/>
              <a:gd name="connsiteY167" fmla="*/ 170450 h 368873"/>
              <a:gd name="connsiteX168" fmla="*/ 153535 w 599175"/>
              <a:gd name="connsiteY168" fmla="*/ 76767 h 368873"/>
              <a:gd name="connsiteX169" fmla="*/ 200376 w 599175"/>
              <a:gd name="connsiteY169" fmla="*/ 86526 h 368873"/>
              <a:gd name="connsiteX170" fmla="*/ 238109 w 599175"/>
              <a:gd name="connsiteY170" fmla="*/ 83924 h 368873"/>
              <a:gd name="connsiteX171" fmla="*/ 242012 w 599175"/>
              <a:gd name="connsiteY171" fmla="*/ 83924 h 368873"/>
              <a:gd name="connsiteX172" fmla="*/ 258927 w 599175"/>
              <a:gd name="connsiteY172" fmla="*/ 86526 h 368873"/>
              <a:gd name="connsiteX173" fmla="*/ 223146 w 599175"/>
              <a:gd name="connsiteY173" fmla="*/ 128813 h 368873"/>
              <a:gd name="connsiteX174" fmla="*/ 213387 w 599175"/>
              <a:gd name="connsiteY174" fmla="*/ 157438 h 368873"/>
              <a:gd name="connsiteX175" fmla="*/ 227049 w 599175"/>
              <a:gd name="connsiteY175" fmla="*/ 184112 h 368873"/>
              <a:gd name="connsiteX176" fmla="*/ 227049 w 599175"/>
              <a:gd name="connsiteY176" fmla="*/ 184112 h 368873"/>
              <a:gd name="connsiteX177" fmla="*/ 227049 w 599175"/>
              <a:gd name="connsiteY177" fmla="*/ 184112 h 368873"/>
              <a:gd name="connsiteX178" fmla="*/ 252421 w 599175"/>
              <a:gd name="connsiteY178" fmla="*/ 193220 h 368873"/>
              <a:gd name="connsiteX179" fmla="*/ 255674 w 599175"/>
              <a:gd name="connsiteY179" fmla="*/ 193220 h 368873"/>
              <a:gd name="connsiteX180" fmla="*/ 282348 w 599175"/>
              <a:gd name="connsiteY180" fmla="*/ 179558 h 368873"/>
              <a:gd name="connsiteX181" fmla="*/ 326587 w 599175"/>
              <a:gd name="connsiteY181" fmla="*/ 128813 h 368873"/>
              <a:gd name="connsiteX182" fmla="*/ 326587 w 599175"/>
              <a:gd name="connsiteY182" fmla="*/ 128813 h 368873"/>
              <a:gd name="connsiteX183" fmla="*/ 333743 w 599175"/>
              <a:gd name="connsiteY183" fmla="*/ 135319 h 368873"/>
              <a:gd name="connsiteX184" fmla="*/ 438485 w 599175"/>
              <a:gd name="connsiteY184" fmla="*/ 225098 h 368873"/>
              <a:gd name="connsiteX185" fmla="*/ 445641 w 599175"/>
              <a:gd name="connsiteY185" fmla="*/ 241362 h 368873"/>
              <a:gd name="connsiteX186" fmla="*/ 445641 w 599175"/>
              <a:gd name="connsiteY186" fmla="*/ 243964 h 368873"/>
              <a:gd name="connsiteX187" fmla="*/ 422871 w 599175"/>
              <a:gd name="connsiteY187" fmla="*/ 270637 h 368873"/>
              <a:gd name="connsiteX188" fmla="*/ 422871 w 599175"/>
              <a:gd name="connsiteY188" fmla="*/ 270637 h 368873"/>
              <a:gd name="connsiteX189" fmla="*/ 454749 w 599175"/>
              <a:gd name="connsiteY189" fmla="*/ 223146 h 368873"/>
              <a:gd name="connsiteX190" fmla="*/ 447593 w 599175"/>
              <a:gd name="connsiteY190" fmla="*/ 214688 h 368873"/>
              <a:gd name="connsiteX191" fmla="*/ 325936 w 599175"/>
              <a:gd name="connsiteY191" fmla="*/ 109946 h 368873"/>
              <a:gd name="connsiteX192" fmla="*/ 272589 w 599175"/>
              <a:gd name="connsiteY192" fmla="*/ 171100 h 368873"/>
              <a:gd name="connsiteX193" fmla="*/ 255024 w 599175"/>
              <a:gd name="connsiteY193" fmla="*/ 180208 h 368873"/>
              <a:gd name="connsiteX194" fmla="*/ 253072 w 599175"/>
              <a:gd name="connsiteY194" fmla="*/ 180208 h 368873"/>
              <a:gd name="connsiteX195" fmla="*/ 235507 w 599175"/>
              <a:gd name="connsiteY195" fmla="*/ 173702 h 368873"/>
              <a:gd name="connsiteX196" fmla="*/ 232254 w 599175"/>
              <a:gd name="connsiteY196" fmla="*/ 137921 h 368873"/>
              <a:gd name="connsiteX197" fmla="*/ 232904 w 599175"/>
              <a:gd name="connsiteY197" fmla="*/ 137270 h 368873"/>
              <a:gd name="connsiteX198" fmla="*/ 284299 w 599175"/>
              <a:gd name="connsiteY198" fmla="*/ 78719 h 368873"/>
              <a:gd name="connsiteX199" fmla="*/ 303817 w 599175"/>
              <a:gd name="connsiteY199" fmla="*/ 70262 h 368873"/>
              <a:gd name="connsiteX200" fmla="*/ 306419 w 599175"/>
              <a:gd name="connsiteY200" fmla="*/ 70262 h 368873"/>
              <a:gd name="connsiteX201" fmla="*/ 309672 w 599175"/>
              <a:gd name="connsiteY201" fmla="*/ 70912 h 368873"/>
              <a:gd name="connsiteX202" fmla="*/ 398800 w 599175"/>
              <a:gd name="connsiteY202" fmla="*/ 87176 h 368873"/>
              <a:gd name="connsiteX203" fmla="*/ 446292 w 599175"/>
              <a:gd name="connsiteY203" fmla="*/ 78719 h 368873"/>
              <a:gd name="connsiteX204" fmla="*/ 484025 w 599175"/>
              <a:gd name="connsiteY204" fmla="*/ 139873 h 368873"/>
              <a:gd name="connsiteX205" fmla="*/ 501590 w 599175"/>
              <a:gd name="connsiteY205" fmla="*/ 169148 h 368873"/>
              <a:gd name="connsiteX206" fmla="*/ 454749 w 599175"/>
              <a:gd name="connsiteY206" fmla="*/ 223146 h 368873"/>
              <a:gd name="connsiteX207" fmla="*/ 532167 w 599175"/>
              <a:gd name="connsiteY207" fmla="*/ 170450 h 368873"/>
              <a:gd name="connsiteX208" fmla="*/ 525661 w 599175"/>
              <a:gd name="connsiteY208" fmla="*/ 172401 h 368873"/>
              <a:gd name="connsiteX209" fmla="*/ 516553 w 599175"/>
              <a:gd name="connsiteY209" fmla="*/ 168498 h 368873"/>
              <a:gd name="connsiteX210" fmla="*/ 512650 w 599175"/>
              <a:gd name="connsiteY210" fmla="*/ 161992 h 368873"/>
              <a:gd name="connsiteX211" fmla="*/ 495084 w 599175"/>
              <a:gd name="connsiteY211" fmla="*/ 133367 h 368873"/>
              <a:gd name="connsiteX212" fmla="*/ 454098 w 599175"/>
              <a:gd name="connsiteY212" fmla="*/ 65708 h 368873"/>
              <a:gd name="connsiteX213" fmla="*/ 457351 w 599175"/>
              <a:gd name="connsiteY213" fmla="*/ 48793 h 368873"/>
              <a:gd name="connsiteX214" fmla="*/ 458652 w 599175"/>
              <a:gd name="connsiteY214" fmla="*/ 48142 h 368873"/>
              <a:gd name="connsiteX215" fmla="*/ 508746 w 599175"/>
              <a:gd name="connsiteY215" fmla="*/ 17565 h 368873"/>
              <a:gd name="connsiteX216" fmla="*/ 582261 w 599175"/>
              <a:gd name="connsiteY216" fmla="*/ 139873 h 368873"/>
              <a:gd name="connsiteX217" fmla="*/ 532167 w 599175"/>
              <a:gd name="connsiteY217" fmla="*/ 170450 h 36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599175" h="368873">
                <a:moveTo>
                  <a:pt x="593321" y="133367"/>
                </a:moveTo>
                <a:lnTo>
                  <a:pt x="519806" y="11060"/>
                </a:lnTo>
                <a:lnTo>
                  <a:pt x="513300" y="0"/>
                </a:lnTo>
                <a:lnTo>
                  <a:pt x="502241" y="7156"/>
                </a:lnTo>
                <a:lnTo>
                  <a:pt x="452797" y="37733"/>
                </a:lnTo>
                <a:cubicBezTo>
                  <a:pt x="446942" y="40986"/>
                  <a:pt x="442388" y="46841"/>
                  <a:pt x="440436" y="53347"/>
                </a:cubicBezTo>
                <a:cubicBezTo>
                  <a:pt x="439135" y="57901"/>
                  <a:pt x="439135" y="63105"/>
                  <a:pt x="441087" y="67659"/>
                </a:cubicBezTo>
                <a:cubicBezTo>
                  <a:pt x="427425" y="72213"/>
                  <a:pt x="413763" y="74816"/>
                  <a:pt x="399451" y="74816"/>
                </a:cubicBezTo>
                <a:cubicBezTo>
                  <a:pt x="379933" y="74165"/>
                  <a:pt x="360416" y="70912"/>
                  <a:pt x="341550" y="65057"/>
                </a:cubicBezTo>
                <a:cubicBezTo>
                  <a:pt x="332442" y="62455"/>
                  <a:pt x="322683" y="60503"/>
                  <a:pt x="312925" y="58551"/>
                </a:cubicBezTo>
                <a:lnTo>
                  <a:pt x="311623" y="58551"/>
                </a:lnTo>
                <a:lnTo>
                  <a:pt x="311623" y="58551"/>
                </a:lnTo>
                <a:cubicBezTo>
                  <a:pt x="310973" y="58551"/>
                  <a:pt x="310322" y="58551"/>
                  <a:pt x="310322" y="58551"/>
                </a:cubicBezTo>
                <a:lnTo>
                  <a:pt x="309021" y="58551"/>
                </a:lnTo>
                <a:lnTo>
                  <a:pt x="307720" y="58551"/>
                </a:lnTo>
                <a:cubicBezTo>
                  <a:pt x="306419" y="58551"/>
                  <a:pt x="305768" y="58551"/>
                  <a:pt x="304467" y="58551"/>
                </a:cubicBezTo>
                <a:lnTo>
                  <a:pt x="304467" y="58551"/>
                </a:lnTo>
                <a:cubicBezTo>
                  <a:pt x="293407" y="58551"/>
                  <a:pt x="282348" y="63105"/>
                  <a:pt x="275191" y="71563"/>
                </a:cubicBezTo>
                <a:lnTo>
                  <a:pt x="269987" y="77418"/>
                </a:lnTo>
                <a:cubicBezTo>
                  <a:pt x="261529" y="74165"/>
                  <a:pt x="252421" y="72213"/>
                  <a:pt x="243313" y="72213"/>
                </a:cubicBezTo>
                <a:cubicBezTo>
                  <a:pt x="241362" y="72213"/>
                  <a:pt x="240061" y="72213"/>
                  <a:pt x="238109" y="72213"/>
                </a:cubicBezTo>
                <a:cubicBezTo>
                  <a:pt x="234206" y="72213"/>
                  <a:pt x="230953" y="72864"/>
                  <a:pt x="227049" y="72864"/>
                </a:cubicBezTo>
                <a:cubicBezTo>
                  <a:pt x="218592" y="73515"/>
                  <a:pt x="210134" y="74165"/>
                  <a:pt x="201677" y="74165"/>
                </a:cubicBezTo>
                <a:cubicBezTo>
                  <a:pt x="187364" y="74816"/>
                  <a:pt x="173052" y="71563"/>
                  <a:pt x="160040" y="65708"/>
                </a:cubicBezTo>
                <a:cubicBezTo>
                  <a:pt x="160691" y="61804"/>
                  <a:pt x="160691" y="57901"/>
                  <a:pt x="160040" y="53347"/>
                </a:cubicBezTo>
                <a:cubicBezTo>
                  <a:pt x="158089" y="46841"/>
                  <a:pt x="153535" y="40986"/>
                  <a:pt x="147680" y="37733"/>
                </a:cubicBezTo>
                <a:lnTo>
                  <a:pt x="98887" y="7156"/>
                </a:lnTo>
                <a:lnTo>
                  <a:pt x="87827" y="0"/>
                </a:lnTo>
                <a:lnTo>
                  <a:pt x="81321" y="11060"/>
                </a:lnTo>
                <a:lnTo>
                  <a:pt x="6506" y="133367"/>
                </a:lnTo>
                <a:lnTo>
                  <a:pt x="0" y="144427"/>
                </a:lnTo>
                <a:lnTo>
                  <a:pt x="11060" y="150932"/>
                </a:lnTo>
                <a:lnTo>
                  <a:pt x="61154" y="181509"/>
                </a:lnTo>
                <a:cubicBezTo>
                  <a:pt x="70262" y="187364"/>
                  <a:pt x="81321" y="186714"/>
                  <a:pt x="89779" y="180208"/>
                </a:cubicBezTo>
                <a:lnTo>
                  <a:pt x="132066" y="229652"/>
                </a:lnTo>
                <a:lnTo>
                  <a:pt x="132716" y="230953"/>
                </a:lnTo>
                <a:lnTo>
                  <a:pt x="134018" y="231603"/>
                </a:lnTo>
                <a:lnTo>
                  <a:pt x="134018" y="231603"/>
                </a:lnTo>
                <a:lnTo>
                  <a:pt x="124910" y="242012"/>
                </a:lnTo>
                <a:cubicBezTo>
                  <a:pt x="113199" y="255674"/>
                  <a:pt x="114500" y="275842"/>
                  <a:pt x="127512" y="287552"/>
                </a:cubicBezTo>
                <a:lnTo>
                  <a:pt x="127512" y="287552"/>
                </a:lnTo>
                <a:lnTo>
                  <a:pt x="127512" y="287552"/>
                </a:lnTo>
                <a:cubicBezTo>
                  <a:pt x="133367" y="292757"/>
                  <a:pt x="140523" y="295359"/>
                  <a:pt x="148330" y="295359"/>
                </a:cubicBezTo>
                <a:cubicBezTo>
                  <a:pt x="149631" y="295359"/>
                  <a:pt x="150932" y="295359"/>
                  <a:pt x="152234" y="295359"/>
                </a:cubicBezTo>
                <a:cubicBezTo>
                  <a:pt x="156788" y="294709"/>
                  <a:pt x="160691" y="293407"/>
                  <a:pt x="164594" y="290805"/>
                </a:cubicBezTo>
                <a:cubicBezTo>
                  <a:pt x="165245" y="298612"/>
                  <a:pt x="169148" y="306419"/>
                  <a:pt x="175004" y="311623"/>
                </a:cubicBezTo>
                <a:lnTo>
                  <a:pt x="175004" y="311623"/>
                </a:lnTo>
                <a:lnTo>
                  <a:pt x="175004" y="311623"/>
                </a:lnTo>
                <a:cubicBezTo>
                  <a:pt x="180859" y="316828"/>
                  <a:pt x="188015" y="319430"/>
                  <a:pt x="195822" y="319430"/>
                </a:cubicBezTo>
                <a:cubicBezTo>
                  <a:pt x="196472" y="319430"/>
                  <a:pt x="197774" y="319430"/>
                  <a:pt x="198424" y="319430"/>
                </a:cubicBezTo>
                <a:cubicBezTo>
                  <a:pt x="201677" y="319430"/>
                  <a:pt x="204930" y="318780"/>
                  <a:pt x="208183" y="317479"/>
                </a:cubicBezTo>
                <a:cubicBezTo>
                  <a:pt x="208833" y="324635"/>
                  <a:pt x="212086" y="331791"/>
                  <a:pt x="217941" y="336345"/>
                </a:cubicBezTo>
                <a:lnTo>
                  <a:pt x="217941" y="336345"/>
                </a:lnTo>
                <a:lnTo>
                  <a:pt x="217941" y="336345"/>
                </a:lnTo>
                <a:cubicBezTo>
                  <a:pt x="223146" y="340899"/>
                  <a:pt x="229652" y="343501"/>
                  <a:pt x="236157" y="343501"/>
                </a:cubicBezTo>
                <a:cubicBezTo>
                  <a:pt x="237458" y="343501"/>
                  <a:pt x="238109" y="343501"/>
                  <a:pt x="239410" y="343501"/>
                </a:cubicBezTo>
                <a:cubicBezTo>
                  <a:pt x="243964" y="343501"/>
                  <a:pt x="247867" y="341550"/>
                  <a:pt x="251771" y="339598"/>
                </a:cubicBezTo>
                <a:cubicBezTo>
                  <a:pt x="253072" y="344152"/>
                  <a:pt x="255674" y="348706"/>
                  <a:pt x="259578" y="351959"/>
                </a:cubicBezTo>
                <a:cubicBezTo>
                  <a:pt x="264782" y="356513"/>
                  <a:pt x="271288" y="359115"/>
                  <a:pt x="278444" y="358465"/>
                </a:cubicBezTo>
                <a:lnTo>
                  <a:pt x="279745" y="358465"/>
                </a:lnTo>
                <a:lnTo>
                  <a:pt x="281047" y="358465"/>
                </a:lnTo>
                <a:cubicBezTo>
                  <a:pt x="284950" y="357814"/>
                  <a:pt x="288853" y="355862"/>
                  <a:pt x="292106" y="353911"/>
                </a:cubicBezTo>
                <a:lnTo>
                  <a:pt x="292757" y="354561"/>
                </a:lnTo>
                <a:lnTo>
                  <a:pt x="301865" y="361717"/>
                </a:lnTo>
                <a:lnTo>
                  <a:pt x="302515" y="362368"/>
                </a:lnTo>
                <a:lnTo>
                  <a:pt x="303166" y="363019"/>
                </a:lnTo>
                <a:cubicBezTo>
                  <a:pt x="309021" y="366922"/>
                  <a:pt x="316177" y="368874"/>
                  <a:pt x="322683" y="368874"/>
                </a:cubicBezTo>
                <a:cubicBezTo>
                  <a:pt x="323984" y="368874"/>
                  <a:pt x="325285" y="368874"/>
                  <a:pt x="326587" y="368874"/>
                </a:cubicBezTo>
                <a:cubicBezTo>
                  <a:pt x="342851" y="367573"/>
                  <a:pt x="355862" y="355862"/>
                  <a:pt x="360416" y="340249"/>
                </a:cubicBezTo>
                <a:cubicBezTo>
                  <a:pt x="374729" y="337646"/>
                  <a:pt x="386439" y="326587"/>
                  <a:pt x="390343" y="312274"/>
                </a:cubicBezTo>
                <a:cubicBezTo>
                  <a:pt x="405306" y="309021"/>
                  <a:pt x="417016" y="297961"/>
                  <a:pt x="420269" y="283649"/>
                </a:cubicBezTo>
                <a:cubicBezTo>
                  <a:pt x="420919" y="283649"/>
                  <a:pt x="422221" y="283649"/>
                  <a:pt x="422871" y="283649"/>
                </a:cubicBezTo>
                <a:cubicBezTo>
                  <a:pt x="443689" y="281697"/>
                  <a:pt x="459303" y="263481"/>
                  <a:pt x="458002" y="242663"/>
                </a:cubicBezTo>
                <a:cubicBezTo>
                  <a:pt x="458002" y="241362"/>
                  <a:pt x="458002" y="239410"/>
                  <a:pt x="458002" y="238109"/>
                </a:cubicBezTo>
                <a:lnTo>
                  <a:pt x="463206" y="231603"/>
                </a:lnTo>
                <a:lnTo>
                  <a:pt x="508096" y="179558"/>
                </a:lnTo>
                <a:cubicBezTo>
                  <a:pt x="516553" y="186714"/>
                  <a:pt x="528264" y="186714"/>
                  <a:pt x="538022" y="180859"/>
                </a:cubicBezTo>
                <a:lnTo>
                  <a:pt x="588116" y="150282"/>
                </a:lnTo>
                <a:lnTo>
                  <a:pt x="599176" y="143776"/>
                </a:lnTo>
                <a:lnTo>
                  <a:pt x="593321" y="133367"/>
                </a:lnTo>
                <a:close/>
                <a:moveTo>
                  <a:pt x="67659" y="170450"/>
                </a:moveTo>
                <a:lnTo>
                  <a:pt x="17565" y="139873"/>
                </a:lnTo>
                <a:lnTo>
                  <a:pt x="91730" y="17565"/>
                </a:lnTo>
                <a:lnTo>
                  <a:pt x="141174" y="48142"/>
                </a:lnTo>
                <a:cubicBezTo>
                  <a:pt x="146378" y="50745"/>
                  <a:pt x="148981" y="57250"/>
                  <a:pt x="147029" y="62455"/>
                </a:cubicBezTo>
                <a:lnTo>
                  <a:pt x="143126" y="68961"/>
                </a:lnTo>
                <a:lnTo>
                  <a:pt x="86526" y="162643"/>
                </a:lnTo>
                <a:lnTo>
                  <a:pt x="82623" y="168498"/>
                </a:lnTo>
                <a:cubicBezTo>
                  <a:pt x="80671" y="170450"/>
                  <a:pt x="77418" y="171751"/>
                  <a:pt x="74165" y="171751"/>
                </a:cubicBezTo>
                <a:cubicBezTo>
                  <a:pt x="72213" y="172401"/>
                  <a:pt x="69611" y="171751"/>
                  <a:pt x="67659" y="170450"/>
                </a:cubicBezTo>
                <a:close/>
                <a:moveTo>
                  <a:pt x="150932" y="282348"/>
                </a:moveTo>
                <a:cubicBezTo>
                  <a:pt x="150282" y="282348"/>
                  <a:pt x="149631" y="282348"/>
                  <a:pt x="148981" y="282348"/>
                </a:cubicBezTo>
                <a:cubicBezTo>
                  <a:pt x="138572" y="282348"/>
                  <a:pt x="130114" y="273240"/>
                  <a:pt x="130114" y="262831"/>
                </a:cubicBezTo>
                <a:cubicBezTo>
                  <a:pt x="130114" y="258277"/>
                  <a:pt x="132066" y="253723"/>
                  <a:pt x="134668" y="250470"/>
                </a:cubicBezTo>
                <a:lnTo>
                  <a:pt x="169148" y="211436"/>
                </a:lnTo>
                <a:cubicBezTo>
                  <a:pt x="173052" y="207532"/>
                  <a:pt x="178256" y="204930"/>
                  <a:pt x="184112" y="204930"/>
                </a:cubicBezTo>
                <a:cubicBezTo>
                  <a:pt x="188666" y="204930"/>
                  <a:pt x="193220" y="206882"/>
                  <a:pt x="196472" y="209484"/>
                </a:cubicBezTo>
                <a:cubicBezTo>
                  <a:pt x="204279" y="216640"/>
                  <a:pt x="205580" y="229001"/>
                  <a:pt x="198424" y="236808"/>
                </a:cubicBezTo>
                <a:lnTo>
                  <a:pt x="163944" y="275842"/>
                </a:lnTo>
                <a:cubicBezTo>
                  <a:pt x="160691" y="279745"/>
                  <a:pt x="156137" y="281697"/>
                  <a:pt x="150932" y="282348"/>
                </a:cubicBezTo>
                <a:close/>
                <a:moveTo>
                  <a:pt x="199075" y="307069"/>
                </a:moveTo>
                <a:cubicBezTo>
                  <a:pt x="198424" y="307069"/>
                  <a:pt x="197774" y="307069"/>
                  <a:pt x="197123" y="307069"/>
                </a:cubicBezTo>
                <a:cubicBezTo>
                  <a:pt x="186714" y="307069"/>
                  <a:pt x="178256" y="297961"/>
                  <a:pt x="178256" y="287552"/>
                </a:cubicBezTo>
                <a:cubicBezTo>
                  <a:pt x="178256" y="282998"/>
                  <a:pt x="180208" y="278444"/>
                  <a:pt x="182810" y="275191"/>
                </a:cubicBezTo>
                <a:lnTo>
                  <a:pt x="212737" y="240711"/>
                </a:lnTo>
                <a:cubicBezTo>
                  <a:pt x="216640" y="236808"/>
                  <a:pt x="221845" y="234206"/>
                  <a:pt x="227700" y="234206"/>
                </a:cubicBezTo>
                <a:cubicBezTo>
                  <a:pt x="232254" y="234206"/>
                  <a:pt x="236808" y="236157"/>
                  <a:pt x="240061" y="238760"/>
                </a:cubicBezTo>
                <a:cubicBezTo>
                  <a:pt x="247867" y="245916"/>
                  <a:pt x="249169" y="258277"/>
                  <a:pt x="242012" y="266083"/>
                </a:cubicBezTo>
                <a:lnTo>
                  <a:pt x="212086" y="300564"/>
                </a:lnTo>
                <a:cubicBezTo>
                  <a:pt x="208833" y="304467"/>
                  <a:pt x="204279" y="307069"/>
                  <a:pt x="199075" y="307069"/>
                </a:cubicBezTo>
                <a:lnTo>
                  <a:pt x="199075" y="307069"/>
                </a:lnTo>
                <a:close/>
                <a:moveTo>
                  <a:pt x="240061" y="331141"/>
                </a:moveTo>
                <a:cubicBezTo>
                  <a:pt x="239410" y="331141"/>
                  <a:pt x="238759" y="331141"/>
                  <a:pt x="238109" y="331141"/>
                </a:cubicBezTo>
                <a:cubicBezTo>
                  <a:pt x="234206" y="331141"/>
                  <a:pt x="230953" y="329839"/>
                  <a:pt x="227700" y="327237"/>
                </a:cubicBezTo>
                <a:cubicBezTo>
                  <a:pt x="221194" y="321382"/>
                  <a:pt x="220544" y="310973"/>
                  <a:pt x="226399" y="304467"/>
                </a:cubicBezTo>
                <a:lnTo>
                  <a:pt x="256325" y="269987"/>
                </a:lnTo>
                <a:cubicBezTo>
                  <a:pt x="259578" y="266734"/>
                  <a:pt x="264132" y="264782"/>
                  <a:pt x="268686" y="264782"/>
                </a:cubicBezTo>
                <a:cubicBezTo>
                  <a:pt x="272589" y="264782"/>
                  <a:pt x="276493" y="266083"/>
                  <a:pt x="279095" y="268686"/>
                </a:cubicBezTo>
                <a:cubicBezTo>
                  <a:pt x="285601" y="274541"/>
                  <a:pt x="286251" y="284950"/>
                  <a:pt x="280396" y="291456"/>
                </a:cubicBezTo>
                <a:lnTo>
                  <a:pt x="250470" y="325936"/>
                </a:lnTo>
                <a:cubicBezTo>
                  <a:pt x="247867" y="329189"/>
                  <a:pt x="243964" y="331141"/>
                  <a:pt x="240061" y="331141"/>
                </a:cubicBezTo>
                <a:lnTo>
                  <a:pt x="240061" y="331141"/>
                </a:lnTo>
                <a:close/>
                <a:moveTo>
                  <a:pt x="279745" y="346754"/>
                </a:moveTo>
                <a:cubicBezTo>
                  <a:pt x="276493" y="346754"/>
                  <a:pt x="272589" y="346104"/>
                  <a:pt x="269987" y="343501"/>
                </a:cubicBezTo>
                <a:cubicBezTo>
                  <a:pt x="264782" y="338947"/>
                  <a:pt x="264132" y="330490"/>
                  <a:pt x="268686" y="325285"/>
                </a:cubicBezTo>
                <a:lnTo>
                  <a:pt x="294058" y="296010"/>
                </a:lnTo>
                <a:cubicBezTo>
                  <a:pt x="296660" y="293407"/>
                  <a:pt x="299913" y="291456"/>
                  <a:pt x="303817" y="291456"/>
                </a:cubicBezTo>
                <a:cubicBezTo>
                  <a:pt x="307069" y="291456"/>
                  <a:pt x="309672" y="292757"/>
                  <a:pt x="312274" y="294709"/>
                </a:cubicBezTo>
                <a:cubicBezTo>
                  <a:pt x="317479" y="299263"/>
                  <a:pt x="318129" y="307720"/>
                  <a:pt x="313575" y="312925"/>
                </a:cubicBezTo>
                <a:lnTo>
                  <a:pt x="288203" y="342200"/>
                </a:lnTo>
                <a:cubicBezTo>
                  <a:pt x="286251" y="344803"/>
                  <a:pt x="282998" y="346104"/>
                  <a:pt x="279745" y="346754"/>
                </a:cubicBezTo>
                <a:lnTo>
                  <a:pt x="279745" y="346754"/>
                </a:lnTo>
                <a:close/>
                <a:moveTo>
                  <a:pt x="422871" y="270637"/>
                </a:moveTo>
                <a:cubicBezTo>
                  <a:pt x="422221" y="270637"/>
                  <a:pt x="420919" y="270637"/>
                  <a:pt x="420269" y="270637"/>
                </a:cubicBezTo>
                <a:cubicBezTo>
                  <a:pt x="416365" y="270637"/>
                  <a:pt x="412462" y="269336"/>
                  <a:pt x="409209" y="268035"/>
                </a:cubicBezTo>
                <a:cubicBezTo>
                  <a:pt x="409209" y="269336"/>
                  <a:pt x="409860" y="270637"/>
                  <a:pt x="409860" y="271939"/>
                </a:cubicBezTo>
                <a:cubicBezTo>
                  <a:pt x="411161" y="286251"/>
                  <a:pt x="400752" y="298612"/>
                  <a:pt x="386439" y="299913"/>
                </a:cubicBezTo>
                <a:cubicBezTo>
                  <a:pt x="386439" y="299913"/>
                  <a:pt x="386439" y="299913"/>
                  <a:pt x="386439" y="299913"/>
                </a:cubicBezTo>
                <a:cubicBezTo>
                  <a:pt x="384487" y="299913"/>
                  <a:pt x="381885" y="299913"/>
                  <a:pt x="379933" y="299263"/>
                </a:cubicBezTo>
                <a:lnTo>
                  <a:pt x="379933" y="299913"/>
                </a:lnTo>
                <a:cubicBezTo>
                  <a:pt x="381235" y="314226"/>
                  <a:pt x="370825" y="326587"/>
                  <a:pt x="356513" y="327888"/>
                </a:cubicBezTo>
                <a:cubicBezTo>
                  <a:pt x="356513" y="327888"/>
                  <a:pt x="356513" y="327888"/>
                  <a:pt x="356513" y="327888"/>
                </a:cubicBezTo>
                <a:cubicBezTo>
                  <a:pt x="354561" y="327888"/>
                  <a:pt x="351959" y="327888"/>
                  <a:pt x="350007" y="327237"/>
                </a:cubicBezTo>
                <a:lnTo>
                  <a:pt x="350007" y="327888"/>
                </a:lnTo>
                <a:cubicBezTo>
                  <a:pt x="351308" y="342200"/>
                  <a:pt x="340899" y="354561"/>
                  <a:pt x="326587" y="355862"/>
                </a:cubicBezTo>
                <a:cubicBezTo>
                  <a:pt x="326587" y="355862"/>
                  <a:pt x="326587" y="355862"/>
                  <a:pt x="326587" y="355862"/>
                </a:cubicBezTo>
                <a:cubicBezTo>
                  <a:pt x="325936" y="355862"/>
                  <a:pt x="325285" y="355862"/>
                  <a:pt x="324635" y="355862"/>
                </a:cubicBezTo>
                <a:cubicBezTo>
                  <a:pt x="320081" y="355862"/>
                  <a:pt x="315527" y="354561"/>
                  <a:pt x="310973" y="351959"/>
                </a:cubicBezTo>
                <a:lnTo>
                  <a:pt x="302515" y="345453"/>
                </a:lnTo>
                <a:lnTo>
                  <a:pt x="323334" y="321382"/>
                </a:lnTo>
                <a:cubicBezTo>
                  <a:pt x="332442" y="310322"/>
                  <a:pt x="331141" y="294058"/>
                  <a:pt x="320731" y="284950"/>
                </a:cubicBezTo>
                <a:cubicBezTo>
                  <a:pt x="316177" y="281047"/>
                  <a:pt x="310322" y="278444"/>
                  <a:pt x="303817" y="278444"/>
                </a:cubicBezTo>
                <a:cubicBezTo>
                  <a:pt x="301865" y="278444"/>
                  <a:pt x="299263" y="278444"/>
                  <a:pt x="297311" y="279095"/>
                </a:cubicBezTo>
                <a:cubicBezTo>
                  <a:pt x="296660" y="271288"/>
                  <a:pt x="293407" y="264132"/>
                  <a:pt x="287552" y="258927"/>
                </a:cubicBezTo>
                <a:cubicBezTo>
                  <a:pt x="282348" y="254373"/>
                  <a:pt x="275191" y="251771"/>
                  <a:pt x="268035" y="251771"/>
                </a:cubicBezTo>
                <a:lnTo>
                  <a:pt x="268035" y="251771"/>
                </a:lnTo>
                <a:cubicBezTo>
                  <a:pt x="264782" y="251771"/>
                  <a:pt x="262180" y="252421"/>
                  <a:pt x="258927" y="253072"/>
                </a:cubicBezTo>
                <a:cubicBezTo>
                  <a:pt x="258927" y="243964"/>
                  <a:pt x="255024" y="235507"/>
                  <a:pt x="247867" y="229001"/>
                </a:cubicBezTo>
                <a:cubicBezTo>
                  <a:pt x="242012" y="223796"/>
                  <a:pt x="234856" y="220544"/>
                  <a:pt x="227049" y="221194"/>
                </a:cubicBezTo>
                <a:lnTo>
                  <a:pt x="227049" y="221194"/>
                </a:lnTo>
                <a:cubicBezTo>
                  <a:pt x="223146" y="221194"/>
                  <a:pt x="219242" y="221845"/>
                  <a:pt x="215339" y="223146"/>
                </a:cubicBezTo>
                <a:cubicBezTo>
                  <a:pt x="214688" y="214038"/>
                  <a:pt x="210785" y="205580"/>
                  <a:pt x="204279" y="199725"/>
                </a:cubicBezTo>
                <a:cubicBezTo>
                  <a:pt x="198424" y="194521"/>
                  <a:pt x="191268" y="191268"/>
                  <a:pt x="183461" y="191918"/>
                </a:cubicBezTo>
                <a:lnTo>
                  <a:pt x="183461" y="191918"/>
                </a:lnTo>
                <a:cubicBezTo>
                  <a:pt x="174353" y="191918"/>
                  <a:pt x="165245" y="195822"/>
                  <a:pt x="158739" y="202978"/>
                </a:cubicBezTo>
                <a:lnTo>
                  <a:pt x="141824" y="222495"/>
                </a:lnTo>
                <a:lnTo>
                  <a:pt x="141174" y="221845"/>
                </a:lnTo>
                <a:lnTo>
                  <a:pt x="96935" y="170450"/>
                </a:lnTo>
                <a:lnTo>
                  <a:pt x="153535" y="76767"/>
                </a:lnTo>
                <a:cubicBezTo>
                  <a:pt x="167847" y="83924"/>
                  <a:pt x="184112" y="87176"/>
                  <a:pt x="200376" y="86526"/>
                </a:cubicBezTo>
                <a:cubicBezTo>
                  <a:pt x="213387" y="86526"/>
                  <a:pt x="226399" y="85225"/>
                  <a:pt x="238109" y="83924"/>
                </a:cubicBezTo>
                <a:cubicBezTo>
                  <a:pt x="239410" y="83924"/>
                  <a:pt x="240711" y="83924"/>
                  <a:pt x="242012" y="83924"/>
                </a:cubicBezTo>
                <a:cubicBezTo>
                  <a:pt x="247867" y="83924"/>
                  <a:pt x="253723" y="84574"/>
                  <a:pt x="258927" y="86526"/>
                </a:cubicBezTo>
                <a:lnTo>
                  <a:pt x="223146" y="128813"/>
                </a:lnTo>
                <a:cubicBezTo>
                  <a:pt x="215990" y="136620"/>
                  <a:pt x="212737" y="147029"/>
                  <a:pt x="213387" y="157438"/>
                </a:cubicBezTo>
                <a:cubicBezTo>
                  <a:pt x="214038" y="167847"/>
                  <a:pt x="219242" y="176955"/>
                  <a:pt x="227049" y="184112"/>
                </a:cubicBezTo>
                <a:lnTo>
                  <a:pt x="227049" y="184112"/>
                </a:lnTo>
                <a:lnTo>
                  <a:pt x="227049" y="184112"/>
                </a:lnTo>
                <a:cubicBezTo>
                  <a:pt x="234206" y="189967"/>
                  <a:pt x="243313" y="193220"/>
                  <a:pt x="252421" y="193220"/>
                </a:cubicBezTo>
                <a:cubicBezTo>
                  <a:pt x="253723" y="193220"/>
                  <a:pt x="254373" y="193220"/>
                  <a:pt x="255674" y="193220"/>
                </a:cubicBezTo>
                <a:cubicBezTo>
                  <a:pt x="266083" y="192569"/>
                  <a:pt x="275842" y="187364"/>
                  <a:pt x="282348" y="179558"/>
                </a:cubicBezTo>
                <a:lnTo>
                  <a:pt x="326587" y="128813"/>
                </a:lnTo>
                <a:lnTo>
                  <a:pt x="326587" y="128813"/>
                </a:lnTo>
                <a:lnTo>
                  <a:pt x="333743" y="135319"/>
                </a:lnTo>
                <a:lnTo>
                  <a:pt x="438485" y="225098"/>
                </a:lnTo>
                <a:cubicBezTo>
                  <a:pt x="443039" y="229001"/>
                  <a:pt x="445641" y="235507"/>
                  <a:pt x="445641" y="241362"/>
                </a:cubicBezTo>
                <a:cubicBezTo>
                  <a:pt x="445641" y="242012"/>
                  <a:pt x="445641" y="243964"/>
                  <a:pt x="445641" y="243964"/>
                </a:cubicBezTo>
                <a:cubicBezTo>
                  <a:pt x="446942" y="257626"/>
                  <a:pt x="436533" y="269336"/>
                  <a:pt x="422871" y="270637"/>
                </a:cubicBezTo>
                <a:cubicBezTo>
                  <a:pt x="422871" y="270637"/>
                  <a:pt x="422871" y="270637"/>
                  <a:pt x="422871" y="270637"/>
                </a:cubicBezTo>
                <a:close/>
                <a:moveTo>
                  <a:pt x="454749" y="223146"/>
                </a:moveTo>
                <a:cubicBezTo>
                  <a:pt x="452797" y="219893"/>
                  <a:pt x="450195" y="217291"/>
                  <a:pt x="447593" y="214688"/>
                </a:cubicBezTo>
                <a:lnTo>
                  <a:pt x="325936" y="109946"/>
                </a:lnTo>
                <a:lnTo>
                  <a:pt x="272589" y="171100"/>
                </a:lnTo>
                <a:cubicBezTo>
                  <a:pt x="268035" y="176305"/>
                  <a:pt x="262180" y="179558"/>
                  <a:pt x="255024" y="180208"/>
                </a:cubicBezTo>
                <a:cubicBezTo>
                  <a:pt x="254373" y="180208"/>
                  <a:pt x="253723" y="180208"/>
                  <a:pt x="253072" y="180208"/>
                </a:cubicBezTo>
                <a:cubicBezTo>
                  <a:pt x="246566" y="180208"/>
                  <a:pt x="240711" y="177606"/>
                  <a:pt x="235507" y="173702"/>
                </a:cubicBezTo>
                <a:cubicBezTo>
                  <a:pt x="224447" y="164594"/>
                  <a:pt x="223146" y="148981"/>
                  <a:pt x="232254" y="137921"/>
                </a:cubicBezTo>
                <a:cubicBezTo>
                  <a:pt x="232254" y="137921"/>
                  <a:pt x="232904" y="137270"/>
                  <a:pt x="232904" y="137270"/>
                </a:cubicBezTo>
                <a:lnTo>
                  <a:pt x="284299" y="78719"/>
                </a:lnTo>
                <a:cubicBezTo>
                  <a:pt x="289504" y="72864"/>
                  <a:pt x="296660" y="70262"/>
                  <a:pt x="303817" y="70262"/>
                </a:cubicBezTo>
                <a:cubicBezTo>
                  <a:pt x="304467" y="70262"/>
                  <a:pt x="305118" y="70262"/>
                  <a:pt x="306419" y="70262"/>
                </a:cubicBezTo>
                <a:cubicBezTo>
                  <a:pt x="307720" y="70262"/>
                  <a:pt x="308371" y="70912"/>
                  <a:pt x="309672" y="70912"/>
                </a:cubicBezTo>
                <a:cubicBezTo>
                  <a:pt x="339598" y="76767"/>
                  <a:pt x="366922" y="87176"/>
                  <a:pt x="398800" y="87176"/>
                </a:cubicBezTo>
                <a:cubicBezTo>
                  <a:pt x="415064" y="87176"/>
                  <a:pt x="431328" y="84574"/>
                  <a:pt x="446292" y="78719"/>
                </a:cubicBezTo>
                <a:lnTo>
                  <a:pt x="484025" y="139873"/>
                </a:lnTo>
                <a:lnTo>
                  <a:pt x="501590" y="169148"/>
                </a:lnTo>
                <a:lnTo>
                  <a:pt x="454749" y="223146"/>
                </a:lnTo>
                <a:close/>
                <a:moveTo>
                  <a:pt x="532167" y="170450"/>
                </a:moveTo>
                <a:cubicBezTo>
                  <a:pt x="530215" y="171751"/>
                  <a:pt x="527613" y="172401"/>
                  <a:pt x="525661" y="172401"/>
                </a:cubicBezTo>
                <a:cubicBezTo>
                  <a:pt x="522408" y="172401"/>
                  <a:pt x="519156" y="171100"/>
                  <a:pt x="516553" y="168498"/>
                </a:cubicBezTo>
                <a:lnTo>
                  <a:pt x="512650" y="161992"/>
                </a:lnTo>
                <a:lnTo>
                  <a:pt x="495084" y="133367"/>
                </a:lnTo>
                <a:lnTo>
                  <a:pt x="454098" y="65708"/>
                </a:lnTo>
                <a:cubicBezTo>
                  <a:pt x="450195" y="59853"/>
                  <a:pt x="452147" y="52696"/>
                  <a:pt x="457351" y="48793"/>
                </a:cubicBezTo>
                <a:cubicBezTo>
                  <a:pt x="458002" y="48793"/>
                  <a:pt x="458002" y="48142"/>
                  <a:pt x="458652" y="48142"/>
                </a:cubicBezTo>
                <a:lnTo>
                  <a:pt x="508746" y="17565"/>
                </a:lnTo>
                <a:lnTo>
                  <a:pt x="582261" y="139873"/>
                </a:lnTo>
                <a:lnTo>
                  <a:pt x="532167" y="170450"/>
                </a:lnTo>
                <a:close/>
              </a:path>
            </a:pathLst>
          </a:custGeom>
          <a:solidFill>
            <a:schemeClr val="bg1"/>
          </a:solidFill>
          <a:ln w="6449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919D8-826E-4C83-9D87-FF161D8A6968}"/>
              </a:ext>
            </a:extLst>
          </p:cNvPr>
          <p:cNvGrpSpPr/>
          <p:nvPr/>
        </p:nvGrpSpPr>
        <p:grpSpPr>
          <a:xfrm>
            <a:off x="5792740" y="2103465"/>
            <a:ext cx="530394" cy="471010"/>
            <a:chOff x="7270575" y="2113193"/>
            <a:chExt cx="530394" cy="471010"/>
          </a:xfrm>
        </p:grpSpPr>
        <p:grpSp>
          <p:nvGrpSpPr>
            <p:cNvPr id="77" name="Graphic 19" descr="Money outline">
              <a:extLst>
                <a:ext uri="{FF2B5EF4-FFF2-40B4-BE49-F238E27FC236}">
                  <a16:creationId xmlns:a16="http://schemas.microsoft.com/office/drawing/2014/main" id="{B8A81274-A2F7-4C6D-93A8-D7F46C9FAF37}"/>
                </a:ext>
              </a:extLst>
            </p:cNvPr>
            <p:cNvGrpSpPr/>
            <p:nvPr/>
          </p:nvGrpSpPr>
          <p:grpSpPr>
            <a:xfrm>
              <a:off x="7445442" y="2323613"/>
              <a:ext cx="355527" cy="260590"/>
              <a:chOff x="7314803" y="2154392"/>
              <a:chExt cx="391080" cy="286649"/>
            </a:xfrm>
            <a:solidFill>
              <a:schemeClr val="bg1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12F2912-F7EE-4820-9702-F94720CCDABA}"/>
                  </a:ext>
                </a:extLst>
              </p:cNvPr>
              <p:cNvSpPr/>
              <p:nvPr/>
            </p:nvSpPr>
            <p:spPr>
              <a:xfrm>
                <a:off x="7430153" y="2203870"/>
                <a:ext cx="240743" cy="46105"/>
              </a:xfrm>
              <a:custGeom>
                <a:avLst/>
                <a:gdLst>
                  <a:gd name="connsiteX0" fmla="*/ 224676 w 240743"/>
                  <a:gd name="connsiteY0" fmla="*/ 10451 h 46105"/>
                  <a:gd name="connsiteX1" fmla="*/ 231687 w 240743"/>
                  <a:gd name="connsiteY1" fmla="*/ 46101 h 46105"/>
                  <a:gd name="connsiteX2" fmla="*/ 240743 w 240743"/>
                  <a:gd name="connsiteY2" fmla="*/ 46101 h 46105"/>
                  <a:gd name="connsiteX3" fmla="*/ 231687 w 240743"/>
                  <a:gd name="connsiteY3" fmla="*/ 0 h 46105"/>
                  <a:gd name="connsiteX4" fmla="*/ 182 w 240743"/>
                  <a:gd name="connsiteY4" fmla="*/ 46021 h 46105"/>
                  <a:gd name="connsiteX5" fmla="*/ 182 w 240743"/>
                  <a:gd name="connsiteY5" fmla="*/ 46106 h 46105"/>
                  <a:gd name="connsiteX6" fmla="*/ 45332 w 240743"/>
                  <a:gd name="connsiteY6" fmla="*/ 46106 h 4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743" h="46105">
                    <a:moveTo>
                      <a:pt x="224676" y="10451"/>
                    </a:moveTo>
                    <a:lnTo>
                      <a:pt x="231687" y="46101"/>
                    </a:lnTo>
                    <a:lnTo>
                      <a:pt x="240743" y="46101"/>
                    </a:lnTo>
                    <a:lnTo>
                      <a:pt x="231687" y="0"/>
                    </a:lnTo>
                    <a:lnTo>
                      <a:pt x="182" y="46021"/>
                    </a:lnTo>
                    <a:cubicBezTo>
                      <a:pt x="-63" y="46070"/>
                      <a:pt x="-58" y="46106"/>
                      <a:pt x="182" y="46106"/>
                    </a:cubicBezTo>
                    <a:lnTo>
                      <a:pt x="45332" y="46106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AABB21-1A7D-4231-AEBF-D59D3DB40291}"/>
                  </a:ext>
                </a:extLst>
              </p:cNvPr>
              <p:cNvSpPr/>
              <p:nvPr/>
            </p:nvSpPr>
            <p:spPr>
              <a:xfrm>
                <a:off x="7373410" y="2154392"/>
                <a:ext cx="250962" cy="95583"/>
              </a:xfrm>
              <a:custGeom>
                <a:avLst/>
                <a:gdLst>
                  <a:gd name="connsiteX0" fmla="*/ 228688 w 250962"/>
                  <a:gd name="connsiteY0" fmla="*/ 11629 h 95583"/>
                  <a:gd name="connsiteX1" fmla="*/ 242076 w 250962"/>
                  <a:gd name="connsiteY1" fmla="*/ 45101 h 95583"/>
                  <a:gd name="connsiteX2" fmla="*/ 250963 w 250962"/>
                  <a:gd name="connsiteY2" fmla="*/ 43324 h 95583"/>
                  <a:gd name="connsiteX3" fmla="*/ 233633 w 250962"/>
                  <a:gd name="connsiteY3" fmla="*/ 0 h 95583"/>
                  <a:gd name="connsiteX4" fmla="*/ 83 w 250962"/>
                  <a:gd name="connsiteY4" fmla="*/ 95499 h 95583"/>
                  <a:gd name="connsiteX5" fmla="*/ 83 w 250962"/>
                  <a:gd name="connsiteY5" fmla="*/ 95584 h 95583"/>
                  <a:gd name="connsiteX6" fmla="*/ 23341 w 250962"/>
                  <a:gd name="connsiteY6" fmla="*/ 95584 h 9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962" h="95583">
                    <a:moveTo>
                      <a:pt x="228688" y="11629"/>
                    </a:moveTo>
                    <a:lnTo>
                      <a:pt x="242076" y="45101"/>
                    </a:lnTo>
                    <a:lnTo>
                      <a:pt x="250963" y="43324"/>
                    </a:lnTo>
                    <a:lnTo>
                      <a:pt x="233633" y="0"/>
                    </a:lnTo>
                    <a:lnTo>
                      <a:pt x="83" y="95499"/>
                    </a:lnTo>
                    <a:cubicBezTo>
                      <a:pt x="-32" y="95548"/>
                      <a:pt x="-23" y="95584"/>
                      <a:pt x="83" y="95584"/>
                    </a:cubicBezTo>
                    <a:lnTo>
                      <a:pt x="23341" y="95584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37BDDDE-6C2A-4F6A-8D42-A98AF7A40BE0}"/>
                  </a:ext>
                </a:extLst>
              </p:cNvPr>
              <p:cNvSpPr/>
              <p:nvPr/>
            </p:nvSpPr>
            <p:spPr>
              <a:xfrm>
                <a:off x="7314803" y="2263302"/>
                <a:ext cx="391080" cy="177739"/>
              </a:xfrm>
              <a:custGeom>
                <a:avLst/>
                <a:gdLst>
                  <a:gd name="connsiteX0" fmla="*/ 391080 w 391080"/>
                  <a:gd name="connsiteY0" fmla="*/ 0 h 177739"/>
                  <a:gd name="connsiteX1" fmla="*/ 0 w 391080"/>
                  <a:gd name="connsiteY1" fmla="*/ 0 h 177739"/>
                  <a:gd name="connsiteX2" fmla="*/ 0 w 391080"/>
                  <a:gd name="connsiteY2" fmla="*/ 177740 h 177739"/>
                  <a:gd name="connsiteX3" fmla="*/ 391080 w 391080"/>
                  <a:gd name="connsiteY3" fmla="*/ 177740 h 177739"/>
                  <a:gd name="connsiteX4" fmla="*/ 382193 w 391080"/>
                  <a:gd name="connsiteY4" fmla="*/ 168853 h 177739"/>
                  <a:gd name="connsiteX5" fmla="*/ 8887 w 391080"/>
                  <a:gd name="connsiteY5" fmla="*/ 168853 h 177739"/>
                  <a:gd name="connsiteX6" fmla="*/ 8887 w 391080"/>
                  <a:gd name="connsiteY6" fmla="*/ 8887 h 177739"/>
                  <a:gd name="connsiteX7" fmla="*/ 382193 w 391080"/>
                  <a:gd name="connsiteY7" fmla="*/ 8887 h 17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1080" h="177739">
                    <a:moveTo>
                      <a:pt x="391080" y="0"/>
                    </a:moveTo>
                    <a:lnTo>
                      <a:pt x="0" y="0"/>
                    </a:lnTo>
                    <a:lnTo>
                      <a:pt x="0" y="177740"/>
                    </a:lnTo>
                    <a:lnTo>
                      <a:pt x="391080" y="177740"/>
                    </a:lnTo>
                    <a:close/>
                    <a:moveTo>
                      <a:pt x="382193" y="168853"/>
                    </a:moveTo>
                    <a:lnTo>
                      <a:pt x="8887" y="168853"/>
                    </a:lnTo>
                    <a:lnTo>
                      <a:pt x="8887" y="8887"/>
                    </a:lnTo>
                    <a:lnTo>
                      <a:pt x="382193" y="8887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BAE98FD-6156-4B94-906B-B4BDBE975B46}"/>
                  </a:ext>
                </a:extLst>
              </p:cNvPr>
              <p:cNvSpPr/>
              <p:nvPr/>
            </p:nvSpPr>
            <p:spPr>
              <a:xfrm>
                <a:off x="7478351" y="2312180"/>
                <a:ext cx="63986" cy="79982"/>
              </a:xfrm>
              <a:custGeom>
                <a:avLst/>
                <a:gdLst>
                  <a:gd name="connsiteX0" fmla="*/ 31993 w 63986"/>
                  <a:gd name="connsiteY0" fmla="*/ 79983 h 79982"/>
                  <a:gd name="connsiteX1" fmla="*/ 63986 w 63986"/>
                  <a:gd name="connsiteY1" fmla="*/ 39991 h 79982"/>
                  <a:gd name="connsiteX2" fmla="*/ 31993 w 63986"/>
                  <a:gd name="connsiteY2" fmla="*/ 0 h 79982"/>
                  <a:gd name="connsiteX3" fmla="*/ 0 w 63986"/>
                  <a:gd name="connsiteY3" fmla="*/ 39991 h 79982"/>
                  <a:gd name="connsiteX4" fmla="*/ 31993 w 63986"/>
                  <a:gd name="connsiteY4" fmla="*/ 79983 h 79982"/>
                  <a:gd name="connsiteX5" fmla="*/ 31993 w 63986"/>
                  <a:gd name="connsiteY5" fmla="*/ 8887 h 79982"/>
                  <a:gd name="connsiteX6" fmla="*/ 55099 w 63986"/>
                  <a:gd name="connsiteY6" fmla="*/ 39991 h 79982"/>
                  <a:gd name="connsiteX7" fmla="*/ 31993 w 63986"/>
                  <a:gd name="connsiteY7" fmla="*/ 71096 h 79982"/>
                  <a:gd name="connsiteX8" fmla="*/ 8887 w 63986"/>
                  <a:gd name="connsiteY8" fmla="*/ 39991 h 79982"/>
                  <a:gd name="connsiteX9" fmla="*/ 31993 w 63986"/>
                  <a:gd name="connsiteY9" fmla="*/ 8887 h 7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86" h="79982">
                    <a:moveTo>
                      <a:pt x="31993" y="79983"/>
                    </a:moveTo>
                    <a:cubicBezTo>
                      <a:pt x="49665" y="79983"/>
                      <a:pt x="63986" y="62080"/>
                      <a:pt x="63986" y="39991"/>
                    </a:cubicBezTo>
                    <a:cubicBezTo>
                      <a:pt x="63986" y="17903"/>
                      <a:pt x="49660" y="0"/>
                      <a:pt x="31993" y="0"/>
                    </a:cubicBezTo>
                    <a:cubicBezTo>
                      <a:pt x="14326" y="0"/>
                      <a:pt x="0" y="17903"/>
                      <a:pt x="0" y="39991"/>
                    </a:cubicBezTo>
                    <a:cubicBezTo>
                      <a:pt x="0" y="62080"/>
                      <a:pt x="14321" y="79983"/>
                      <a:pt x="31993" y="79983"/>
                    </a:cubicBezTo>
                    <a:close/>
                    <a:moveTo>
                      <a:pt x="31993" y="8887"/>
                    </a:moveTo>
                    <a:cubicBezTo>
                      <a:pt x="44737" y="8887"/>
                      <a:pt x="55099" y="22840"/>
                      <a:pt x="55099" y="39991"/>
                    </a:cubicBezTo>
                    <a:cubicBezTo>
                      <a:pt x="55099" y="57143"/>
                      <a:pt x="44733" y="71096"/>
                      <a:pt x="31993" y="71096"/>
                    </a:cubicBezTo>
                    <a:cubicBezTo>
                      <a:pt x="19254" y="71096"/>
                      <a:pt x="8887" y="57143"/>
                      <a:pt x="8887" y="39991"/>
                    </a:cubicBezTo>
                    <a:cubicBezTo>
                      <a:pt x="8887" y="22840"/>
                      <a:pt x="19254" y="8887"/>
                      <a:pt x="31993" y="8887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186F637-0B7E-4FBC-970C-47CC690BBD82}"/>
                  </a:ext>
                </a:extLst>
              </p:cNvPr>
              <p:cNvSpPr/>
              <p:nvPr/>
            </p:nvSpPr>
            <p:spPr>
              <a:xfrm>
                <a:off x="7381455" y="2334389"/>
                <a:ext cx="35576" cy="35583"/>
              </a:xfrm>
              <a:custGeom>
                <a:avLst/>
                <a:gdLst>
                  <a:gd name="connsiteX0" fmla="*/ 12967 w 35576"/>
                  <a:gd name="connsiteY0" fmla="*/ 34930 h 35583"/>
                  <a:gd name="connsiteX1" fmla="*/ 34927 w 35576"/>
                  <a:gd name="connsiteY1" fmla="*/ 22508 h 35583"/>
                  <a:gd name="connsiteX2" fmla="*/ 34926 w 35576"/>
                  <a:gd name="connsiteY2" fmla="*/ 12966 h 35583"/>
                  <a:gd name="connsiteX3" fmla="*/ 22622 w 35576"/>
                  <a:gd name="connsiteY3" fmla="*/ 657 h 35583"/>
                  <a:gd name="connsiteX4" fmla="*/ 653 w 35576"/>
                  <a:gd name="connsiteY4" fmla="*/ 13063 h 35583"/>
                  <a:gd name="connsiteX5" fmla="*/ 654 w 35576"/>
                  <a:gd name="connsiteY5" fmla="*/ 22630 h 35583"/>
                  <a:gd name="connsiteX6" fmla="*/ 12967 w 35576"/>
                  <a:gd name="connsiteY6" fmla="*/ 34930 h 35583"/>
                  <a:gd name="connsiteX7" fmla="*/ 17775 w 35576"/>
                  <a:gd name="connsiteY7" fmla="*/ 8895 h 35583"/>
                  <a:gd name="connsiteX8" fmla="*/ 26662 w 35576"/>
                  <a:gd name="connsiteY8" fmla="*/ 17782 h 35583"/>
                  <a:gd name="connsiteX9" fmla="*/ 17775 w 35576"/>
                  <a:gd name="connsiteY9" fmla="*/ 26669 h 35583"/>
                  <a:gd name="connsiteX10" fmla="*/ 8888 w 35576"/>
                  <a:gd name="connsiteY10" fmla="*/ 17782 h 35583"/>
                  <a:gd name="connsiteX11" fmla="*/ 17775 w 35576"/>
                  <a:gd name="connsiteY11" fmla="*/ 8895 h 3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76" h="35583">
                    <a:moveTo>
                      <a:pt x="12967" y="34930"/>
                    </a:moveTo>
                    <a:cubicBezTo>
                      <a:pt x="22461" y="37564"/>
                      <a:pt x="32293" y="32002"/>
                      <a:pt x="34927" y="22508"/>
                    </a:cubicBezTo>
                    <a:cubicBezTo>
                      <a:pt x="35793" y="19386"/>
                      <a:pt x="35793" y="16087"/>
                      <a:pt x="34926" y="12966"/>
                    </a:cubicBezTo>
                    <a:cubicBezTo>
                      <a:pt x="33293" y="6974"/>
                      <a:pt x="28613" y="2293"/>
                      <a:pt x="22622" y="657"/>
                    </a:cubicBezTo>
                    <a:cubicBezTo>
                      <a:pt x="13130" y="-1984"/>
                      <a:pt x="3294" y="3571"/>
                      <a:pt x="653" y="13063"/>
                    </a:cubicBezTo>
                    <a:cubicBezTo>
                      <a:pt x="-218" y="16193"/>
                      <a:pt x="-218" y="19501"/>
                      <a:pt x="654" y="22630"/>
                    </a:cubicBezTo>
                    <a:cubicBezTo>
                      <a:pt x="2290" y="28621"/>
                      <a:pt x="6974" y="33300"/>
                      <a:pt x="12967" y="34930"/>
                    </a:cubicBezTo>
                    <a:close/>
                    <a:moveTo>
                      <a:pt x="17775" y="8895"/>
                    </a:moveTo>
                    <a:cubicBezTo>
                      <a:pt x="22683" y="8895"/>
                      <a:pt x="26662" y="12874"/>
                      <a:pt x="26662" y="17782"/>
                    </a:cubicBezTo>
                    <a:cubicBezTo>
                      <a:pt x="26662" y="22691"/>
                      <a:pt x="22683" y="26669"/>
                      <a:pt x="17775" y="26669"/>
                    </a:cubicBezTo>
                    <a:cubicBezTo>
                      <a:pt x="12866" y="26669"/>
                      <a:pt x="8888" y="22691"/>
                      <a:pt x="8888" y="17782"/>
                    </a:cubicBezTo>
                    <a:cubicBezTo>
                      <a:pt x="8888" y="12874"/>
                      <a:pt x="12866" y="8895"/>
                      <a:pt x="17775" y="8895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CAB84CB-DCEC-417A-8A8A-FFF7AF9AC62D}"/>
                  </a:ext>
                </a:extLst>
              </p:cNvPr>
              <p:cNvSpPr/>
              <p:nvPr/>
            </p:nvSpPr>
            <p:spPr>
              <a:xfrm>
                <a:off x="7603675" y="2334306"/>
                <a:ext cx="35552" cy="35655"/>
              </a:xfrm>
              <a:custGeom>
                <a:avLst/>
                <a:gdLst>
                  <a:gd name="connsiteX0" fmla="*/ 21400 w 35552"/>
                  <a:gd name="connsiteY0" fmla="*/ 35288 h 35655"/>
                  <a:gd name="connsiteX1" fmla="*/ 35548 w 35552"/>
                  <a:gd name="connsiteY1" fmla="*/ 17070 h 35655"/>
                  <a:gd name="connsiteX2" fmla="*/ 35548 w 35552"/>
                  <a:gd name="connsiteY2" fmla="*/ 17070 h 35655"/>
                  <a:gd name="connsiteX3" fmla="*/ 27550 w 35552"/>
                  <a:gd name="connsiteY3" fmla="*/ 2744 h 35655"/>
                  <a:gd name="connsiteX4" fmla="*/ 2741 w 35552"/>
                  <a:gd name="connsiteY4" fmla="*/ 8453 h 35655"/>
                  <a:gd name="connsiteX5" fmla="*/ 0 w 35552"/>
                  <a:gd name="connsiteY5" fmla="*/ 17852 h 35655"/>
                  <a:gd name="connsiteX6" fmla="*/ 17807 w 35552"/>
                  <a:gd name="connsiteY6" fmla="*/ 35655 h 35655"/>
                  <a:gd name="connsiteX7" fmla="*/ 21400 w 35552"/>
                  <a:gd name="connsiteY7" fmla="*/ 35288 h 35655"/>
                  <a:gd name="connsiteX8" fmla="*/ 17774 w 35552"/>
                  <a:gd name="connsiteY8" fmla="*/ 8979 h 35655"/>
                  <a:gd name="connsiteX9" fmla="*/ 26661 w 35552"/>
                  <a:gd name="connsiteY9" fmla="*/ 17865 h 35655"/>
                  <a:gd name="connsiteX10" fmla="*/ 17774 w 35552"/>
                  <a:gd name="connsiteY10" fmla="*/ 26752 h 35655"/>
                  <a:gd name="connsiteX11" fmla="*/ 8887 w 35552"/>
                  <a:gd name="connsiteY11" fmla="*/ 17865 h 35655"/>
                  <a:gd name="connsiteX12" fmla="*/ 17774 w 35552"/>
                  <a:gd name="connsiteY12" fmla="*/ 8979 h 3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2" h="35655">
                    <a:moveTo>
                      <a:pt x="21400" y="35288"/>
                    </a:moveTo>
                    <a:cubicBezTo>
                      <a:pt x="29830" y="33324"/>
                      <a:pt x="35732" y="25724"/>
                      <a:pt x="35548" y="17070"/>
                    </a:cubicBezTo>
                    <a:lnTo>
                      <a:pt x="35548" y="17070"/>
                    </a:lnTo>
                    <a:cubicBezTo>
                      <a:pt x="35663" y="11201"/>
                      <a:pt x="32606" y="5725"/>
                      <a:pt x="27550" y="2744"/>
                    </a:cubicBezTo>
                    <a:cubicBezTo>
                      <a:pt x="19123" y="-2530"/>
                      <a:pt x="8016" y="26"/>
                      <a:pt x="2741" y="8453"/>
                    </a:cubicBezTo>
                    <a:cubicBezTo>
                      <a:pt x="977" y="11273"/>
                      <a:pt x="28" y="14526"/>
                      <a:pt x="0" y="17852"/>
                    </a:cubicBezTo>
                    <a:cubicBezTo>
                      <a:pt x="1" y="27686"/>
                      <a:pt x="7974" y="35656"/>
                      <a:pt x="17807" y="35655"/>
                    </a:cubicBezTo>
                    <a:cubicBezTo>
                      <a:pt x="19014" y="35655"/>
                      <a:pt x="20218" y="35532"/>
                      <a:pt x="21400" y="35288"/>
                    </a:cubicBezTo>
                    <a:close/>
                    <a:moveTo>
                      <a:pt x="17774" y="8979"/>
                    </a:moveTo>
                    <a:cubicBezTo>
                      <a:pt x="22682" y="8979"/>
                      <a:pt x="26661" y="12957"/>
                      <a:pt x="26661" y="17865"/>
                    </a:cubicBezTo>
                    <a:cubicBezTo>
                      <a:pt x="26661" y="22774"/>
                      <a:pt x="22682" y="26752"/>
                      <a:pt x="17774" y="26752"/>
                    </a:cubicBezTo>
                    <a:cubicBezTo>
                      <a:pt x="12866" y="26752"/>
                      <a:pt x="8887" y="22774"/>
                      <a:pt x="8887" y="17865"/>
                    </a:cubicBezTo>
                    <a:cubicBezTo>
                      <a:pt x="8887" y="12957"/>
                      <a:pt x="12866" y="8979"/>
                      <a:pt x="17774" y="8979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E25DC9F-6A11-4A18-95E8-A53E4F150BAD}"/>
                  </a:ext>
                </a:extLst>
              </p:cNvPr>
              <p:cNvSpPr/>
              <p:nvPr/>
            </p:nvSpPr>
            <p:spPr>
              <a:xfrm>
                <a:off x="7341464" y="2289963"/>
                <a:ext cx="337754" cy="124417"/>
              </a:xfrm>
              <a:custGeom>
                <a:avLst/>
                <a:gdLst>
                  <a:gd name="connsiteX0" fmla="*/ 324424 w 337754"/>
                  <a:gd name="connsiteY0" fmla="*/ 124418 h 124417"/>
                  <a:gd name="connsiteX1" fmla="*/ 337754 w 337754"/>
                  <a:gd name="connsiteY1" fmla="*/ 111087 h 124417"/>
                  <a:gd name="connsiteX2" fmla="*/ 337754 w 337754"/>
                  <a:gd name="connsiteY2" fmla="*/ 13330 h 124417"/>
                  <a:gd name="connsiteX3" fmla="*/ 324424 w 337754"/>
                  <a:gd name="connsiteY3" fmla="*/ 0 h 124417"/>
                  <a:gd name="connsiteX4" fmla="*/ 17774 w 337754"/>
                  <a:gd name="connsiteY4" fmla="*/ 0 h 124417"/>
                  <a:gd name="connsiteX5" fmla="*/ 0 w 337754"/>
                  <a:gd name="connsiteY5" fmla="*/ 17774 h 124417"/>
                  <a:gd name="connsiteX6" fmla="*/ 0 w 337754"/>
                  <a:gd name="connsiteY6" fmla="*/ 106644 h 124417"/>
                  <a:gd name="connsiteX7" fmla="*/ 17774 w 337754"/>
                  <a:gd name="connsiteY7" fmla="*/ 124418 h 124417"/>
                  <a:gd name="connsiteX8" fmla="*/ 8887 w 337754"/>
                  <a:gd name="connsiteY8" fmla="*/ 21462 h 124417"/>
                  <a:gd name="connsiteX9" fmla="*/ 21462 w 337754"/>
                  <a:gd name="connsiteY9" fmla="*/ 8887 h 124417"/>
                  <a:gd name="connsiteX10" fmla="*/ 320744 w 337754"/>
                  <a:gd name="connsiteY10" fmla="*/ 8887 h 124417"/>
                  <a:gd name="connsiteX11" fmla="*/ 328867 w 337754"/>
                  <a:gd name="connsiteY11" fmla="*/ 17010 h 124417"/>
                  <a:gd name="connsiteX12" fmla="*/ 328867 w 337754"/>
                  <a:gd name="connsiteY12" fmla="*/ 107417 h 124417"/>
                  <a:gd name="connsiteX13" fmla="*/ 320744 w 337754"/>
                  <a:gd name="connsiteY13" fmla="*/ 115531 h 124417"/>
                  <a:gd name="connsiteX14" fmla="*/ 21462 w 337754"/>
                  <a:gd name="connsiteY14" fmla="*/ 115531 h 124417"/>
                  <a:gd name="connsiteX15" fmla="*/ 8887 w 337754"/>
                  <a:gd name="connsiteY15" fmla="*/ 102973 h 124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7754" h="124417">
                    <a:moveTo>
                      <a:pt x="324424" y="124418"/>
                    </a:moveTo>
                    <a:lnTo>
                      <a:pt x="337754" y="111087"/>
                    </a:lnTo>
                    <a:lnTo>
                      <a:pt x="337754" y="13330"/>
                    </a:lnTo>
                    <a:lnTo>
                      <a:pt x="324424" y="0"/>
                    </a:lnTo>
                    <a:lnTo>
                      <a:pt x="17774" y="0"/>
                    </a:lnTo>
                    <a:lnTo>
                      <a:pt x="0" y="17774"/>
                    </a:lnTo>
                    <a:lnTo>
                      <a:pt x="0" y="106644"/>
                    </a:lnTo>
                    <a:lnTo>
                      <a:pt x="17774" y="124418"/>
                    </a:lnTo>
                    <a:close/>
                    <a:moveTo>
                      <a:pt x="8887" y="21462"/>
                    </a:moveTo>
                    <a:lnTo>
                      <a:pt x="21462" y="8887"/>
                    </a:lnTo>
                    <a:lnTo>
                      <a:pt x="320744" y="8887"/>
                    </a:lnTo>
                    <a:lnTo>
                      <a:pt x="328867" y="17010"/>
                    </a:lnTo>
                    <a:lnTo>
                      <a:pt x="328867" y="107417"/>
                    </a:lnTo>
                    <a:lnTo>
                      <a:pt x="320744" y="115531"/>
                    </a:lnTo>
                    <a:lnTo>
                      <a:pt x="21462" y="115531"/>
                    </a:lnTo>
                    <a:lnTo>
                      <a:pt x="8887" y="102973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  <p:grpSp>
          <p:nvGrpSpPr>
            <p:cNvPr id="85" name="Graphic 30" descr="Clock outline">
              <a:extLst>
                <a:ext uri="{FF2B5EF4-FFF2-40B4-BE49-F238E27FC236}">
                  <a16:creationId xmlns:a16="http://schemas.microsoft.com/office/drawing/2014/main" id="{769406E7-19A7-41DA-866A-1B17AB30C32D}"/>
                </a:ext>
              </a:extLst>
            </p:cNvPr>
            <p:cNvGrpSpPr/>
            <p:nvPr/>
          </p:nvGrpSpPr>
          <p:grpSpPr>
            <a:xfrm>
              <a:off x="7270575" y="2113193"/>
              <a:ext cx="371475" cy="371475"/>
              <a:chOff x="6168782" y="1215984"/>
              <a:chExt cx="723900" cy="723900"/>
            </a:xfrm>
            <a:solidFill>
              <a:schemeClr val="bg1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65E7939-75DA-4111-8856-DF336A36DEEC}"/>
                  </a:ext>
                </a:extLst>
              </p:cNvPr>
              <p:cNvSpPr/>
              <p:nvPr/>
            </p:nvSpPr>
            <p:spPr>
              <a:xfrm>
                <a:off x="6168782" y="1215984"/>
                <a:ext cx="723900" cy="723900"/>
              </a:xfrm>
              <a:custGeom>
                <a:avLst/>
                <a:gdLst>
                  <a:gd name="connsiteX0" fmla="*/ 361950 w 723900"/>
                  <a:gd name="connsiteY0" fmla="*/ 723900 h 723900"/>
                  <a:gd name="connsiteX1" fmla="*/ 0 w 723900"/>
                  <a:gd name="connsiteY1" fmla="*/ 361950 h 723900"/>
                  <a:gd name="connsiteX2" fmla="*/ 361950 w 723900"/>
                  <a:gd name="connsiteY2" fmla="*/ 0 h 723900"/>
                  <a:gd name="connsiteX3" fmla="*/ 723900 w 723900"/>
                  <a:gd name="connsiteY3" fmla="*/ 361950 h 723900"/>
                  <a:gd name="connsiteX4" fmla="*/ 361950 w 723900"/>
                  <a:gd name="connsiteY4" fmla="*/ 723900 h 723900"/>
                  <a:gd name="connsiteX5" fmla="*/ 361950 w 723900"/>
                  <a:gd name="connsiteY5" fmla="*/ 19050 h 723900"/>
                  <a:gd name="connsiteX6" fmla="*/ 19050 w 723900"/>
                  <a:gd name="connsiteY6" fmla="*/ 361950 h 723900"/>
                  <a:gd name="connsiteX7" fmla="*/ 361950 w 723900"/>
                  <a:gd name="connsiteY7" fmla="*/ 704850 h 723900"/>
                  <a:gd name="connsiteX8" fmla="*/ 704850 w 723900"/>
                  <a:gd name="connsiteY8" fmla="*/ 361950 h 723900"/>
                  <a:gd name="connsiteX9" fmla="*/ 361950 w 723900"/>
                  <a:gd name="connsiteY9" fmla="*/ 1905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3900" h="723900">
                    <a:moveTo>
                      <a:pt x="361950" y="723900"/>
                    </a:moveTo>
                    <a:cubicBezTo>
                      <a:pt x="162051" y="723900"/>
                      <a:pt x="0" y="561849"/>
                      <a:pt x="0" y="361950"/>
                    </a:cubicBezTo>
                    <a:cubicBezTo>
                      <a:pt x="0" y="162051"/>
                      <a:pt x="162051" y="0"/>
                      <a:pt x="361950" y="0"/>
                    </a:cubicBezTo>
                    <a:cubicBezTo>
                      <a:pt x="561849" y="0"/>
                      <a:pt x="723900" y="162051"/>
                      <a:pt x="723900" y="361950"/>
                    </a:cubicBezTo>
                    <a:cubicBezTo>
                      <a:pt x="723674" y="561756"/>
                      <a:pt x="561756" y="723674"/>
                      <a:pt x="361950" y="723900"/>
                    </a:cubicBezTo>
                    <a:close/>
                    <a:moveTo>
                      <a:pt x="361950" y="19050"/>
                    </a:moveTo>
                    <a:cubicBezTo>
                      <a:pt x="172571" y="19050"/>
                      <a:pt x="19050" y="172571"/>
                      <a:pt x="19050" y="361950"/>
                    </a:cubicBezTo>
                    <a:cubicBezTo>
                      <a:pt x="19050" y="551328"/>
                      <a:pt x="172571" y="704850"/>
                      <a:pt x="361950" y="704850"/>
                    </a:cubicBezTo>
                    <a:cubicBezTo>
                      <a:pt x="551328" y="704850"/>
                      <a:pt x="704850" y="551328"/>
                      <a:pt x="704850" y="361950"/>
                    </a:cubicBezTo>
                    <a:cubicBezTo>
                      <a:pt x="704640" y="172659"/>
                      <a:pt x="551241" y="19260"/>
                      <a:pt x="36195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81A0B75-97C0-49F1-AB3F-8335B0A12A75}"/>
                  </a:ext>
                </a:extLst>
              </p:cNvPr>
              <p:cNvSpPr/>
              <p:nvPr/>
            </p:nvSpPr>
            <p:spPr>
              <a:xfrm>
                <a:off x="6521207" y="1396959"/>
                <a:ext cx="149609" cy="321059"/>
              </a:xfrm>
              <a:custGeom>
                <a:avLst/>
                <a:gdLst>
                  <a:gd name="connsiteX0" fmla="*/ 136141 w 149609"/>
                  <a:gd name="connsiteY0" fmla="*/ 321059 h 321059"/>
                  <a:gd name="connsiteX1" fmla="*/ 2791 w 149609"/>
                  <a:gd name="connsiteY1" fmla="*/ 187709 h 321059"/>
                  <a:gd name="connsiteX2" fmla="*/ 0 w 149609"/>
                  <a:gd name="connsiteY2" fmla="*/ 180975 h 321059"/>
                  <a:gd name="connsiteX3" fmla="*/ 0 w 149609"/>
                  <a:gd name="connsiteY3" fmla="*/ 0 h 321059"/>
                  <a:gd name="connsiteX4" fmla="*/ 19050 w 149609"/>
                  <a:gd name="connsiteY4" fmla="*/ 0 h 321059"/>
                  <a:gd name="connsiteX5" fmla="*/ 19050 w 149609"/>
                  <a:gd name="connsiteY5" fmla="*/ 177032 h 321059"/>
                  <a:gd name="connsiteX6" fmla="*/ 149609 w 149609"/>
                  <a:gd name="connsiteY6" fmla="*/ 307591 h 32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609" h="321059">
                    <a:moveTo>
                      <a:pt x="136141" y="321059"/>
                    </a:moveTo>
                    <a:lnTo>
                      <a:pt x="2791" y="187709"/>
                    </a:lnTo>
                    <a:cubicBezTo>
                      <a:pt x="1004" y="185923"/>
                      <a:pt x="1" y="183501"/>
                      <a:pt x="0" y="180975"/>
                    </a:cubicBez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177032"/>
                    </a:lnTo>
                    <a:lnTo>
                      <a:pt x="149609" y="307591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74EDD97-1E85-43B6-AE56-DC0AC5893F5A}"/>
                  </a:ext>
                </a:extLst>
              </p:cNvPr>
              <p:cNvSpPr/>
              <p:nvPr/>
            </p:nvSpPr>
            <p:spPr>
              <a:xfrm>
                <a:off x="6511682" y="132075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289A703-3776-48FE-81DB-14529E52176C}"/>
                  </a:ext>
                </a:extLst>
              </p:cNvPr>
              <p:cNvSpPr/>
              <p:nvPr/>
            </p:nvSpPr>
            <p:spPr>
              <a:xfrm>
                <a:off x="627355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3490FF-1609-4CD4-A575-51E3DCACB2FB}"/>
                  </a:ext>
                </a:extLst>
              </p:cNvPr>
              <p:cNvSpPr/>
              <p:nvPr/>
            </p:nvSpPr>
            <p:spPr>
              <a:xfrm>
                <a:off x="6511682" y="179700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B9B8EFE-78D2-44BC-8A26-F3896E26A5F1}"/>
                  </a:ext>
                </a:extLst>
              </p:cNvPr>
              <p:cNvSpPr/>
              <p:nvPr/>
            </p:nvSpPr>
            <p:spPr>
              <a:xfrm>
                <a:off x="674980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FE0125E-3069-47D8-ABE1-7B9AE208E88E}"/>
                  </a:ext>
                </a:extLst>
              </p:cNvPr>
              <p:cNvSpPr/>
              <p:nvPr/>
            </p:nvSpPr>
            <p:spPr>
              <a:xfrm>
                <a:off x="6216407" y="1263609"/>
                <a:ext cx="628650" cy="628650"/>
              </a:xfrm>
              <a:custGeom>
                <a:avLst/>
                <a:gdLst>
                  <a:gd name="connsiteX0" fmla="*/ 314325 w 628650"/>
                  <a:gd name="connsiteY0" fmla="*/ 628650 h 628650"/>
                  <a:gd name="connsiteX1" fmla="*/ 0 w 628650"/>
                  <a:gd name="connsiteY1" fmla="*/ 314325 h 628650"/>
                  <a:gd name="connsiteX2" fmla="*/ 314325 w 628650"/>
                  <a:gd name="connsiteY2" fmla="*/ 0 h 628650"/>
                  <a:gd name="connsiteX3" fmla="*/ 628650 w 628650"/>
                  <a:gd name="connsiteY3" fmla="*/ 314325 h 628650"/>
                  <a:gd name="connsiteX4" fmla="*/ 314325 w 628650"/>
                  <a:gd name="connsiteY4" fmla="*/ 628650 h 628650"/>
                  <a:gd name="connsiteX5" fmla="*/ 314325 w 628650"/>
                  <a:gd name="connsiteY5" fmla="*/ 19050 h 628650"/>
                  <a:gd name="connsiteX6" fmla="*/ 19050 w 628650"/>
                  <a:gd name="connsiteY6" fmla="*/ 314325 h 628650"/>
                  <a:gd name="connsiteX7" fmla="*/ 314325 w 628650"/>
                  <a:gd name="connsiteY7" fmla="*/ 609600 h 628650"/>
                  <a:gd name="connsiteX8" fmla="*/ 609600 w 628650"/>
                  <a:gd name="connsiteY8" fmla="*/ 314325 h 628650"/>
                  <a:gd name="connsiteX9" fmla="*/ 314325 w 628650"/>
                  <a:gd name="connsiteY9" fmla="*/ 190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8650" h="628650">
                    <a:moveTo>
                      <a:pt x="314325" y="628650"/>
                    </a:moveTo>
                    <a:cubicBezTo>
                      <a:pt x="140728" y="628650"/>
                      <a:pt x="0" y="487922"/>
                      <a:pt x="0" y="314325"/>
                    </a:cubicBezTo>
                    <a:cubicBezTo>
                      <a:pt x="0" y="140728"/>
                      <a:pt x="140728" y="0"/>
                      <a:pt x="314325" y="0"/>
                    </a:cubicBezTo>
                    <a:cubicBezTo>
                      <a:pt x="487922" y="0"/>
                      <a:pt x="628650" y="140728"/>
                      <a:pt x="628650" y="314325"/>
                    </a:cubicBezTo>
                    <a:cubicBezTo>
                      <a:pt x="628451" y="487839"/>
                      <a:pt x="487839" y="628451"/>
                      <a:pt x="314325" y="628650"/>
                    </a:cubicBezTo>
                    <a:close/>
                    <a:moveTo>
                      <a:pt x="314325" y="19050"/>
                    </a:moveTo>
                    <a:cubicBezTo>
                      <a:pt x="151249" y="19050"/>
                      <a:pt x="19050" y="151249"/>
                      <a:pt x="19050" y="314325"/>
                    </a:cubicBezTo>
                    <a:cubicBezTo>
                      <a:pt x="19050" y="477401"/>
                      <a:pt x="151249" y="609600"/>
                      <a:pt x="314325" y="609600"/>
                    </a:cubicBezTo>
                    <a:cubicBezTo>
                      <a:pt x="477401" y="609600"/>
                      <a:pt x="609600" y="477401"/>
                      <a:pt x="609600" y="314325"/>
                    </a:cubicBezTo>
                    <a:cubicBezTo>
                      <a:pt x="609411" y="151327"/>
                      <a:pt x="477323" y="19239"/>
                      <a:pt x="314325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</p:grpSp>
      <p:grpSp>
        <p:nvGrpSpPr>
          <p:cNvPr id="93" name="Graphic 17" descr="Transfer outline">
            <a:extLst>
              <a:ext uri="{FF2B5EF4-FFF2-40B4-BE49-F238E27FC236}">
                <a16:creationId xmlns:a16="http://schemas.microsoft.com/office/drawing/2014/main" id="{0FE4EAEF-2E4F-413E-B5B0-30A1C149F5F5}"/>
              </a:ext>
            </a:extLst>
          </p:cNvPr>
          <p:cNvGrpSpPr/>
          <p:nvPr/>
        </p:nvGrpSpPr>
        <p:grpSpPr>
          <a:xfrm>
            <a:off x="10062104" y="2170436"/>
            <a:ext cx="496804" cy="344235"/>
            <a:chOff x="11987281" y="3154881"/>
            <a:chExt cx="546484" cy="416525"/>
          </a:xfrm>
          <a:solidFill>
            <a:schemeClr val="bg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0638BEA-1791-4AC3-A6B0-7EC648BD4FD7}"/>
                </a:ext>
              </a:extLst>
            </p:cNvPr>
            <p:cNvSpPr/>
            <p:nvPr/>
          </p:nvSpPr>
          <p:spPr>
            <a:xfrm>
              <a:off x="11987281" y="3154881"/>
              <a:ext cx="546484" cy="208343"/>
            </a:xfrm>
            <a:custGeom>
              <a:avLst/>
              <a:gdLst>
                <a:gd name="connsiteX0" fmla="*/ 539979 w 546484"/>
                <a:gd name="connsiteY0" fmla="*/ 97666 h 208343"/>
                <a:gd name="connsiteX1" fmla="*/ 22365 w 546484"/>
                <a:gd name="connsiteY1" fmla="*/ 97666 h 208343"/>
                <a:gd name="connsiteX2" fmla="*/ 22320 w 546484"/>
                <a:gd name="connsiteY2" fmla="*/ 97555 h 208343"/>
                <a:gd name="connsiteX3" fmla="*/ 108689 w 546484"/>
                <a:gd name="connsiteY3" fmla="*/ 11185 h 208343"/>
                <a:gd name="connsiteX4" fmla="*/ 108850 w 546484"/>
                <a:gd name="connsiteY4" fmla="*/ 1986 h 208343"/>
                <a:gd name="connsiteX5" fmla="*/ 99650 w 546484"/>
                <a:gd name="connsiteY5" fmla="*/ 1826 h 208343"/>
                <a:gd name="connsiteX6" fmla="*/ 99490 w 546484"/>
                <a:gd name="connsiteY6" fmla="*/ 1986 h 208343"/>
                <a:gd name="connsiteX7" fmla="*/ 1905 w 546484"/>
                <a:gd name="connsiteY7" fmla="*/ 99572 h 208343"/>
                <a:gd name="connsiteX8" fmla="*/ 1905 w 546484"/>
                <a:gd name="connsiteY8" fmla="*/ 108771 h 208343"/>
                <a:gd name="connsiteX9" fmla="*/ 99490 w 546484"/>
                <a:gd name="connsiteY9" fmla="*/ 206357 h 208343"/>
                <a:gd name="connsiteX10" fmla="*/ 108689 w 546484"/>
                <a:gd name="connsiteY10" fmla="*/ 206517 h 208343"/>
                <a:gd name="connsiteX11" fmla="*/ 108850 w 546484"/>
                <a:gd name="connsiteY11" fmla="*/ 197318 h 208343"/>
                <a:gd name="connsiteX12" fmla="*/ 108689 w 546484"/>
                <a:gd name="connsiteY12" fmla="*/ 197158 h 208343"/>
                <a:gd name="connsiteX13" fmla="*/ 22320 w 546484"/>
                <a:gd name="connsiteY13" fmla="*/ 110788 h 208343"/>
                <a:gd name="connsiteX14" fmla="*/ 22365 w 546484"/>
                <a:gd name="connsiteY14" fmla="*/ 110677 h 208343"/>
                <a:gd name="connsiteX15" fmla="*/ 539979 w 546484"/>
                <a:gd name="connsiteY15" fmla="*/ 110677 h 208343"/>
                <a:gd name="connsiteX16" fmla="*/ 546485 w 546484"/>
                <a:gd name="connsiteY16" fmla="*/ 104172 h 208343"/>
                <a:gd name="connsiteX17" fmla="*/ 539979 w 546484"/>
                <a:gd name="connsiteY17" fmla="*/ 97666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84" h="208343">
                  <a:moveTo>
                    <a:pt x="539979" y="97666"/>
                  </a:moveTo>
                  <a:lnTo>
                    <a:pt x="22365" y="97666"/>
                  </a:lnTo>
                  <a:cubicBezTo>
                    <a:pt x="22281" y="97666"/>
                    <a:pt x="22261" y="97614"/>
                    <a:pt x="22320" y="97555"/>
                  </a:cubicBezTo>
                  <a:lnTo>
                    <a:pt x="108689" y="11185"/>
                  </a:lnTo>
                  <a:cubicBezTo>
                    <a:pt x="111274" y="8689"/>
                    <a:pt x="111346" y="4571"/>
                    <a:pt x="108850" y="1986"/>
                  </a:cubicBezTo>
                  <a:cubicBezTo>
                    <a:pt x="106353" y="-598"/>
                    <a:pt x="102235" y="-670"/>
                    <a:pt x="99650" y="1826"/>
                  </a:cubicBezTo>
                  <a:cubicBezTo>
                    <a:pt x="99596" y="1879"/>
                    <a:pt x="99542" y="1932"/>
                    <a:pt x="99490" y="1986"/>
                  </a:cubicBezTo>
                  <a:lnTo>
                    <a:pt x="1905" y="99572"/>
                  </a:lnTo>
                  <a:cubicBezTo>
                    <a:pt x="-635" y="102112"/>
                    <a:pt x="-635" y="106231"/>
                    <a:pt x="1905" y="108771"/>
                  </a:cubicBezTo>
                  <a:lnTo>
                    <a:pt x="99490" y="206357"/>
                  </a:lnTo>
                  <a:cubicBezTo>
                    <a:pt x="101987" y="208941"/>
                    <a:pt x="106105" y="209013"/>
                    <a:pt x="108689" y="206517"/>
                  </a:cubicBezTo>
                  <a:cubicBezTo>
                    <a:pt x="111274" y="204021"/>
                    <a:pt x="111346" y="199902"/>
                    <a:pt x="108850" y="197318"/>
                  </a:cubicBezTo>
                  <a:cubicBezTo>
                    <a:pt x="108797" y="197263"/>
                    <a:pt x="108743" y="197210"/>
                    <a:pt x="108689" y="197158"/>
                  </a:cubicBezTo>
                  <a:lnTo>
                    <a:pt x="22320" y="110788"/>
                  </a:lnTo>
                  <a:cubicBezTo>
                    <a:pt x="22261" y="110729"/>
                    <a:pt x="22281" y="110677"/>
                    <a:pt x="22365" y="110677"/>
                  </a:cubicBezTo>
                  <a:lnTo>
                    <a:pt x="539979" y="110677"/>
                  </a:lnTo>
                  <a:cubicBezTo>
                    <a:pt x="543572" y="110677"/>
                    <a:pt x="546485" y="107765"/>
                    <a:pt x="546485" y="104172"/>
                  </a:cubicBezTo>
                  <a:cubicBezTo>
                    <a:pt x="546485" y="100578"/>
                    <a:pt x="543572" y="97666"/>
                    <a:pt x="539979" y="9766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D0C166-8A8D-4672-84C1-3DFBB4951436}"/>
                </a:ext>
              </a:extLst>
            </p:cNvPr>
            <p:cNvSpPr/>
            <p:nvPr/>
          </p:nvSpPr>
          <p:spPr>
            <a:xfrm>
              <a:off x="11987286" y="3363063"/>
              <a:ext cx="546471" cy="208343"/>
            </a:xfrm>
            <a:custGeom>
              <a:avLst/>
              <a:gdLst>
                <a:gd name="connsiteX0" fmla="*/ 544567 w 546471"/>
                <a:gd name="connsiteY0" fmla="*/ 99572 h 208343"/>
                <a:gd name="connsiteX1" fmla="*/ 446981 w 546471"/>
                <a:gd name="connsiteY1" fmla="*/ 1986 h 208343"/>
                <a:gd name="connsiteX2" fmla="*/ 437782 w 546471"/>
                <a:gd name="connsiteY2" fmla="*/ 1826 h 208343"/>
                <a:gd name="connsiteX3" fmla="*/ 437622 w 546471"/>
                <a:gd name="connsiteY3" fmla="*/ 11025 h 208343"/>
                <a:gd name="connsiteX4" fmla="*/ 437782 w 546471"/>
                <a:gd name="connsiteY4" fmla="*/ 11185 h 208343"/>
                <a:gd name="connsiteX5" fmla="*/ 524152 w 546471"/>
                <a:gd name="connsiteY5" fmla="*/ 97555 h 208343"/>
                <a:gd name="connsiteX6" fmla="*/ 524106 w 546471"/>
                <a:gd name="connsiteY6" fmla="*/ 97666 h 208343"/>
                <a:gd name="connsiteX7" fmla="*/ 6506 w 546471"/>
                <a:gd name="connsiteY7" fmla="*/ 97666 h 208343"/>
                <a:gd name="connsiteX8" fmla="*/ 0 w 546471"/>
                <a:gd name="connsiteY8" fmla="*/ 104172 h 208343"/>
                <a:gd name="connsiteX9" fmla="*/ 6506 w 546471"/>
                <a:gd name="connsiteY9" fmla="*/ 110677 h 208343"/>
                <a:gd name="connsiteX10" fmla="*/ 524106 w 546471"/>
                <a:gd name="connsiteY10" fmla="*/ 110677 h 208343"/>
                <a:gd name="connsiteX11" fmla="*/ 524152 w 546471"/>
                <a:gd name="connsiteY11" fmla="*/ 110788 h 208343"/>
                <a:gd name="connsiteX12" fmla="*/ 437782 w 546471"/>
                <a:gd name="connsiteY12" fmla="*/ 197158 h 208343"/>
                <a:gd name="connsiteX13" fmla="*/ 437622 w 546471"/>
                <a:gd name="connsiteY13" fmla="*/ 206357 h 208343"/>
                <a:gd name="connsiteX14" fmla="*/ 446821 w 546471"/>
                <a:gd name="connsiteY14" fmla="*/ 206517 h 208343"/>
                <a:gd name="connsiteX15" fmla="*/ 446981 w 546471"/>
                <a:gd name="connsiteY15" fmla="*/ 206357 h 208343"/>
                <a:gd name="connsiteX16" fmla="*/ 544567 w 546471"/>
                <a:gd name="connsiteY16" fmla="*/ 108771 h 208343"/>
                <a:gd name="connsiteX17" fmla="*/ 544567 w 546471"/>
                <a:gd name="connsiteY17" fmla="*/ 99572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71" h="208343">
                  <a:moveTo>
                    <a:pt x="544567" y="99572"/>
                  </a:moveTo>
                  <a:lnTo>
                    <a:pt x="446981" y="1986"/>
                  </a:lnTo>
                  <a:cubicBezTo>
                    <a:pt x="444485" y="-598"/>
                    <a:pt x="440367" y="-670"/>
                    <a:pt x="437782" y="1826"/>
                  </a:cubicBezTo>
                  <a:cubicBezTo>
                    <a:pt x="435197" y="4323"/>
                    <a:pt x="435126" y="8441"/>
                    <a:pt x="437622" y="11025"/>
                  </a:cubicBezTo>
                  <a:cubicBezTo>
                    <a:pt x="437675" y="11080"/>
                    <a:pt x="437728" y="11133"/>
                    <a:pt x="437782" y="11185"/>
                  </a:cubicBezTo>
                  <a:lnTo>
                    <a:pt x="524152" y="97555"/>
                  </a:lnTo>
                  <a:cubicBezTo>
                    <a:pt x="524210" y="97620"/>
                    <a:pt x="524191" y="97666"/>
                    <a:pt x="524106" y="97666"/>
                  </a:cubicBezTo>
                  <a:lnTo>
                    <a:pt x="6506" y="97666"/>
                  </a:lnTo>
                  <a:cubicBezTo>
                    <a:pt x="2913" y="97666"/>
                    <a:pt x="0" y="100578"/>
                    <a:pt x="0" y="104172"/>
                  </a:cubicBezTo>
                  <a:cubicBezTo>
                    <a:pt x="0" y="107765"/>
                    <a:pt x="2913" y="110677"/>
                    <a:pt x="6506" y="110677"/>
                  </a:cubicBezTo>
                  <a:lnTo>
                    <a:pt x="524106" y="110677"/>
                  </a:lnTo>
                  <a:cubicBezTo>
                    <a:pt x="524191" y="110677"/>
                    <a:pt x="524210" y="110729"/>
                    <a:pt x="524152" y="110788"/>
                  </a:cubicBezTo>
                  <a:lnTo>
                    <a:pt x="437782" y="197158"/>
                  </a:lnTo>
                  <a:cubicBezTo>
                    <a:pt x="435197" y="199654"/>
                    <a:pt x="435126" y="203772"/>
                    <a:pt x="437622" y="206357"/>
                  </a:cubicBezTo>
                  <a:cubicBezTo>
                    <a:pt x="440118" y="208941"/>
                    <a:pt x="444237" y="209013"/>
                    <a:pt x="446821" y="206517"/>
                  </a:cubicBezTo>
                  <a:cubicBezTo>
                    <a:pt x="446876" y="206464"/>
                    <a:pt x="446929" y="206411"/>
                    <a:pt x="446981" y="206357"/>
                  </a:cubicBezTo>
                  <a:lnTo>
                    <a:pt x="544567" y="108771"/>
                  </a:lnTo>
                  <a:cubicBezTo>
                    <a:pt x="547107" y="106231"/>
                    <a:pt x="547107" y="102112"/>
                    <a:pt x="544567" y="99572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" name="Graphic 7" descr="Mop and bucket outline">
            <a:extLst>
              <a:ext uri="{FF2B5EF4-FFF2-40B4-BE49-F238E27FC236}">
                <a16:creationId xmlns:a16="http://schemas.microsoft.com/office/drawing/2014/main" id="{52038624-4839-4247-B32B-3CE4474F8AB9}"/>
              </a:ext>
            </a:extLst>
          </p:cNvPr>
          <p:cNvGrpSpPr/>
          <p:nvPr/>
        </p:nvGrpSpPr>
        <p:grpSpPr>
          <a:xfrm>
            <a:off x="7884611" y="2041229"/>
            <a:ext cx="479809" cy="514542"/>
            <a:chOff x="5707016" y="3019425"/>
            <a:chExt cx="772738" cy="828675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B197A1B-A9A2-4EE2-A7A4-B688ABB9679A}"/>
                </a:ext>
              </a:extLst>
            </p:cNvPr>
            <p:cNvSpPr/>
            <p:nvPr/>
          </p:nvSpPr>
          <p:spPr>
            <a:xfrm>
              <a:off x="5707016" y="3448050"/>
              <a:ext cx="416189" cy="400050"/>
            </a:xfrm>
            <a:custGeom>
              <a:avLst/>
              <a:gdLst>
                <a:gd name="connsiteX0" fmla="*/ 416189 w 416189"/>
                <a:gd name="connsiteY0" fmla="*/ 71438 h 400050"/>
                <a:gd name="connsiteX1" fmla="*/ 225689 w 416189"/>
                <a:gd name="connsiteY1" fmla="*/ 0 h 400050"/>
                <a:gd name="connsiteX2" fmla="*/ 35189 w 416189"/>
                <a:gd name="connsiteY2" fmla="*/ 71438 h 400050"/>
                <a:gd name="connsiteX3" fmla="*/ 36913 w 416189"/>
                <a:gd name="connsiteY3" fmla="*/ 81658 h 400050"/>
                <a:gd name="connsiteX4" fmla="*/ 38818 w 416189"/>
                <a:gd name="connsiteY4" fmla="*/ 91802 h 400050"/>
                <a:gd name="connsiteX5" fmla="*/ 21740 w 416189"/>
                <a:gd name="connsiteY5" fmla="*/ 268853 h 400050"/>
                <a:gd name="connsiteX6" fmla="*/ 114561 w 416189"/>
                <a:gd name="connsiteY6" fmla="*/ 308077 h 400050"/>
                <a:gd name="connsiteX7" fmla="*/ 135068 w 416189"/>
                <a:gd name="connsiteY7" fmla="*/ 306934 h 400050"/>
                <a:gd name="connsiteX8" fmla="*/ 277277 w 416189"/>
                <a:gd name="connsiteY8" fmla="*/ 243916 h 400050"/>
                <a:gd name="connsiteX9" fmla="*/ 306804 w 416189"/>
                <a:gd name="connsiteY9" fmla="*/ 217161 h 400050"/>
                <a:gd name="connsiteX10" fmla="*/ 309300 w 416189"/>
                <a:gd name="connsiteY10" fmla="*/ 214589 h 400050"/>
                <a:gd name="connsiteX11" fmla="*/ 310090 w 416189"/>
                <a:gd name="connsiteY11" fmla="*/ 215017 h 400050"/>
                <a:gd name="connsiteX12" fmla="*/ 334189 w 416189"/>
                <a:gd name="connsiteY12" fmla="*/ 217942 h 400050"/>
                <a:gd name="connsiteX13" fmla="*/ 358061 w 416189"/>
                <a:gd name="connsiteY13" fmla="*/ 177286 h 400050"/>
                <a:gd name="connsiteX14" fmla="*/ 317405 w 416189"/>
                <a:gd name="connsiteY14" fmla="*/ 153413 h 400050"/>
                <a:gd name="connsiteX15" fmla="*/ 293764 w 416189"/>
                <a:gd name="connsiteY15" fmla="*/ 176441 h 400050"/>
                <a:gd name="connsiteX16" fmla="*/ 295822 w 416189"/>
                <a:gd name="connsiteY16" fmla="*/ 200149 h 400050"/>
                <a:gd name="connsiteX17" fmla="*/ 296146 w 416189"/>
                <a:gd name="connsiteY17" fmla="*/ 200835 h 400050"/>
                <a:gd name="connsiteX18" fmla="*/ 294707 w 416189"/>
                <a:gd name="connsiteY18" fmla="*/ 202321 h 400050"/>
                <a:gd name="connsiteX19" fmla="*/ 265342 w 416189"/>
                <a:gd name="connsiteY19" fmla="*/ 229057 h 400050"/>
                <a:gd name="connsiteX20" fmla="*/ 133001 w 416189"/>
                <a:gd name="connsiteY20" fmla="*/ 287998 h 400050"/>
                <a:gd name="connsiteX21" fmla="*/ 94406 w 416189"/>
                <a:gd name="connsiteY21" fmla="*/ 287407 h 400050"/>
                <a:gd name="connsiteX22" fmla="*/ 61345 w 416189"/>
                <a:gd name="connsiteY22" fmla="*/ 108909 h 400050"/>
                <a:gd name="connsiteX23" fmla="*/ 225689 w 416189"/>
                <a:gd name="connsiteY23" fmla="*/ 142875 h 400050"/>
                <a:gd name="connsiteX24" fmla="*/ 390034 w 416189"/>
                <a:gd name="connsiteY24" fmla="*/ 108909 h 400050"/>
                <a:gd name="connsiteX25" fmla="*/ 349724 w 416189"/>
                <a:gd name="connsiteY25" fmla="*/ 326612 h 400050"/>
                <a:gd name="connsiteX26" fmla="*/ 225689 w 416189"/>
                <a:gd name="connsiteY26" fmla="*/ 381000 h 400050"/>
                <a:gd name="connsiteX27" fmla="*/ 102121 w 416189"/>
                <a:gd name="connsiteY27" fmla="*/ 328222 h 400050"/>
                <a:gd name="connsiteX28" fmla="*/ 82119 w 416189"/>
                <a:gd name="connsiteY28" fmla="*/ 325555 h 400050"/>
                <a:gd name="connsiteX29" fmla="*/ 83071 w 416189"/>
                <a:gd name="connsiteY29" fmla="*/ 330708 h 400050"/>
                <a:gd name="connsiteX30" fmla="*/ 225689 w 416189"/>
                <a:gd name="connsiteY30" fmla="*/ 400050 h 400050"/>
                <a:gd name="connsiteX31" fmla="*/ 368402 w 416189"/>
                <a:gd name="connsiteY31" fmla="*/ 330346 h 400050"/>
                <a:gd name="connsiteX32" fmla="*/ 414456 w 416189"/>
                <a:gd name="connsiteY32" fmla="*/ 81658 h 400050"/>
                <a:gd name="connsiteX33" fmla="*/ 416189 w 416189"/>
                <a:gd name="connsiteY33" fmla="*/ 71438 h 400050"/>
                <a:gd name="connsiteX34" fmla="*/ 321816 w 416189"/>
                <a:gd name="connsiteY34" fmla="*/ 171964 h 400050"/>
                <a:gd name="connsiteX35" fmla="*/ 339473 w 416189"/>
                <a:gd name="connsiteY35" fmla="*/ 181925 h 400050"/>
                <a:gd name="connsiteX36" fmla="*/ 339475 w 416189"/>
                <a:gd name="connsiteY36" fmla="*/ 189614 h 400050"/>
                <a:gd name="connsiteX37" fmla="*/ 329578 w 416189"/>
                <a:gd name="connsiteY37" fmla="*/ 199511 h 400050"/>
                <a:gd name="connsiteX38" fmla="*/ 311929 w 416189"/>
                <a:gd name="connsiteY38" fmla="*/ 189674 h 400050"/>
                <a:gd name="connsiteX39" fmla="*/ 311929 w 416189"/>
                <a:gd name="connsiteY39" fmla="*/ 181861 h 400050"/>
                <a:gd name="connsiteX40" fmla="*/ 321816 w 416189"/>
                <a:gd name="connsiteY40" fmla="*/ 171964 h 400050"/>
                <a:gd name="connsiteX41" fmla="*/ 36570 w 416189"/>
                <a:gd name="connsiteY41" fmla="*/ 256927 h 400050"/>
                <a:gd name="connsiteX42" fmla="*/ 43905 w 416189"/>
                <a:gd name="connsiteY42" fmla="*/ 119386 h 400050"/>
                <a:gd name="connsiteX43" fmla="*/ 74127 w 416189"/>
                <a:gd name="connsiteY43" fmla="*/ 282578 h 400050"/>
                <a:gd name="connsiteX44" fmla="*/ 36570 w 416189"/>
                <a:gd name="connsiteY44" fmla="*/ 256927 h 400050"/>
                <a:gd name="connsiteX45" fmla="*/ 225689 w 416189"/>
                <a:gd name="connsiteY45" fmla="*/ 123825 h 400050"/>
                <a:gd name="connsiteX46" fmla="*/ 55363 w 416189"/>
                <a:gd name="connsiteY46" fmla="*/ 76619 h 400050"/>
                <a:gd name="connsiteX47" fmla="*/ 54315 w 416189"/>
                <a:gd name="connsiteY47" fmla="*/ 70990 h 400050"/>
                <a:gd name="connsiteX48" fmla="*/ 225689 w 416189"/>
                <a:gd name="connsiteY48" fmla="*/ 19050 h 400050"/>
                <a:gd name="connsiteX49" fmla="*/ 397054 w 416189"/>
                <a:gd name="connsiteY49" fmla="*/ 70990 h 400050"/>
                <a:gd name="connsiteX50" fmla="*/ 396015 w 416189"/>
                <a:gd name="connsiteY50" fmla="*/ 76619 h 400050"/>
                <a:gd name="connsiteX51" fmla="*/ 225689 w 416189"/>
                <a:gd name="connsiteY51" fmla="*/ 12382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16189" h="400050">
                  <a:moveTo>
                    <a:pt x="416189" y="71438"/>
                  </a:moveTo>
                  <a:cubicBezTo>
                    <a:pt x="416189" y="25032"/>
                    <a:pt x="318082" y="0"/>
                    <a:pt x="225689" y="0"/>
                  </a:cubicBezTo>
                  <a:cubicBezTo>
                    <a:pt x="133297" y="0"/>
                    <a:pt x="35189" y="25032"/>
                    <a:pt x="35189" y="71438"/>
                  </a:cubicBezTo>
                  <a:cubicBezTo>
                    <a:pt x="35207" y="74915"/>
                    <a:pt x="35789" y="78367"/>
                    <a:pt x="36913" y="81658"/>
                  </a:cubicBezTo>
                  <a:lnTo>
                    <a:pt x="38818" y="91802"/>
                  </a:lnTo>
                  <a:cubicBezTo>
                    <a:pt x="-5759" y="156915"/>
                    <a:pt x="-12617" y="226104"/>
                    <a:pt x="21740" y="268853"/>
                  </a:cubicBezTo>
                  <a:cubicBezTo>
                    <a:pt x="42304" y="294484"/>
                    <a:pt x="74794" y="308077"/>
                    <a:pt x="114561" y="308077"/>
                  </a:cubicBezTo>
                  <a:cubicBezTo>
                    <a:pt x="121412" y="308065"/>
                    <a:pt x="128258" y="307684"/>
                    <a:pt x="135068" y="306934"/>
                  </a:cubicBezTo>
                  <a:cubicBezTo>
                    <a:pt x="187431" y="299639"/>
                    <a:pt x="236699" y="277807"/>
                    <a:pt x="277277" y="243916"/>
                  </a:cubicBezTo>
                  <a:cubicBezTo>
                    <a:pt x="287629" y="235577"/>
                    <a:pt x="297488" y="226644"/>
                    <a:pt x="306804" y="217161"/>
                  </a:cubicBezTo>
                  <a:lnTo>
                    <a:pt x="309300" y="214589"/>
                  </a:lnTo>
                  <a:lnTo>
                    <a:pt x="310090" y="215017"/>
                  </a:lnTo>
                  <a:cubicBezTo>
                    <a:pt x="317435" y="219095"/>
                    <a:pt x="326082" y="220145"/>
                    <a:pt x="334189" y="217942"/>
                  </a:cubicBezTo>
                  <a:cubicBezTo>
                    <a:pt x="352008" y="213307"/>
                    <a:pt x="362696" y="195104"/>
                    <a:pt x="358061" y="177286"/>
                  </a:cubicBezTo>
                  <a:cubicBezTo>
                    <a:pt x="353426" y="159467"/>
                    <a:pt x="335224" y="148779"/>
                    <a:pt x="317405" y="153413"/>
                  </a:cubicBezTo>
                  <a:cubicBezTo>
                    <a:pt x="306012" y="156377"/>
                    <a:pt x="297026" y="165129"/>
                    <a:pt x="293764" y="176441"/>
                  </a:cubicBezTo>
                  <a:cubicBezTo>
                    <a:pt x="291361" y="184313"/>
                    <a:pt x="292098" y="192809"/>
                    <a:pt x="295822" y="200149"/>
                  </a:cubicBezTo>
                  <a:lnTo>
                    <a:pt x="296146" y="200835"/>
                  </a:lnTo>
                  <a:lnTo>
                    <a:pt x="294707" y="202321"/>
                  </a:lnTo>
                  <a:cubicBezTo>
                    <a:pt x="285455" y="211804"/>
                    <a:pt x="275649" y="220731"/>
                    <a:pt x="265342" y="229057"/>
                  </a:cubicBezTo>
                  <a:cubicBezTo>
                    <a:pt x="227598" y="260677"/>
                    <a:pt x="181753" y="281095"/>
                    <a:pt x="133001" y="287998"/>
                  </a:cubicBezTo>
                  <a:cubicBezTo>
                    <a:pt x="120164" y="289448"/>
                    <a:pt x="107193" y="289250"/>
                    <a:pt x="94406" y="287407"/>
                  </a:cubicBezTo>
                  <a:lnTo>
                    <a:pt x="61345" y="108909"/>
                  </a:lnTo>
                  <a:cubicBezTo>
                    <a:pt x="96673" y="131159"/>
                    <a:pt x="162529" y="142875"/>
                    <a:pt x="225689" y="142875"/>
                  </a:cubicBezTo>
                  <a:cubicBezTo>
                    <a:pt x="288850" y="142875"/>
                    <a:pt x="354705" y="131159"/>
                    <a:pt x="390034" y="108909"/>
                  </a:cubicBezTo>
                  <a:lnTo>
                    <a:pt x="349724" y="326612"/>
                  </a:lnTo>
                  <a:cubicBezTo>
                    <a:pt x="339561" y="373932"/>
                    <a:pt x="267647" y="381000"/>
                    <a:pt x="225689" y="381000"/>
                  </a:cubicBezTo>
                  <a:cubicBezTo>
                    <a:pt x="175207" y="381000"/>
                    <a:pt x="113199" y="371694"/>
                    <a:pt x="102121" y="328222"/>
                  </a:cubicBezTo>
                  <a:cubicBezTo>
                    <a:pt x="95403" y="327767"/>
                    <a:pt x="88722" y="326875"/>
                    <a:pt x="82119" y="325555"/>
                  </a:cubicBezTo>
                  <a:lnTo>
                    <a:pt x="83071" y="330708"/>
                  </a:lnTo>
                  <a:cubicBezTo>
                    <a:pt x="90215" y="362341"/>
                    <a:pt x="120695" y="400050"/>
                    <a:pt x="225689" y="400050"/>
                  </a:cubicBezTo>
                  <a:cubicBezTo>
                    <a:pt x="331274" y="400050"/>
                    <a:pt x="361544" y="362293"/>
                    <a:pt x="368402" y="330346"/>
                  </a:cubicBezTo>
                  <a:lnTo>
                    <a:pt x="414456" y="81658"/>
                  </a:lnTo>
                  <a:cubicBezTo>
                    <a:pt x="415583" y="78367"/>
                    <a:pt x="416168" y="74916"/>
                    <a:pt x="416189" y="71438"/>
                  </a:cubicBezTo>
                  <a:close/>
                  <a:moveTo>
                    <a:pt x="321816" y="171964"/>
                  </a:moveTo>
                  <a:cubicBezTo>
                    <a:pt x="329442" y="169839"/>
                    <a:pt x="337347" y="174298"/>
                    <a:pt x="339473" y="181925"/>
                  </a:cubicBezTo>
                  <a:cubicBezTo>
                    <a:pt x="340174" y="184440"/>
                    <a:pt x="340174" y="187099"/>
                    <a:pt x="339475" y="189614"/>
                  </a:cubicBezTo>
                  <a:cubicBezTo>
                    <a:pt x="338162" y="194433"/>
                    <a:pt x="334397" y="198198"/>
                    <a:pt x="329578" y="199511"/>
                  </a:cubicBezTo>
                  <a:cubicBezTo>
                    <a:pt x="321988" y="201668"/>
                    <a:pt x="314086" y="197265"/>
                    <a:pt x="311929" y="189674"/>
                  </a:cubicBezTo>
                  <a:cubicBezTo>
                    <a:pt x="311203" y="187121"/>
                    <a:pt x="311203" y="184414"/>
                    <a:pt x="311929" y="181861"/>
                  </a:cubicBezTo>
                  <a:cubicBezTo>
                    <a:pt x="313241" y="177045"/>
                    <a:pt x="317002" y="173282"/>
                    <a:pt x="321816" y="171964"/>
                  </a:cubicBezTo>
                  <a:close/>
                  <a:moveTo>
                    <a:pt x="36570" y="256927"/>
                  </a:moveTo>
                  <a:cubicBezTo>
                    <a:pt x="10415" y="224333"/>
                    <a:pt x="13710" y="171974"/>
                    <a:pt x="43905" y="119386"/>
                  </a:cubicBezTo>
                  <a:lnTo>
                    <a:pt x="74127" y="282578"/>
                  </a:lnTo>
                  <a:cubicBezTo>
                    <a:pt x="59431" y="277759"/>
                    <a:pt x="46407" y="268863"/>
                    <a:pt x="36570" y="256927"/>
                  </a:cubicBezTo>
                  <a:close/>
                  <a:moveTo>
                    <a:pt x="225689" y="123825"/>
                  </a:moveTo>
                  <a:cubicBezTo>
                    <a:pt x="134364" y="123825"/>
                    <a:pt x="64612" y="99870"/>
                    <a:pt x="55363" y="76619"/>
                  </a:cubicBezTo>
                  <a:lnTo>
                    <a:pt x="54315" y="70990"/>
                  </a:lnTo>
                  <a:cubicBezTo>
                    <a:pt x="55182" y="46377"/>
                    <a:pt x="128144" y="19050"/>
                    <a:pt x="225689" y="19050"/>
                  </a:cubicBezTo>
                  <a:cubicBezTo>
                    <a:pt x="323235" y="19050"/>
                    <a:pt x="396187" y="46377"/>
                    <a:pt x="397054" y="70990"/>
                  </a:cubicBezTo>
                  <a:lnTo>
                    <a:pt x="396015" y="76619"/>
                  </a:lnTo>
                  <a:cubicBezTo>
                    <a:pt x="386767" y="99870"/>
                    <a:pt x="317005" y="123825"/>
                    <a:pt x="2256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0DC7EC-9CFA-45F5-9536-020CA017270A}"/>
                </a:ext>
              </a:extLst>
            </p:cNvPr>
            <p:cNvSpPr/>
            <p:nvPr/>
          </p:nvSpPr>
          <p:spPr>
            <a:xfrm>
              <a:off x="6093459" y="3019425"/>
              <a:ext cx="386295" cy="819150"/>
            </a:xfrm>
            <a:custGeom>
              <a:avLst/>
              <a:gdLst>
                <a:gd name="connsiteX0" fmla="*/ 348186 w 386295"/>
                <a:gd name="connsiteY0" fmla="*/ 631231 h 819150"/>
                <a:gd name="connsiteX1" fmla="*/ 379676 w 386295"/>
                <a:gd name="connsiteY1" fmla="*/ 637194 h 819150"/>
                <a:gd name="connsiteX2" fmla="*/ 384143 w 386295"/>
                <a:gd name="connsiteY2" fmla="*/ 613381 h 819150"/>
                <a:gd name="connsiteX3" fmla="*/ 347596 w 386295"/>
                <a:gd name="connsiteY3" fmla="*/ 559994 h 819150"/>
                <a:gd name="connsiteX4" fmla="*/ 299390 w 386295"/>
                <a:gd name="connsiteY4" fmla="*/ 551678 h 819150"/>
                <a:gd name="connsiteX5" fmla="*/ 275082 w 386295"/>
                <a:gd name="connsiteY5" fmla="*/ 515969 h 819150"/>
                <a:gd name="connsiteX6" fmla="*/ 371827 w 386295"/>
                <a:gd name="connsiteY6" fmla="*/ 0 h 819150"/>
                <a:gd name="connsiteX7" fmla="*/ 352425 w 386295"/>
                <a:gd name="connsiteY7" fmla="*/ 0 h 819150"/>
                <a:gd name="connsiteX8" fmla="*/ 257413 w 386295"/>
                <a:gd name="connsiteY8" fmla="*/ 506816 h 819150"/>
                <a:gd name="connsiteX9" fmla="*/ 222999 w 386295"/>
                <a:gd name="connsiteY9" fmla="*/ 499824 h 819150"/>
                <a:gd name="connsiteX10" fmla="*/ 316944 w 386295"/>
                <a:gd name="connsiteY10" fmla="*/ 0 h 819150"/>
                <a:gd name="connsiteX11" fmla="*/ 297561 w 386295"/>
                <a:gd name="connsiteY11" fmla="*/ 0 h 819150"/>
                <a:gd name="connsiteX12" fmla="*/ 203263 w 386295"/>
                <a:gd name="connsiteY12" fmla="*/ 501644 h 819150"/>
                <a:gd name="connsiteX13" fmla="*/ 167497 w 386295"/>
                <a:gd name="connsiteY13" fmla="*/ 525990 h 819150"/>
                <a:gd name="connsiteX14" fmla="*/ 119110 w 386295"/>
                <a:gd name="connsiteY14" fmla="*/ 516807 h 819150"/>
                <a:gd name="connsiteX15" fmla="*/ 65770 w 386295"/>
                <a:gd name="connsiteY15" fmla="*/ 553222 h 819150"/>
                <a:gd name="connsiteX16" fmla="*/ 61322 w 386295"/>
                <a:gd name="connsiteY16" fmla="*/ 576977 h 819150"/>
                <a:gd name="connsiteX17" fmla="*/ 105604 w 386295"/>
                <a:gd name="connsiteY17" fmla="*/ 585283 h 819150"/>
                <a:gd name="connsiteX18" fmla="*/ 11801 w 386295"/>
                <a:gd name="connsiteY18" fmla="*/ 803805 h 819150"/>
                <a:gd name="connsiteX19" fmla="*/ 0 w 386295"/>
                <a:gd name="connsiteY19" fmla="*/ 819150 h 819150"/>
                <a:gd name="connsiteX20" fmla="*/ 75533 w 386295"/>
                <a:gd name="connsiteY20" fmla="*/ 819150 h 819150"/>
                <a:gd name="connsiteX21" fmla="*/ 78191 w 386295"/>
                <a:gd name="connsiteY21" fmla="*/ 813987 h 819150"/>
                <a:gd name="connsiteX22" fmla="*/ 101051 w 386295"/>
                <a:gd name="connsiteY22" fmla="*/ 776916 h 819150"/>
                <a:gd name="connsiteX23" fmla="*/ 101203 w 386295"/>
                <a:gd name="connsiteY23" fmla="*/ 777021 h 819150"/>
                <a:gd name="connsiteX24" fmla="*/ 99984 w 386295"/>
                <a:gd name="connsiteY24" fmla="*/ 815397 h 819150"/>
                <a:gd name="connsiteX25" fmla="*/ 102841 w 386295"/>
                <a:gd name="connsiteY25" fmla="*/ 819150 h 819150"/>
                <a:gd name="connsiteX26" fmla="*/ 157953 w 386295"/>
                <a:gd name="connsiteY26" fmla="*/ 819150 h 819150"/>
                <a:gd name="connsiteX27" fmla="*/ 193262 w 386295"/>
                <a:gd name="connsiteY27" fmla="*/ 784622 h 819150"/>
                <a:gd name="connsiteX28" fmla="*/ 214055 w 386295"/>
                <a:gd name="connsiteY28" fmla="*/ 756857 h 819150"/>
                <a:gd name="connsiteX29" fmla="*/ 214208 w 386295"/>
                <a:gd name="connsiteY29" fmla="*/ 756952 h 819150"/>
                <a:gd name="connsiteX30" fmla="*/ 209902 w 386295"/>
                <a:gd name="connsiteY30" fmla="*/ 771906 h 819150"/>
                <a:gd name="connsiteX31" fmla="*/ 206473 w 386295"/>
                <a:gd name="connsiteY31" fmla="*/ 809930 h 819150"/>
                <a:gd name="connsiteX32" fmla="*/ 218713 w 386295"/>
                <a:gd name="connsiteY32" fmla="*/ 818883 h 819150"/>
                <a:gd name="connsiteX33" fmla="*/ 258718 w 386295"/>
                <a:gd name="connsiteY33" fmla="*/ 819150 h 819150"/>
                <a:gd name="connsiteX34" fmla="*/ 260147 w 386295"/>
                <a:gd name="connsiteY34" fmla="*/ 819045 h 819150"/>
                <a:gd name="connsiteX35" fmla="*/ 294075 w 386295"/>
                <a:gd name="connsiteY35" fmla="*/ 760857 h 819150"/>
                <a:gd name="connsiteX36" fmla="*/ 299523 w 386295"/>
                <a:gd name="connsiteY36" fmla="*/ 737045 h 819150"/>
                <a:gd name="connsiteX37" fmla="*/ 299714 w 386295"/>
                <a:gd name="connsiteY37" fmla="*/ 737045 h 819150"/>
                <a:gd name="connsiteX38" fmla="*/ 299599 w 386295"/>
                <a:gd name="connsiteY38" fmla="*/ 809073 h 819150"/>
                <a:gd name="connsiteX39" fmla="*/ 299085 w 386295"/>
                <a:gd name="connsiteY39" fmla="*/ 819150 h 819150"/>
                <a:gd name="connsiteX40" fmla="*/ 386296 w 386295"/>
                <a:gd name="connsiteY40" fmla="*/ 819150 h 819150"/>
                <a:gd name="connsiteX41" fmla="*/ 380914 w 386295"/>
                <a:gd name="connsiteY41" fmla="*/ 806015 h 819150"/>
                <a:gd name="connsiteX42" fmla="*/ 348186 w 386295"/>
                <a:gd name="connsiteY42" fmla="*/ 631231 h 819150"/>
                <a:gd name="connsiteX43" fmla="*/ 83544 w 386295"/>
                <a:gd name="connsiteY43" fmla="*/ 561765 h 819150"/>
                <a:gd name="connsiteX44" fmla="*/ 84496 w 386295"/>
                <a:gd name="connsiteY44" fmla="*/ 556679 h 819150"/>
                <a:gd name="connsiteX45" fmla="*/ 115196 w 386295"/>
                <a:gd name="connsiteY45" fmla="*/ 535448 h 819150"/>
                <a:gd name="connsiteX46" fmla="*/ 115643 w 386295"/>
                <a:gd name="connsiteY46" fmla="*/ 535534 h 819150"/>
                <a:gd name="connsiteX47" fmla="*/ 171717 w 386295"/>
                <a:gd name="connsiteY47" fmla="*/ 546173 h 819150"/>
                <a:gd name="connsiteX48" fmla="*/ 213941 w 386295"/>
                <a:gd name="connsiteY48" fmla="*/ 517417 h 819150"/>
                <a:gd name="connsiteX49" fmla="*/ 259299 w 386295"/>
                <a:gd name="connsiteY49" fmla="*/ 526647 h 819150"/>
                <a:gd name="connsiteX50" fmla="*/ 288188 w 386295"/>
                <a:gd name="connsiteY50" fmla="*/ 569081 h 819150"/>
                <a:gd name="connsiteX51" fmla="*/ 344272 w 386295"/>
                <a:gd name="connsiteY51" fmla="*/ 578739 h 819150"/>
                <a:gd name="connsiteX52" fmla="*/ 365509 w 386295"/>
                <a:gd name="connsiteY52" fmla="*/ 609386 h 819150"/>
                <a:gd name="connsiteX53" fmla="*/ 365408 w 386295"/>
                <a:gd name="connsiteY53" fmla="*/ 609914 h 819150"/>
                <a:gd name="connsiteX54" fmla="*/ 364455 w 386295"/>
                <a:gd name="connsiteY54" fmla="*/ 614924 h 819150"/>
                <a:gd name="connsiteX55" fmla="*/ 335251 w 386295"/>
                <a:gd name="connsiteY55" fmla="*/ 609400 h 819150"/>
                <a:gd name="connsiteX56" fmla="*/ 125492 w 386295"/>
                <a:gd name="connsiteY56" fmla="*/ 569652 h 819150"/>
                <a:gd name="connsiteX57" fmla="*/ 125492 w 386295"/>
                <a:gd name="connsiteY57" fmla="*/ 569652 h 819150"/>
                <a:gd name="connsiteX58" fmla="*/ 117948 w 386295"/>
                <a:gd name="connsiteY58" fmla="*/ 568242 h 819150"/>
                <a:gd name="connsiteX59" fmla="*/ 117396 w 386295"/>
                <a:gd name="connsiteY59" fmla="*/ 568138 h 819150"/>
                <a:gd name="connsiteX60" fmla="*/ 117396 w 386295"/>
                <a:gd name="connsiteY60" fmla="*/ 568138 h 819150"/>
                <a:gd name="connsiteX61" fmla="*/ 319088 w 386295"/>
                <a:gd name="connsiteY61" fmla="*/ 800100 h 819150"/>
                <a:gd name="connsiteX62" fmla="*/ 308239 w 386295"/>
                <a:gd name="connsiteY62" fmla="*/ 707250 h 819150"/>
                <a:gd name="connsiteX63" fmla="*/ 295561 w 386295"/>
                <a:gd name="connsiteY63" fmla="*/ 708203 h 819150"/>
                <a:gd name="connsiteX64" fmla="*/ 275358 w 386295"/>
                <a:gd name="connsiteY64" fmla="*/ 757190 h 819150"/>
                <a:gd name="connsiteX65" fmla="*/ 257832 w 386295"/>
                <a:gd name="connsiteY65" fmla="*/ 800052 h 819150"/>
                <a:gd name="connsiteX66" fmla="*/ 222885 w 386295"/>
                <a:gd name="connsiteY66" fmla="*/ 800052 h 819150"/>
                <a:gd name="connsiteX67" fmla="*/ 227971 w 386295"/>
                <a:gd name="connsiteY67" fmla="*/ 777783 h 819150"/>
                <a:gd name="connsiteX68" fmla="*/ 225628 w 386295"/>
                <a:gd name="connsiteY68" fmla="*/ 738321 h 819150"/>
                <a:gd name="connsiteX69" fmla="*/ 177260 w 386295"/>
                <a:gd name="connsiteY69" fmla="*/ 774182 h 819150"/>
                <a:gd name="connsiteX70" fmla="*/ 157915 w 386295"/>
                <a:gd name="connsiteY70" fmla="*/ 800100 h 819150"/>
                <a:gd name="connsiteX71" fmla="*/ 114100 w 386295"/>
                <a:gd name="connsiteY71" fmla="*/ 800100 h 819150"/>
                <a:gd name="connsiteX72" fmla="*/ 126025 w 386295"/>
                <a:gd name="connsiteY72" fmla="*/ 769830 h 819150"/>
                <a:gd name="connsiteX73" fmla="*/ 131836 w 386295"/>
                <a:gd name="connsiteY73" fmla="*/ 741255 h 819150"/>
                <a:gd name="connsiteX74" fmla="*/ 117710 w 386295"/>
                <a:gd name="connsiteY74" fmla="*/ 737368 h 819150"/>
                <a:gd name="connsiteX75" fmla="*/ 63979 w 386295"/>
                <a:gd name="connsiteY75" fmla="*/ 800052 h 819150"/>
                <a:gd name="connsiteX76" fmla="*/ 38338 w 386295"/>
                <a:gd name="connsiteY76" fmla="*/ 800052 h 819150"/>
                <a:gd name="connsiteX77" fmla="*/ 124377 w 386295"/>
                <a:gd name="connsiteY77" fmla="*/ 588778 h 819150"/>
                <a:gd name="connsiteX78" fmla="*/ 329165 w 386295"/>
                <a:gd name="connsiteY78" fmla="*/ 627583 h 819150"/>
                <a:gd name="connsiteX79" fmla="*/ 358140 w 386295"/>
                <a:gd name="connsiteY79" fmla="*/ 80010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86295" h="819150">
                  <a:moveTo>
                    <a:pt x="348186" y="631231"/>
                  </a:moveTo>
                  <a:lnTo>
                    <a:pt x="379676" y="637194"/>
                  </a:lnTo>
                  <a:lnTo>
                    <a:pt x="384143" y="613381"/>
                  </a:lnTo>
                  <a:cubicBezTo>
                    <a:pt x="388777" y="588550"/>
                    <a:pt x="372422" y="564658"/>
                    <a:pt x="347596" y="559994"/>
                  </a:cubicBezTo>
                  <a:lnTo>
                    <a:pt x="299390" y="551678"/>
                  </a:lnTo>
                  <a:lnTo>
                    <a:pt x="275082" y="515969"/>
                  </a:lnTo>
                  <a:lnTo>
                    <a:pt x="371827" y="0"/>
                  </a:lnTo>
                  <a:lnTo>
                    <a:pt x="352425" y="0"/>
                  </a:lnTo>
                  <a:lnTo>
                    <a:pt x="257413" y="506816"/>
                  </a:lnTo>
                  <a:lnTo>
                    <a:pt x="222999" y="499824"/>
                  </a:lnTo>
                  <a:lnTo>
                    <a:pt x="316944" y="0"/>
                  </a:lnTo>
                  <a:lnTo>
                    <a:pt x="297561" y="0"/>
                  </a:lnTo>
                  <a:lnTo>
                    <a:pt x="203263" y="501644"/>
                  </a:lnTo>
                  <a:lnTo>
                    <a:pt x="167497" y="525990"/>
                  </a:lnTo>
                  <a:lnTo>
                    <a:pt x="119110" y="516807"/>
                  </a:lnTo>
                  <a:cubicBezTo>
                    <a:pt x="94341" y="512208"/>
                    <a:pt x="70508" y="528478"/>
                    <a:pt x="65770" y="553222"/>
                  </a:cubicBezTo>
                  <a:lnTo>
                    <a:pt x="61322" y="576977"/>
                  </a:lnTo>
                  <a:lnTo>
                    <a:pt x="105604" y="585283"/>
                  </a:lnTo>
                  <a:cubicBezTo>
                    <a:pt x="102508" y="623507"/>
                    <a:pt x="86677" y="706860"/>
                    <a:pt x="11801" y="803805"/>
                  </a:cubicBezTo>
                  <a:lnTo>
                    <a:pt x="0" y="819150"/>
                  </a:lnTo>
                  <a:lnTo>
                    <a:pt x="75533" y="819150"/>
                  </a:lnTo>
                  <a:lnTo>
                    <a:pt x="78191" y="813987"/>
                  </a:lnTo>
                  <a:cubicBezTo>
                    <a:pt x="84871" y="801074"/>
                    <a:pt x="92512" y="788682"/>
                    <a:pt x="101051" y="776916"/>
                  </a:cubicBezTo>
                  <a:cubicBezTo>
                    <a:pt x="101327" y="776535"/>
                    <a:pt x="101394" y="776592"/>
                    <a:pt x="101203" y="777021"/>
                  </a:cubicBezTo>
                  <a:cubicBezTo>
                    <a:pt x="95355" y="790356"/>
                    <a:pt x="91850" y="804720"/>
                    <a:pt x="99984" y="815397"/>
                  </a:cubicBezTo>
                  <a:lnTo>
                    <a:pt x="102841" y="819150"/>
                  </a:lnTo>
                  <a:lnTo>
                    <a:pt x="157953" y="819150"/>
                  </a:lnTo>
                  <a:cubicBezTo>
                    <a:pt x="170774" y="819150"/>
                    <a:pt x="180699" y="803910"/>
                    <a:pt x="193262" y="784622"/>
                  </a:cubicBezTo>
                  <a:cubicBezTo>
                    <a:pt x="199198" y="774662"/>
                    <a:pt x="206168" y="765355"/>
                    <a:pt x="214055" y="756857"/>
                  </a:cubicBezTo>
                  <a:cubicBezTo>
                    <a:pt x="214170" y="756752"/>
                    <a:pt x="214236" y="756790"/>
                    <a:pt x="214208" y="756952"/>
                  </a:cubicBezTo>
                  <a:cubicBezTo>
                    <a:pt x="213044" y="762010"/>
                    <a:pt x="211606" y="767003"/>
                    <a:pt x="209902" y="771906"/>
                  </a:cubicBezTo>
                  <a:cubicBezTo>
                    <a:pt x="205416" y="785593"/>
                    <a:pt x="200787" y="799748"/>
                    <a:pt x="206473" y="809930"/>
                  </a:cubicBezTo>
                  <a:cubicBezTo>
                    <a:pt x="209076" y="814535"/>
                    <a:pt x="213535" y="817797"/>
                    <a:pt x="218713" y="818883"/>
                  </a:cubicBezTo>
                  <a:lnTo>
                    <a:pt x="258718" y="819150"/>
                  </a:lnTo>
                  <a:lnTo>
                    <a:pt x="260147" y="819045"/>
                  </a:lnTo>
                  <a:cubicBezTo>
                    <a:pt x="283397" y="815521"/>
                    <a:pt x="289065" y="786479"/>
                    <a:pt x="294075" y="760857"/>
                  </a:cubicBezTo>
                  <a:cubicBezTo>
                    <a:pt x="295599" y="753066"/>
                    <a:pt x="297323" y="744264"/>
                    <a:pt x="299523" y="737045"/>
                  </a:cubicBezTo>
                  <a:cubicBezTo>
                    <a:pt x="299609" y="736768"/>
                    <a:pt x="299695" y="736778"/>
                    <a:pt x="299714" y="737045"/>
                  </a:cubicBezTo>
                  <a:cubicBezTo>
                    <a:pt x="301036" y="761037"/>
                    <a:pt x="300998" y="785085"/>
                    <a:pt x="299599" y="809073"/>
                  </a:cubicBezTo>
                  <a:lnTo>
                    <a:pt x="299085" y="819150"/>
                  </a:lnTo>
                  <a:lnTo>
                    <a:pt x="386296" y="819150"/>
                  </a:lnTo>
                  <a:lnTo>
                    <a:pt x="380914" y="806015"/>
                  </a:lnTo>
                  <a:cubicBezTo>
                    <a:pt x="359264" y="750286"/>
                    <a:pt x="348165" y="691018"/>
                    <a:pt x="348186" y="631231"/>
                  </a:cubicBezTo>
                  <a:close/>
                  <a:moveTo>
                    <a:pt x="83544" y="561765"/>
                  </a:moveTo>
                  <a:lnTo>
                    <a:pt x="84496" y="556679"/>
                  </a:lnTo>
                  <a:cubicBezTo>
                    <a:pt x="87111" y="542338"/>
                    <a:pt x="100856" y="532833"/>
                    <a:pt x="115196" y="535448"/>
                  </a:cubicBezTo>
                  <a:cubicBezTo>
                    <a:pt x="115346" y="535476"/>
                    <a:pt x="115494" y="535504"/>
                    <a:pt x="115643" y="535534"/>
                  </a:cubicBezTo>
                  <a:lnTo>
                    <a:pt x="171717" y="546173"/>
                  </a:lnTo>
                  <a:lnTo>
                    <a:pt x="213941" y="517417"/>
                  </a:lnTo>
                  <a:lnTo>
                    <a:pt x="259299" y="526647"/>
                  </a:lnTo>
                  <a:lnTo>
                    <a:pt x="288188" y="569081"/>
                  </a:lnTo>
                  <a:lnTo>
                    <a:pt x="344272" y="578739"/>
                  </a:lnTo>
                  <a:cubicBezTo>
                    <a:pt x="358599" y="581337"/>
                    <a:pt x="368107" y="595058"/>
                    <a:pt x="365509" y="609386"/>
                  </a:cubicBezTo>
                  <a:cubicBezTo>
                    <a:pt x="365477" y="609562"/>
                    <a:pt x="365443" y="609738"/>
                    <a:pt x="365408" y="609914"/>
                  </a:cubicBezTo>
                  <a:lnTo>
                    <a:pt x="364455" y="614924"/>
                  </a:lnTo>
                  <a:lnTo>
                    <a:pt x="335251" y="609400"/>
                  </a:lnTo>
                  <a:lnTo>
                    <a:pt x="125492" y="569652"/>
                  </a:lnTo>
                  <a:lnTo>
                    <a:pt x="125492" y="569652"/>
                  </a:lnTo>
                  <a:lnTo>
                    <a:pt x="117948" y="568242"/>
                  </a:lnTo>
                  <a:lnTo>
                    <a:pt x="117396" y="568138"/>
                  </a:lnTo>
                  <a:lnTo>
                    <a:pt x="117396" y="568138"/>
                  </a:lnTo>
                  <a:close/>
                  <a:moveTo>
                    <a:pt x="319088" y="800100"/>
                  </a:moveTo>
                  <a:cubicBezTo>
                    <a:pt x="322793" y="715108"/>
                    <a:pt x="313020" y="709832"/>
                    <a:pt x="308239" y="707250"/>
                  </a:cubicBezTo>
                  <a:cubicBezTo>
                    <a:pt x="304193" y="705045"/>
                    <a:pt x="299231" y="705419"/>
                    <a:pt x="295561" y="708203"/>
                  </a:cubicBezTo>
                  <a:cubicBezTo>
                    <a:pt x="283264" y="716775"/>
                    <a:pt x="279425" y="736387"/>
                    <a:pt x="275358" y="757190"/>
                  </a:cubicBezTo>
                  <a:cubicBezTo>
                    <a:pt x="271815" y="775287"/>
                    <a:pt x="267424" y="797814"/>
                    <a:pt x="257832" y="800052"/>
                  </a:cubicBezTo>
                  <a:lnTo>
                    <a:pt x="222885" y="800052"/>
                  </a:lnTo>
                  <a:cubicBezTo>
                    <a:pt x="223385" y="792406"/>
                    <a:pt x="225101" y="784889"/>
                    <a:pt x="227971" y="777783"/>
                  </a:cubicBezTo>
                  <a:cubicBezTo>
                    <a:pt x="232848" y="762867"/>
                    <a:pt x="238382" y="745969"/>
                    <a:pt x="225628" y="738321"/>
                  </a:cubicBezTo>
                  <a:cubicBezTo>
                    <a:pt x="207426" y="727920"/>
                    <a:pt x="192072" y="751418"/>
                    <a:pt x="177260" y="774182"/>
                  </a:cubicBezTo>
                  <a:cubicBezTo>
                    <a:pt x="171905" y="783587"/>
                    <a:pt x="165407" y="792291"/>
                    <a:pt x="157915" y="800100"/>
                  </a:cubicBezTo>
                  <a:lnTo>
                    <a:pt x="114100" y="800100"/>
                  </a:lnTo>
                  <a:cubicBezTo>
                    <a:pt x="116251" y="789383"/>
                    <a:pt x="120288" y="779134"/>
                    <a:pt x="126025" y="769830"/>
                  </a:cubicBezTo>
                  <a:cubicBezTo>
                    <a:pt x="132855" y="756961"/>
                    <a:pt x="137379" y="748465"/>
                    <a:pt x="131836" y="741255"/>
                  </a:cubicBezTo>
                  <a:cubicBezTo>
                    <a:pt x="128415" y="737114"/>
                    <a:pt x="122767" y="735561"/>
                    <a:pt x="117710" y="737368"/>
                  </a:cubicBezTo>
                  <a:cubicBezTo>
                    <a:pt x="96860" y="742817"/>
                    <a:pt x="72942" y="783536"/>
                    <a:pt x="63979" y="800052"/>
                  </a:cubicBezTo>
                  <a:lnTo>
                    <a:pt x="38338" y="800052"/>
                  </a:lnTo>
                  <a:cubicBezTo>
                    <a:pt x="105213" y="707346"/>
                    <a:pt x="120929" y="627821"/>
                    <a:pt x="124377" y="588778"/>
                  </a:cubicBezTo>
                  <a:lnTo>
                    <a:pt x="329165" y="627583"/>
                  </a:lnTo>
                  <a:cubicBezTo>
                    <a:pt x="328818" y="686329"/>
                    <a:pt x="338620" y="744692"/>
                    <a:pt x="358140" y="800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42" name="Graphic 9" descr="Classroom outline">
            <a:extLst>
              <a:ext uri="{FF2B5EF4-FFF2-40B4-BE49-F238E27FC236}">
                <a16:creationId xmlns:a16="http://schemas.microsoft.com/office/drawing/2014/main" id="{039F1420-0450-4FF9-9450-112F8166C0AF}"/>
              </a:ext>
            </a:extLst>
          </p:cNvPr>
          <p:cNvGrpSpPr/>
          <p:nvPr/>
        </p:nvGrpSpPr>
        <p:grpSpPr>
          <a:xfrm>
            <a:off x="7894612" y="4966428"/>
            <a:ext cx="542707" cy="507444"/>
            <a:chOff x="11421208" y="4525209"/>
            <a:chExt cx="448518" cy="419375"/>
          </a:xfrm>
          <a:solidFill>
            <a:schemeClr val="bg1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0FCB960-22DC-4324-9CC3-7D52DBF22235}"/>
                </a:ext>
              </a:extLst>
            </p:cNvPr>
            <p:cNvSpPr/>
            <p:nvPr/>
          </p:nvSpPr>
          <p:spPr>
            <a:xfrm>
              <a:off x="11582212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0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7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7" y="0"/>
                    <a:pt x="24414" y="0"/>
                    <a:pt x="24410" y="0"/>
                  </a:cubicBezTo>
                  <a:cubicBezTo>
                    <a:pt x="10930" y="3"/>
                    <a:pt x="3" y="10930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3" y="10765"/>
                    <a:pt x="38060" y="16872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306D4EB-F7C6-49C6-B7E0-1ED80F0319B7}"/>
                </a:ext>
              </a:extLst>
            </p:cNvPr>
            <p:cNvSpPr/>
            <p:nvPr/>
          </p:nvSpPr>
          <p:spPr>
            <a:xfrm>
              <a:off x="11557851" y="4874329"/>
              <a:ext cx="96779" cy="48749"/>
            </a:xfrm>
            <a:custGeom>
              <a:avLst/>
              <a:gdLst>
                <a:gd name="connsiteX0" fmla="*/ 91956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6 w 96779"/>
                <a:gd name="connsiteY9" fmla="*/ 14624 h 48749"/>
                <a:gd name="connsiteX10" fmla="*/ 86042 w 96779"/>
                <a:gd name="connsiteY10" fmla="*/ 37997 h 48749"/>
                <a:gd name="connsiteX11" fmla="*/ 10732 w 96779"/>
                <a:gd name="connsiteY11" fmla="*/ 37997 h 48749"/>
                <a:gd name="connsiteX12" fmla="*/ 10732 w 96779"/>
                <a:gd name="connsiteY12" fmla="*/ 24555 h 48749"/>
                <a:gd name="connsiteX13" fmla="*/ 11382 w 96779"/>
                <a:gd name="connsiteY13" fmla="*/ 23119 h 48749"/>
                <a:gd name="connsiteX14" fmla="*/ 31442 w 96779"/>
                <a:gd name="connsiteY14" fmla="*/ 13302 h 48749"/>
                <a:gd name="connsiteX15" fmla="*/ 48449 w 96779"/>
                <a:gd name="connsiteY15" fmla="*/ 10726 h 48749"/>
                <a:gd name="connsiteX16" fmla="*/ 65170 w 96779"/>
                <a:gd name="connsiteY16" fmla="*/ 13264 h 48749"/>
                <a:gd name="connsiteX17" fmla="*/ 65584 w 96779"/>
                <a:gd name="connsiteY17" fmla="*/ 13382 h 48749"/>
                <a:gd name="connsiteX18" fmla="*/ 85268 w 96779"/>
                <a:gd name="connsiteY18" fmla="*/ 23033 h 48749"/>
                <a:gd name="connsiteX19" fmla="*/ 86020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6" y="14624"/>
                  </a:moveTo>
                  <a:cubicBezTo>
                    <a:pt x="84940" y="9217"/>
                    <a:pt x="76913" y="5268"/>
                    <a:pt x="68348" y="3011"/>
                  </a:cubicBezTo>
                  <a:cubicBezTo>
                    <a:pt x="61882" y="1026"/>
                    <a:pt x="55158" y="11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7" y="5516"/>
                    <a:pt x="11994" y="9443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9" y="20545"/>
                    <a:pt x="94931" y="16983"/>
                    <a:pt x="91956" y="14624"/>
                  </a:cubicBezTo>
                  <a:close/>
                  <a:moveTo>
                    <a:pt x="86042" y="37997"/>
                  </a:moveTo>
                  <a:lnTo>
                    <a:pt x="10732" y="37997"/>
                  </a:lnTo>
                  <a:lnTo>
                    <a:pt x="10732" y="24555"/>
                  </a:lnTo>
                  <a:cubicBezTo>
                    <a:pt x="10741" y="24007"/>
                    <a:pt x="10976" y="23488"/>
                    <a:pt x="11382" y="23119"/>
                  </a:cubicBezTo>
                  <a:cubicBezTo>
                    <a:pt x="17475" y="18751"/>
                    <a:pt x="24255" y="15432"/>
                    <a:pt x="31442" y="13302"/>
                  </a:cubicBezTo>
                  <a:cubicBezTo>
                    <a:pt x="36971" y="11689"/>
                    <a:pt x="42690" y="10823"/>
                    <a:pt x="48449" y="10726"/>
                  </a:cubicBezTo>
                  <a:cubicBezTo>
                    <a:pt x="54117" y="10742"/>
                    <a:pt x="59752" y="11598"/>
                    <a:pt x="65170" y="13264"/>
                  </a:cubicBezTo>
                  <a:lnTo>
                    <a:pt x="65584" y="13382"/>
                  </a:lnTo>
                  <a:cubicBezTo>
                    <a:pt x="72725" y="15249"/>
                    <a:pt x="79419" y="18531"/>
                    <a:pt x="85268" y="23033"/>
                  </a:cubicBezTo>
                  <a:cubicBezTo>
                    <a:pt x="85682" y="23347"/>
                    <a:pt x="85953" y="23814"/>
                    <a:pt x="86020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C9F9823-055B-465E-A7E5-7834025AA056}"/>
                </a:ext>
              </a:extLst>
            </p:cNvPr>
            <p:cNvSpPr/>
            <p:nvPr/>
          </p:nvSpPr>
          <p:spPr>
            <a:xfrm>
              <a:off x="11689019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7 w 48830"/>
                <a:gd name="connsiteY6" fmla="*/ 24410 h 48830"/>
                <a:gd name="connsiteX7" fmla="*/ 24421 w 48830"/>
                <a:gd name="connsiteY7" fmla="*/ 38077 h 48830"/>
                <a:gd name="connsiteX8" fmla="*/ 10753 w 48830"/>
                <a:gd name="connsiteY8" fmla="*/ 24421 h 48830"/>
                <a:gd name="connsiteX9" fmla="*/ 24410 w 48830"/>
                <a:gd name="connsiteY9" fmla="*/ 10753 h 48830"/>
                <a:gd name="connsiteX10" fmla="*/ 24415 w 48830"/>
                <a:gd name="connsiteY10" fmla="*/ 10753 h 48830"/>
                <a:gd name="connsiteX11" fmla="*/ 38061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7" y="24410"/>
                  </a:moveTo>
                  <a:cubicBezTo>
                    <a:pt x="38080" y="31955"/>
                    <a:pt x="31966" y="38074"/>
                    <a:pt x="24421" y="38077"/>
                  </a:cubicBezTo>
                  <a:cubicBezTo>
                    <a:pt x="16875" y="38080"/>
                    <a:pt x="10756" y="31966"/>
                    <a:pt x="10753" y="24421"/>
                  </a:cubicBezTo>
                  <a:cubicBezTo>
                    <a:pt x="10750" y="16875"/>
                    <a:pt x="16864" y="10756"/>
                    <a:pt x="24410" y="10753"/>
                  </a:cubicBezTo>
                  <a:cubicBezTo>
                    <a:pt x="24411" y="10753"/>
                    <a:pt x="24414" y="10753"/>
                    <a:pt x="24415" y="10753"/>
                  </a:cubicBezTo>
                  <a:cubicBezTo>
                    <a:pt x="31948" y="10771"/>
                    <a:pt x="38049" y="16877"/>
                    <a:pt x="38061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966A7B-F1B1-4A7D-B2FB-E8B3F733DD31}"/>
                </a:ext>
              </a:extLst>
            </p:cNvPr>
            <p:cNvSpPr/>
            <p:nvPr/>
          </p:nvSpPr>
          <p:spPr>
            <a:xfrm>
              <a:off x="11665399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20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8 w 96779"/>
                <a:gd name="connsiteY16" fmla="*/ 13264 h 48749"/>
                <a:gd name="connsiteX17" fmla="*/ 65622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6" y="9218"/>
                    <a:pt x="76911" y="5270"/>
                    <a:pt x="68348" y="3011"/>
                  </a:cubicBezTo>
                  <a:cubicBezTo>
                    <a:pt x="61882" y="1026"/>
                    <a:pt x="55158" y="12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6" y="5515"/>
                    <a:pt x="11993" y="9442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5" y="24007"/>
                    <a:pt x="11013" y="23487"/>
                    <a:pt x="11420" y="23119"/>
                  </a:cubicBezTo>
                  <a:cubicBezTo>
                    <a:pt x="17509" y="18750"/>
                    <a:pt x="24288" y="15431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51" y="10742"/>
                    <a:pt x="59788" y="11598"/>
                    <a:pt x="65208" y="13264"/>
                  </a:cubicBezTo>
                  <a:lnTo>
                    <a:pt x="65622" y="13382"/>
                  </a:lnTo>
                  <a:cubicBezTo>
                    <a:pt x="72762" y="15248"/>
                    <a:pt x="79453" y="18530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7D83433-EF39-4DF6-9C15-1CA570EA8CD8}"/>
                </a:ext>
              </a:extLst>
            </p:cNvPr>
            <p:cNvSpPr/>
            <p:nvPr/>
          </p:nvSpPr>
          <p:spPr>
            <a:xfrm>
              <a:off x="11796551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4" y="10762"/>
                    <a:pt x="38063" y="16871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C24BACC-B754-4463-980C-963D31B3A928}"/>
                </a:ext>
              </a:extLst>
            </p:cNvPr>
            <p:cNvSpPr/>
            <p:nvPr/>
          </p:nvSpPr>
          <p:spPr>
            <a:xfrm>
              <a:off x="11772948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2 w 96779"/>
                <a:gd name="connsiteY1" fmla="*/ 3011 h 48749"/>
                <a:gd name="connsiteX2" fmla="*/ 48395 w 96779"/>
                <a:gd name="connsiteY2" fmla="*/ 0 h 48749"/>
                <a:gd name="connsiteX3" fmla="*/ 28442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15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2 w 96779"/>
                <a:gd name="connsiteY16" fmla="*/ 13264 h 48749"/>
                <a:gd name="connsiteX17" fmla="*/ 65616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5" y="9217"/>
                    <a:pt x="76908" y="5268"/>
                    <a:pt x="68342" y="3011"/>
                  </a:cubicBezTo>
                  <a:cubicBezTo>
                    <a:pt x="61878" y="1026"/>
                    <a:pt x="55157" y="12"/>
                    <a:pt x="48395" y="0"/>
                  </a:cubicBezTo>
                  <a:cubicBezTo>
                    <a:pt x="41639" y="101"/>
                    <a:pt x="34928" y="1113"/>
                    <a:pt x="28442" y="3011"/>
                  </a:cubicBezTo>
                  <a:cubicBezTo>
                    <a:pt x="19973" y="5515"/>
                    <a:pt x="11991" y="9442"/>
                    <a:pt x="4839" y="14624"/>
                  </a:cubicBezTo>
                  <a:cubicBezTo>
                    <a:pt x="1850" y="16980"/>
                    <a:pt x="74" y="20551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3" y="24007"/>
                    <a:pt x="11009" y="23488"/>
                    <a:pt x="11415" y="23119"/>
                  </a:cubicBezTo>
                  <a:cubicBezTo>
                    <a:pt x="17507" y="18751"/>
                    <a:pt x="24287" y="15432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49" y="10742"/>
                    <a:pt x="59784" y="11598"/>
                    <a:pt x="65202" y="13264"/>
                  </a:cubicBezTo>
                  <a:lnTo>
                    <a:pt x="65616" y="13382"/>
                  </a:lnTo>
                  <a:cubicBezTo>
                    <a:pt x="72757" y="15249"/>
                    <a:pt x="79451" y="18531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9AD9AE2-A765-416B-8AEF-46B709FC23F8}"/>
                </a:ext>
              </a:extLst>
            </p:cNvPr>
            <p:cNvSpPr/>
            <p:nvPr/>
          </p:nvSpPr>
          <p:spPr>
            <a:xfrm>
              <a:off x="11504063" y="4525209"/>
              <a:ext cx="317220" cy="225817"/>
            </a:xfrm>
            <a:custGeom>
              <a:avLst/>
              <a:gdLst>
                <a:gd name="connsiteX0" fmla="*/ 10753 w 317220"/>
                <a:gd name="connsiteY0" fmla="*/ 21506 h 225817"/>
                <a:gd name="connsiteX1" fmla="*/ 21506 w 317220"/>
                <a:gd name="connsiteY1" fmla="*/ 10753 h 225817"/>
                <a:gd name="connsiteX2" fmla="*/ 295714 w 317220"/>
                <a:gd name="connsiteY2" fmla="*/ 10753 h 225817"/>
                <a:gd name="connsiteX3" fmla="*/ 306467 w 317220"/>
                <a:gd name="connsiteY3" fmla="*/ 21506 h 225817"/>
                <a:gd name="connsiteX4" fmla="*/ 306467 w 317220"/>
                <a:gd name="connsiteY4" fmla="*/ 204311 h 225817"/>
                <a:gd name="connsiteX5" fmla="*/ 295714 w 317220"/>
                <a:gd name="connsiteY5" fmla="*/ 215065 h 225817"/>
                <a:gd name="connsiteX6" fmla="*/ 113785 w 317220"/>
                <a:gd name="connsiteY6" fmla="*/ 215065 h 225817"/>
                <a:gd name="connsiteX7" fmla="*/ 107274 w 317220"/>
                <a:gd name="connsiteY7" fmla="*/ 225818 h 225817"/>
                <a:gd name="connsiteX8" fmla="*/ 295714 w 317220"/>
                <a:gd name="connsiteY8" fmla="*/ 225818 h 225817"/>
                <a:gd name="connsiteX9" fmla="*/ 317220 w 317220"/>
                <a:gd name="connsiteY9" fmla="*/ 204311 h 225817"/>
                <a:gd name="connsiteX10" fmla="*/ 317220 w 317220"/>
                <a:gd name="connsiteY10" fmla="*/ 21506 h 225817"/>
                <a:gd name="connsiteX11" fmla="*/ 295714 w 317220"/>
                <a:gd name="connsiteY11" fmla="*/ 0 h 225817"/>
                <a:gd name="connsiteX12" fmla="*/ 21506 w 317220"/>
                <a:gd name="connsiteY12" fmla="*/ 0 h 225817"/>
                <a:gd name="connsiteX13" fmla="*/ 0 w 317220"/>
                <a:gd name="connsiteY13" fmla="*/ 21506 h 225817"/>
                <a:gd name="connsiteX14" fmla="*/ 0 w 317220"/>
                <a:gd name="connsiteY14" fmla="*/ 43190 h 225817"/>
                <a:gd name="connsiteX15" fmla="*/ 10753 w 317220"/>
                <a:gd name="connsiteY15" fmla="*/ 45169 h 22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7220" h="225817">
                  <a:moveTo>
                    <a:pt x="10753" y="21506"/>
                  </a:moveTo>
                  <a:cubicBezTo>
                    <a:pt x="10753" y="15567"/>
                    <a:pt x="15567" y="10753"/>
                    <a:pt x="21506" y="10753"/>
                  </a:cubicBezTo>
                  <a:lnTo>
                    <a:pt x="295714" y="10753"/>
                  </a:lnTo>
                  <a:cubicBezTo>
                    <a:pt x="301653" y="10753"/>
                    <a:pt x="306467" y="15567"/>
                    <a:pt x="306467" y="21506"/>
                  </a:cubicBezTo>
                  <a:lnTo>
                    <a:pt x="306467" y="204311"/>
                  </a:lnTo>
                  <a:cubicBezTo>
                    <a:pt x="306467" y="210250"/>
                    <a:pt x="301653" y="215065"/>
                    <a:pt x="295714" y="215065"/>
                  </a:cubicBezTo>
                  <a:lnTo>
                    <a:pt x="113785" y="215065"/>
                  </a:lnTo>
                  <a:lnTo>
                    <a:pt x="107274" y="225818"/>
                  </a:lnTo>
                  <a:lnTo>
                    <a:pt x="295714" y="225818"/>
                  </a:lnTo>
                  <a:cubicBezTo>
                    <a:pt x="307591" y="225818"/>
                    <a:pt x="317220" y="216189"/>
                    <a:pt x="317220" y="204311"/>
                  </a:cubicBezTo>
                  <a:lnTo>
                    <a:pt x="317220" y="21506"/>
                  </a:lnTo>
                  <a:cubicBezTo>
                    <a:pt x="317220" y="9629"/>
                    <a:pt x="307591" y="0"/>
                    <a:pt x="295714" y="0"/>
                  </a:cubicBezTo>
                  <a:lnTo>
                    <a:pt x="21506" y="0"/>
                  </a:lnTo>
                  <a:cubicBezTo>
                    <a:pt x="9629" y="0"/>
                    <a:pt x="0" y="9629"/>
                    <a:pt x="0" y="21506"/>
                  </a:cubicBezTo>
                  <a:lnTo>
                    <a:pt x="0" y="43190"/>
                  </a:lnTo>
                  <a:cubicBezTo>
                    <a:pt x="3648" y="43438"/>
                    <a:pt x="7256" y="44102"/>
                    <a:pt x="10753" y="4516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A435F2D-51F5-43D8-97B7-50592A4D7E62}"/>
                </a:ext>
              </a:extLst>
            </p:cNvPr>
            <p:cNvSpPr/>
            <p:nvPr/>
          </p:nvSpPr>
          <p:spPr>
            <a:xfrm>
              <a:off x="11421208" y="4605687"/>
              <a:ext cx="267552" cy="202240"/>
            </a:xfrm>
            <a:custGeom>
              <a:avLst/>
              <a:gdLst>
                <a:gd name="connsiteX0" fmla="*/ 146837 w 267552"/>
                <a:gd name="connsiteY0" fmla="*/ 124538 h 202240"/>
                <a:gd name="connsiteX1" fmla="*/ 152036 w 267552"/>
                <a:gd name="connsiteY1" fmla="*/ 122054 h 202240"/>
                <a:gd name="connsiteX2" fmla="*/ 175112 w 267552"/>
                <a:gd name="connsiteY2" fmla="*/ 85245 h 202240"/>
                <a:gd name="connsiteX3" fmla="*/ 186906 w 267552"/>
                <a:gd name="connsiteY3" fmla="*/ 82583 h 202240"/>
                <a:gd name="connsiteX4" fmla="*/ 187307 w 267552"/>
                <a:gd name="connsiteY4" fmla="*/ 82853 h 202240"/>
                <a:gd name="connsiteX5" fmla="*/ 189092 w 267552"/>
                <a:gd name="connsiteY5" fmla="*/ 95144 h 202240"/>
                <a:gd name="connsiteX6" fmla="*/ 160924 w 267552"/>
                <a:gd name="connsiteY6" fmla="*/ 141667 h 202240"/>
                <a:gd name="connsiteX7" fmla="*/ 147111 w 267552"/>
                <a:gd name="connsiteY7" fmla="*/ 145463 h 202240"/>
                <a:gd name="connsiteX8" fmla="*/ 139836 w 267552"/>
                <a:gd name="connsiteY8" fmla="*/ 147684 h 202240"/>
                <a:gd name="connsiteX9" fmla="*/ 142057 w 267552"/>
                <a:gd name="connsiteY9" fmla="*/ 154958 h 202240"/>
                <a:gd name="connsiteX10" fmla="*/ 170118 w 267552"/>
                <a:gd name="connsiteY10" fmla="*/ 147238 h 202240"/>
                <a:gd name="connsiteX11" fmla="*/ 198232 w 267552"/>
                <a:gd name="connsiteY11" fmla="*/ 100805 h 202240"/>
                <a:gd name="connsiteX12" fmla="*/ 197882 w 267552"/>
                <a:gd name="connsiteY12" fmla="*/ 78546 h 202240"/>
                <a:gd name="connsiteX13" fmla="*/ 266069 w 267552"/>
                <a:gd name="connsiteY13" fmla="*/ 9085 h 202240"/>
                <a:gd name="connsiteX14" fmla="*/ 265885 w 267552"/>
                <a:gd name="connsiteY14" fmla="*/ 1484 h 202240"/>
                <a:gd name="connsiteX15" fmla="*/ 258391 w 267552"/>
                <a:gd name="connsiteY15" fmla="*/ 1558 h 202240"/>
                <a:gd name="connsiteX16" fmla="*/ 189350 w 267552"/>
                <a:gd name="connsiteY16" fmla="*/ 71884 h 202240"/>
                <a:gd name="connsiteX17" fmla="*/ 178597 w 267552"/>
                <a:gd name="connsiteY17" fmla="*/ 70868 h 202240"/>
                <a:gd name="connsiteX18" fmla="*/ 165999 w 267552"/>
                <a:gd name="connsiteY18" fmla="*/ 79508 h 202240"/>
                <a:gd name="connsiteX19" fmla="*/ 148987 w 267552"/>
                <a:gd name="connsiteY19" fmla="*/ 106655 h 202240"/>
                <a:gd name="connsiteX20" fmla="*/ 139057 w 267552"/>
                <a:gd name="connsiteY20" fmla="*/ 76610 h 202240"/>
                <a:gd name="connsiteX21" fmla="*/ 138707 w 267552"/>
                <a:gd name="connsiteY21" fmla="*/ 75782 h 202240"/>
                <a:gd name="connsiteX22" fmla="*/ 79328 w 267552"/>
                <a:gd name="connsiteY22" fmla="*/ 53937 h 202240"/>
                <a:gd name="connsiteX23" fmla="*/ 19906 w 267552"/>
                <a:gd name="connsiteY23" fmla="*/ 75836 h 202240"/>
                <a:gd name="connsiteX24" fmla="*/ 19583 w 267552"/>
                <a:gd name="connsiteY24" fmla="*/ 76594 h 202240"/>
                <a:gd name="connsiteX25" fmla="*/ 19244 w 267552"/>
                <a:gd name="connsiteY25" fmla="*/ 77723 h 202240"/>
                <a:gd name="connsiteX26" fmla="*/ 475 w 267552"/>
                <a:gd name="connsiteY26" fmla="*/ 180336 h 202240"/>
                <a:gd name="connsiteX27" fmla="*/ 13687 w 267552"/>
                <a:gd name="connsiteY27" fmla="*/ 201668 h 202240"/>
                <a:gd name="connsiteX28" fmla="*/ 14991 w 267552"/>
                <a:gd name="connsiteY28" fmla="*/ 201923 h 202240"/>
                <a:gd name="connsiteX29" fmla="*/ 16604 w 267552"/>
                <a:gd name="connsiteY29" fmla="*/ 202176 h 202240"/>
                <a:gd name="connsiteX30" fmla="*/ 17454 w 267552"/>
                <a:gd name="connsiteY30" fmla="*/ 202240 h 202240"/>
                <a:gd name="connsiteX31" fmla="*/ 22661 w 267552"/>
                <a:gd name="connsiteY31" fmla="*/ 196700 h 202240"/>
                <a:gd name="connsiteX32" fmla="*/ 18260 w 267552"/>
                <a:gd name="connsiteY32" fmla="*/ 191579 h 202240"/>
                <a:gd name="connsiteX33" fmla="*/ 16647 w 267552"/>
                <a:gd name="connsiteY33" fmla="*/ 191320 h 202240"/>
                <a:gd name="connsiteX34" fmla="*/ 11938 w 267552"/>
                <a:gd name="connsiteY34" fmla="*/ 188315 h 202240"/>
                <a:gd name="connsiteX35" fmla="*/ 10997 w 267552"/>
                <a:gd name="connsiteY35" fmla="*/ 182557 h 202240"/>
                <a:gd name="connsiteX36" fmla="*/ 29713 w 267552"/>
                <a:gd name="connsiteY36" fmla="*/ 80261 h 202240"/>
                <a:gd name="connsiteX37" fmla="*/ 29772 w 267552"/>
                <a:gd name="connsiteY37" fmla="*/ 80111 h 202240"/>
                <a:gd name="connsiteX38" fmla="*/ 79328 w 267552"/>
                <a:gd name="connsiteY38" fmla="*/ 64690 h 202240"/>
                <a:gd name="connsiteX39" fmla="*/ 128841 w 267552"/>
                <a:gd name="connsiteY39" fmla="*/ 80019 h 202240"/>
                <a:gd name="connsiteX40" fmla="*/ 142380 w 267552"/>
                <a:gd name="connsiteY40" fmla="*/ 120881 h 202240"/>
                <a:gd name="connsiteX41" fmla="*/ 146837 w 267552"/>
                <a:gd name="connsiteY41" fmla="*/ 124538 h 20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7552" h="202240">
                  <a:moveTo>
                    <a:pt x="146837" y="124538"/>
                  </a:moveTo>
                  <a:cubicBezTo>
                    <a:pt x="148905" y="124786"/>
                    <a:pt x="150931" y="123819"/>
                    <a:pt x="152036" y="122054"/>
                  </a:cubicBezTo>
                  <a:lnTo>
                    <a:pt x="175112" y="85245"/>
                  </a:lnTo>
                  <a:cubicBezTo>
                    <a:pt x="177634" y="81254"/>
                    <a:pt x="182914" y="80062"/>
                    <a:pt x="186906" y="82583"/>
                  </a:cubicBezTo>
                  <a:cubicBezTo>
                    <a:pt x="187042" y="82669"/>
                    <a:pt x="187175" y="82759"/>
                    <a:pt x="187307" y="82853"/>
                  </a:cubicBezTo>
                  <a:cubicBezTo>
                    <a:pt x="191021" y="85854"/>
                    <a:pt x="191799" y="91209"/>
                    <a:pt x="189092" y="95144"/>
                  </a:cubicBezTo>
                  <a:lnTo>
                    <a:pt x="160924" y="141667"/>
                  </a:lnTo>
                  <a:cubicBezTo>
                    <a:pt x="158055" y="146396"/>
                    <a:pt x="151993" y="148062"/>
                    <a:pt x="147111" y="145463"/>
                  </a:cubicBezTo>
                  <a:cubicBezTo>
                    <a:pt x="144489" y="144068"/>
                    <a:pt x="141232" y="145062"/>
                    <a:pt x="139836" y="147684"/>
                  </a:cubicBezTo>
                  <a:cubicBezTo>
                    <a:pt x="138441" y="150306"/>
                    <a:pt x="139435" y="153563"/>
                    <a:pt x="142057" y="154958"/>
                  </a:cubicBezTo>
                  <a:cubicBezTo>
                    <a:pt x="151977" y="160237"/>
                    <a:pt x="164294" y="156848"/>
                    <a:pt x="170118" y="147238"/>
                  </a:cubicBezTo>
                  <a:lnTo>
                    <a:pt x="198232" y="100805"/>
                  </a:lnTo>
                  <a:cubicBezTo>
                    <a:pt x="202637" y="94000"/>
                    <a:pt x="202499" y="85209"/>
                    <a:pt x="197882" y="78546"/>
                  </a:cubicBezTo>
                  <a:lnTo>
                    <a:pt x="266069" y="9085"/>
                  </a:lnTo>
                  <a:cubicBezTo>
                    <a:pt x="268117" y="6935"/>
                    <a:pt x="268035" y="3533"/>
                    <a:pt x="265885" y="1484"/>
                  </a:cubicBezTo>
                  <a:cubicBezTo>
                    <a:pt x="263778" y="-523"/>
                    <a:pt x="260457" y="-490"/>
                    <a:pt x="258391" y="1558"/>
                  </a:cubicBezTo>
                  <a:lnTo>
                    <a:pt x="189350" y="71884"/>
                  </a:lnTo>
                  <a:cubicBezTo>
                    <a:pt x="185937" y="70522"/>
                    <a:pt x="182204" y="70170"/>
                    <a:pt x="178597" y="70868"/>
                  </a:cubicBezTo>
                  <a:cubicBezTo>
                    <a:pt x="173395" y="71909"/>
                    <a:pt x="168843" y="75030"/>
                    <a:pt x="165999" y="79508"/>
                  </a:cubicBezTo>
                  <a:lnTo>
                    <a:pt x="148987" y="106655"/>
                  </a:lnTo>
                  <a:lnTo>
                    <a:pt x="139057" y="76610"/>
                  </a:lnTo>
                  <a:lnTo>
                    <a:pt x="138707" y="75782"/>
                  </a:lnTo>
                  <a:cubicBezTo>
                    <a:pt x="130707" y="57416"/>
                    <a:pt x="111647" y="53937"/>
                    <a:pt x="79328" y="53937"/>
                  </a:cubicBezTo>
                  <a:cubicBezTo>
                    <a:pt x="47009" y="53937"/>
                    <a:pt x="27971" y="57416"/>
                    <a:pt x="19906" y="75836"/>
                  </a:cubicBezTo>
                  <a:cubicBezTo>
                    <a:pt x="19906" y="75836"/>
                    <a:pt x="19691" y="76288"/>
                    <a:pt x="19583" y="76594"/>
                  </a:cubicBezTo>
                  <a:cubicBezTo>
                    <a:pt x="19442" y="76961"/>
                    <a:pt x="19329" y="77339"/>
                    <a:pt x="19244" y="77723"/>
                  </a:cubicBezTo>
                  <a:lnTo>
                    <a:pt x="475" y="180336"/>
                  </a:lnTo>
                  <a:cubicBezTo>
                    <a:pt x="-1767" y="189875"/>
                    <a:pt x="4148" y="199426"/>
                    <a:pt x="13687" y="201668"/>
                  </a:cubicBezTo>
                  <a:cubicBezTo>
                    <a:pt x="14119" y="201769"/>
                    <a:pt x="14554" y="201854"/>
                    <a:pt x="14991" y="201923"/>
                  </a:cubicBezTo>
                  <a:lnTo>
                    <a:pt x="16604" y="202176"/>
                  </a:lnTo>
                  <a:cubicBezTo>
                    <a:pt x="16885" y="202221"/>
                    <a:pt x="17170" y="202243"/>
                    <a:pt x="17454" y="202240"/>
                  </a:cubicBezTo>
                  <a:cubicBezTo>
                    <a:pt x="20422" y="202148"/>
                    <a:pt x="22753" y="199668"/>
                    <a:pt x="22661" y="196700"/>
                  </a:cubicBezTo>
                  <a:cubicBezTo>
                    <a:pt x="22583" y="194170"/>
                    <a:pt x="20750" y="192037"/>
                    <a:pt x="18260" y="191579"/>
                  </a:cubicBezTo>
                  <a:lnTo>
                    <a:pt x="16647" y="191320"/>
                  </a:lnTo>
                  <a:cubicBezTo>
                    <a:pt x="14725" y="191025"/>
                    <a:pt x="13016" y="189934"/>
                    <a:pt x="11938" y="188315"/>
                  </a:cubicBezTo>
                  <a:cubicBezTo>
                    <a:pt x="10817" y="186618"/>
                    <a:pt x="10475" y="184522"/>
                    <a:pt x="10997" y="182557"/>
                  </a:cubicBezTo>
                  <a:lnTo>
                    <a:pt x="29713" y="80261"/>
                  </a:lnTo>
                  <a:lnTo>
                    <a:pt x="29772" y="80111"/>
                  </a:lnTo>
                  <a:cubicBezTo>
                    <a:pt x="34154" y="70105"/>
                    <a:pt x="43342" y="64690"/>
                    <a:pt x="79328" y="64690"/>
                  </a:cubicBezTo>
                  <a:cubicBezTo>
                    <a:pt x="115314" y="64690"/>
                    <a:pt x="124492" y="70105"/>
                    <a:pt x="128841" y="80019"/>
                  </a:cubicBezTo>
                  <a:lnTo>
                    <a:pt x="142380" y="120881"/>
                  </a:lnTo>
                  <a:cubicBezTo>
                    <a:pt x="143031" y="122861"/>
                    <a:pt x="144768" y="124286"/>
                    <a:pt x="146837" y="124538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ED97C65-7383-4C83-8E77-29FF7623735D}"/>
                </a:ext>
              </a:extLst>
            </p:cNvPr>
            <p:cNvSpPr/>
            <p:nvPr/>
          </p:nvSpPr>
          <p:spPr>
            <a:xfrm>
              <a:off x="11461050" y="4710272"/>
              <a:ext cx="80649" cy="234312"/>
            </a:xfrm>
            <a:custGeom>
              <a:avLst/>
              <a:gdLst>
                <a:gd name="connsiteX0" fmla="*/ 75273 w 80649"/>
                <a:gd name="connsiteY0" fmla="*/ 0 h 234312"/>
                <a:gd name="connsiteX1" fmla="*/ 69896 w 80649"/>
                <a:gd name="connsiteY1" fmla="*/ 5377 h 234312"/>
                <a:gd name="connsiteX2" fmla="*/ 69896 w 80649"/>
                <a:gd name="connsiteY2" fmla="*/ 223560 h 234312"/>
                <a:gd name="connsiteX3" fmla="*/ 45701 w 80649"/>
                <a:gd name="connsiteY3" fmla="*/ 223560 h 234312"/>
                <a:gd name="connsiteX4" fmla="*/ 45701 w 80649"/>
                <a:gd name="connsiteY4" fmla="*/ 89940 h 234312"/>
                <a:gd name="connsiteX5" fmla="*/ 34948 w 80649"/>
                <a:gd name="connsiteY5" fmla="*/ 89940 h 234312"/>
                <a:gd name="connsiteX6" fmla="*/ 34948 w 80649"/>
                <a:gd name="connsiteY6" fmla="*/ 223560 h 234312"/>
                <a:gd name="connsiteX7" fmla="*/ 10753 w 80649"/>
                <a:gd name="connsiteY7" fmla="*/ 223560 h 234312"/>
                <a:gd name="connsiteX8" fmla="*/ 10753 w 80649"/>
                <a:gd name="connsiteY8" fmla="*/ 5377 h 234312"/>
                <a:gd name="connsiteX9" fmla="*/ 5377 w 80649"/>
                <a:gd name="connsiteY9" fmla="*/ 0 h 234312"/>
                <a:gd name="connsiteX10" fmla="*/ 0 w 80649"/>
                <a:gd name="connsiteY10" fmla="*/ 5377 h 234312"/>
                <a:gd name="connsiteX11" fmla="*/ 0 w 80649"/>
                <a:gd name="connsiteY11" fmla="*/ 234313 h 234312"/>
                <a:gd name="connsiteX12" fmla="*/ 80649 w 80649"/>
                <a:gd name="connsiteY12" fmla="*/ 234313 h 234312"/>
                <a:gd name="connsiteX13" fmla="*/ 80649 w 80649"/>
                <a:gd name="connsiteY13" fmla="*/ 5377 h 234312"/>
                <a:gd name="connsiteX14" fmla="*/ 75273 w 80649"/>
                <a:gd name="connsiteY14" fmla="*/ 0 h 23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649" h="234312">
                  <a:moveTo>
                    <a:pt x="75273" y="0"/>
                  </a:moveTo>
                  <a:cubicBezTo>
                    <a:pt x="72303" y="0"/>
                    <a:pt x="69896" y="2407"/>
                    <a:pt x="69896" y="5377"/>
                  </a:cubicBezTo>
                  <a:lnTo>
                    <a:pt x="69896" y="223560"/>
                  </a:lnTo>
                  <a:lnTo>
                    <a:pt x="45701" y="223560"/>
                  </a:lnTo>
                  <a:lnTo>
                    <a:pt x="45701" y="89940"/>
                  </a:lnTo>
                  <a:lnTo>
                    <a:pt x="34948" y="89940"/>
                  </a:lnTo>
                  <a:lnTo>
                    <a:pt x="34948" y="223560"/>
                  </a:lnTo>
                  <a:lnTo>
                    <a:pt x="10753" y="223560"/>
                  </a:lnTo>
                  <a:lnTo>
                    <a:pt x="10753" y="5377"/>
                  </a:lnTo>
                  <a:cubicBezTo>
                    <a:pt x="10753" y="2407"/>
                    <a:pt x="8346" y="0"/>
                    <a:pt x="5377" y="0"/>
                  </a:cubicBezTo>
                  <a:cubicBezTo>
                    <a:pt x="2407" y="0"/>
                    <a:pt x="0" y="2407"/>
                    <a:pt x="0" y="5377"/>
                  </a:cubicBezTo>
                  <a:lnTo>
                    <a:pt x="0" y="234313"/>
                  </a:lnTo>
                  <a:lnTo>
                    <a:pt x="80649" y="234313"/>
                  </a:lnTo>
                  <a:lnTo>
                    <a:pt x="80649" y="5377"/>
                  </a:lnTo>
                  <a:cubicBezTo>
                    <a:pt x="80649" y="2407"/>
                    <a:pt x="78242" y="0"/>
                    <a:pt x="75273" y="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947F271-CFF7-4722-B1C7-64247B9D2EB0}"/>
                </a:ext>
              </a:extLst>
            </p:cNvPr>
            <p:cNvSpPr/>
            <p:nvPr/>
          </p:nvSpPr>
          <p:spPr>
            <a:xfrm>
              <a:off x="11468276" y="4584352"/>
              <a:ext cx="64519" cy="64519"/>
            </a:xfrm>
            <a:custGeom>
              <a:avLst/>
              <a:gdLst>
                <a:gd name="connsiteX0" fmla="*/ 32260 w 64519"/>
                <a:gd name="connsiteY0" fmla="*/ 64519 h 64519"/>
                <a:gd name="connsiteX1" fmla="*/ 64519 w 64519"/>
                <a:gd name="connsiteY1" fmla="*/ 32260 h 64519"/>
                <a:gd name="connsiteX2" fmla="*/ 32260 w 64519"/>
                <a:gd name="connsiteY2" fmla="*/ 0 h 64519"/>
                <a:gd name="connsiteX3" fmla="*/ 0 w 64519"/>
                <a:gd name="connsiteY3" fmla="*/ 32260 h 64519"/>
                <a:gd name="connsiteX4" fmla="*/ 32260 w 64519"/>
                <a:gd name="connsiteY4" fmla="*/ 64519 h 64519"/>
                <a:gd name="connsiteX5" fmla="*/ 32260 w 64519"/>
                <a:gd name="connsiteY5" fmla="*/ 10753 h 64519"/>
                <a:gd name="connsiteX6" fmla="*/ 53766 w 64519"/>
                <a:gd name="connsiteY6" fmla="*/ 32260 h 64519"/>
                <a:gd name="connsiteX7" fmla="*/ 32260 w 64519"/>
                <a:gd name="connsiteY7" fmla="*/ 53766 h 64519"/>
                <a:gd name="connsiteX8" fmla="*/ 10753 w 64519"/>
                <a:gd name="connsiteY8" fmla="*/ 32260 h 64519"/>
                <a:gd name="connsiteX9" fmla="*/ 32260 w 64519"/>
                <a:gd name="connsiteY9" fmla="*/ 10753 h 6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19" h="64519">
                  <a:moveTo>
                    <a:pt x="32260" y="64519"/>
                  </a:moveTo>
                  <a:cubicBezTo>
                    <a:pt x="50076" y="64519"/>
                    <a:pt x="64519" y="50076"/>
                    <a:pt x="64519" y="32260"/>
                  </a:cubicBezTo>
                  <a:cubicBezTo>
                    <a:pt x="64519" y="14443"/>
                    <a:pt x="50076" y="0"/>
                    <a:pt x="32260" y="0"/>
                  </a:cubicBezTo>
                  <a:cubicBezTo>
                    <a:pt x="14443" y="0"/>
                    <a:pt x="0" y="14443"/>
                    <a:pt x="0" y="32260"/>
                  </a:cubicBezTo>
                  <a:cubicBezTo>
                    <a:pt x="21" y="50068"/>
                    <a:pt x="14452" y="64498"/>
                    <a:pt x="32260" y="64519"/>
                  </a:cubicBezTo>
                  <a:close/>
                  <a:moveTo>
                    <a:pt x="32260" y="10753"/>
                  </a:moveTo>
                  <a:cubicBezTo>
                    <a:pt x="44137" y="10753"/>
                    <a:pt x="53766" y="20382"/>
                    <a:pt x="53766" y="32260"/>
                  </a:cubicBezTo>
                  <a:cubicBezTo>
                    <a:pt x="53766" y="44137"/>
                    <a:pt x="44137" y="53766"/>
                    <a:pt x="32260" y="53766"/>
                  </a:cubicBezTo>
                  <a:cubicBezTo>
                    <a:pt x="20382" y="53766"/>
                    <a:pt x="10753" y="44137"/>
                    <a:pt x="10753" y="32260"/>
                  </a:cubicBezTo>
                  <a:cubicBezTo>
                    <a:pt x="10753" y="20382"/>
                    <a:pt x="20382" y="10753"/>
                    <a:pt x="32260" y="10753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56" name="Graphic 11" descr="Scientist male outline">
            <a:extLst>
              <a:ext uri="{FF2B5EF4-FFF2-40B4-BE49-F238E27FC236}">
                <a16:creationId xmlns:a16="http://schemas.microsoft.com/office/drawing/2014/main" id="{57FBDC59-95BB-457E-9E48-0406CC7D9255}"/>
              </a:ext>
            </a:extLst>
          </p:cNvPr>
          <p:cNvGrpSpPr/>
          <p:nvPr/>
        </p:nvGrpSpPr>
        <p:grpSpPr>
          <a:xfrm>
            <a:off x="5806380" y="4957971"/>
            <a:ext cx="474976" cy="507484"/>
            <a:chOff x="7909113" y="4062673"/>
            <a:chExt cx="695412" cy="743006"/>
          </a:xfrm>
          <a:solidFill>
            <a:schemeClr val="bg1"/>
          </a:solidFill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9BF6BBF-128C-4EA9-AEB4-CAD232788503}"/>
                </a:ext>
              </a:extLst>
            </p:cNvPr>
            <p:cNvSpPr/>
            <p:nvPr/>
          </p:nvSpPr>
          <p:spPr>
            <a:xfrm>
              <a:off x="8080651" y="4062673"/>
              <a:ext cx="523875" cy="743006"/>
            </a:xfrm>
            <a:custGeom>
              <a:avLst/>
              <a:gdLst>
                <a:gd name="connsiteX0" fmla="*/ 491833 w 523875"/>
                <a:gd name="connsiteY0" fmla="*/ 468906 h 743006"/>
                <a:gd name="connsiteX1" fmla="*/ 373037 w 523875"/>
                <a:gd name="connsiteY1" fmla="*/ 407594 h 743006"/>
                <a:gd name="connsiteX2" fmla="*/ 328755 w 523875"/>
                <a:gd name="connsiteY2" fmla="*/ 389420 h 743006"/>
                <a:gd name="connsiteX3" fmla="*/ 327346 w 523875"/>
                <a:gd name="connsiteY3" fmla="*/ 388696 h 743006"/>
                <a:gd name="connsiteX4" fmla="*/ 326393 w 523875"/>
                <a:gd name="connsiteY4" fmla="*/ 388449 h 743006"/>
                <a:gd name="connsiteX5" fmla="*/ 326212 w 523875"/>
                <a:gd name="connsiteY5" fmla="*/ 388372 h 743006"/>
                <a:gd name="connsiteX6" fmla="*/ 314401 w 523875"/>
                <a:gd name="connsiteY6" fmla="*/ 370751 h 743006"/>
                <a:gd name="connsiteX7" fmla="*/ 314401 w 523875"/>
                <a:gd name="connsiteY7" fmla="*/ 342681 h 743006"/>
                <a:gd name="connsiteX8" fmla="*/ 371570 w 523875"/>
                <a:gd name="connsiteY8" fmla="*/ 228600 h 743006"/>
                <a:gd name="connsiteX9" fmla="*/ 371570 w 523875"/>
                <a:gd name="connsiteY9" fmla="*/ 222333 h 743006"/>
                <a:gd name="connsiteX10" fmla="*/ 392430 w 523875"/>
                <a:gd name="connsiteY10" fmla="*/ 195539 h 743006"/>
                <a:gd name="connsiteX11" fmla="*/ 403012 w 523875"/>
                <a:gd name="connsiteY11" fmla="*/ 157858 h 743006"/>
                <a:gd name="connsiteX12" fmla="*/ 306314 w 523875"/>
                <a:gd name="connsiteY12" fmla="*/ 17450 h 743006"/>
                <a:gd name="connsiteX13" fmla="*/ 283912 w 523875"/>
                <a:gd name="connsiteY13" fmla="*/ 19355 h 743006"/>
                <a:gd name="connsiteX14" fmla="*/ 283912 w 523875"/>
                <a:gd name="connsiteY14" fmla="*/ 19355 h 743006"/>
                <a:gd name="connsiteX15" fmla="*/ 282731 w 523875"/>
                <a:gd name="connsiteY15" fmla="*/ 20174 h 743006"/>
                <a:gd name="connsiteX16" fmla="*/ 278473 w 523875"/>
                <a:gd name="connsiteY16" fmla="*/ 14354 h 743006"/>
                <a:gd name="connsiteX17" fmla="*/ 259804 w 523875"/>
                <a:gd name="connsiteY17" fmla="*/ 2572 h 743006"/>
                <a:gd name="connsiteX18" fmla="*/ 230648 w 523875"/>
                <a:gd name="connsiteY18" fmla="*/ 0 h 743006"/>
                <a:gd name="connsiteX19" fmla="*/ 60531 w 523875"/>
                <a:gd name="connsiteY19" fmla="*/ 141027 h 743006"/>
                <a:gd name="connsiteX20" fmla="*/ 60179 w 523875"/>
                <a:gd name="connsiteY20" fmla="*/ 142932 h 743006"/>
                <a:gd name="connsiteX21" fmla="*/ 35814 w 523875"/>
                <a:gd name="connsiteY21" fmla="*/ 202883 h 743006"/>
                <a:gd name="connsiteX22" fmla="*/ 38451 w 523875"/>
                <a:gd name="connsiteY22" fmla="*/ 216093 h 743006"/>
                <a:gd name="connsiteX23" fmla="*/ 43739 w 523875"/>
                <a:gd name="connsiteY23" fmla="*/ 217694 h 743006"/>
                <a:gd name="connsiteX24" fmla="*/ 85811 w 523875"/>
                <a:gd name="connsiteY24" fmla="*/ 217694 h 743006"/>
                <a:gd name="connsiteX25" fmla="*/ 85811 w 523875"/>
                <a:gd name="connsiteY25" fmla="*/ 228600 h 743006"/>
                <a:gd name="connsiteX26" fmla="*/ 142875 w 523875"/>
                <a:gd name="connsiteY26" fmla="*/ 342605 h 743006"/>
                <a:gd name="connsiteX27" fmla="*/ 142875 w 523875"/>
                <a:gd name="connsiteY27" fmla="*/ 370751 h 743006"/>
                <a:gd name="connsiteX28" fmla="*/ 131054 w 523875"/>
                <a:gd name="connsiteY28" fmla="*/ 388372 h 743006"/>
                <a:gd name="connsiteX29" fmla="*/ 84115 w 523875"/>
                <a:gd name="connsiteY29" fmla="*/ 407670 h 743006"/>
                <a:gd name="connsiteX30" fmla="*/ 0 w 523875"/>
                <a:gd name="connsiteY30" fmla="*/ 445113 h 743006"/>
                <a:gd name="connsiteX31" fmla="*/ 0 w 523875"/>
                <a:gd name="connsiteY31" fmla="*/ 467582 h 743006"/>
                <a:gd name="connsiteX32" fmla="*/ 83068 w 523875"/>
                <a:gd name="connsiteY32" fmla="*/ 428282 h 743006"/>
                <a:gd name="connsiteX33" fmla="*/ 63189 w 523875"/>
                <a:gd name="connsiteY33" fmla="*/ 517141 h 743006"/>
                <a:gd name="connsiteX34" fmla="*/ 70396 w 523875"/>
                <a:gd name="connsiteY34" fmla="*/ 528520 h 743006"/>
                <a:gd name="connsiteX35" fmla="*/ 72476 w 523875"/>
                <a:gd name="connsiteY35" fmla="*/ 528752 h 743006"/>
                <a:gd name="connsiteX36" fmla="*/ 114967 w 523875"/>
                <a:gd name="connsiteY36" fmla="*/ 528752 h 743006"/>
                <a:gd name="connsiteX37" fmla="*/ 93059 w 523875"/>
                <a:gd name="connsiteY37" fmla="*/ 570976 h 743006"/>
                <a:gd name="connsiteX38" fmla="*/ 95841 w 523875"/>
                <a:gd name="connsiteY38" fmla="*/ 583006 h 743006"/>
                <a:gd name="connsiteX39" fmla="*/ 219418 w 523875"/>
                <a:gd name="connsiteY39" fmla="*/ 674761 h 743006"/>
                <a:gd name="connsiteX40" fmla="*/ 219418 w 523875"/>
                <a:gd name="connsiteY40" fmla="*/ 724291 h 743006"/>
                <a:gd name="connsiteX41" fmla="*/ 62132 w 523875"/>
                <a:gd name="connsiteY41" fmla="*/ 714080 h 743006"/>
                <a:gd name="connsiteX42" fmla="*/ 51197 w 523875"/>
                <a:gd name="connsiteY42" fmla="*/ 731320 h 743006"/>
                <a:gd name="connsiteX43" fmla="*/ 231658 w 523875"/>
                <a:gd name="connsiteY43" fmla="*/ 742988 h 743006"/>
                <a:gd name="connsiteX44" fmla="*/ 520008 w 523875"/>
                <a:gd name="connsiteY44" fmla="*/ 698163 h 743006"/>
                <a:gd name="connsiteX45" fmla="*/ 523875 w 523875"/>
                <a:gd name="connsiteY45" fmla="*/ 695325 h 743006"/>
                <a:gd name="connsiteX46" fmla="*/ 523875 w 523875"/>
                <a:gd name="connsiteY46" fmla="*/ 533229 h 743006"/>
                <a:gd name="connsiteX47" fmla="*/ 491833 w 523875"/>
                <a:gd name="connsiteY47" fmla="*/ 468906 h 743006"/>
                <a:gd name="connsiteX48" fmla="*/ 325336 w 523875"/>
                <a:gd name="connsiteY48" fmla="*/ 419614 h 743006"/>
                <a:gd name="connsiteX49" fmla="*/ 327841 w 523875"/>
                <a:gd name="connsiteY49" fmla="*/ 412385 h 743006"/>
                <a:gd name="connsiteX50" fmla="*/ 328441 w 523875"/>
                <a:gd name="connsiteY50" fmla="*/ 410642 h 743006"/>
                <a:gd name="connsiteX51" fmla="*/ 354073 w 523875"/>
                <a:gd name="connsiteY51" fmla="*/ 423701 h 743006"/>
                <a:gd name="connsiteX52" fmla="*/ 373304 w 523875"/>
                <a:gd name="connsiteY52" fmla="*/ 509702 h 743006"/>
                <a:gd name="connsiteX53" fmla="*/ 327050 w 523875"/>
                <a:gd name="connsiteY53" fmla="*/ 509702 h 743006"/>
                <a:gd name="connsiteX54" fmla="*/ 317524 w 523875"/>
                <a:gd name="connsiteY54" fmla="*/ 519226 h 743006"/>
                <a:gd name="connsiteX55" fmla="*/ 318592 w 523875"/>
                <a:gd name="connsiteY55" fmla="*/ 523608 h 743006"/>
                <a:gd name="connsiteX56" fmla="*/ 343929 w 523875"/>
                <a:gd name="connsiteY56" fmla="*/ 572538 h 743006"/>
                <a:gd name="connsiteX57" fmla="*/ 247774 w 523875"/>
                <a:gd name="connsiteY57" fmla="*/ 643976 h 743006"/>
                <a:gd name="connsiteX58" fmla="*/ 311382 w 523875"/>
                <a:gd name="connsiteY58" fmla="*/ 401698 h 743006"/>
                <a:gd name="connsiteX59" fmla="*/ 309182 w 523875"/>
                <a:gd name="connsiteY59" fmla="*/ 408070 h 743006"/>
                <a:gd name="connsiteX60" fmla="*/ 228705 w 523875"/>
                <a:gd name="connsiteY60" fmla="*/ 428625 h 743006"/>
                <a:gd name="connsiteX61" fmla="*/ 148590 w 523875"/>
                <a:gd name="connsiteY61" fmla="*/ 408318 h 743006"/>
                <a:gd name="connsiteX62" fmla="*/ 146218 w 523875"/>
                <a:gd name="connsiteY62" fmla="*/ 401460 h 743006"/>
                <a:gd name="connsiteX63" fmla="*/ 161925 w 523875"/>
                <a:gd name="connsiteY63" fmla="*/ 370751 h 743006"/>
                <a:gd name="connsiteX64" fmla="*/ 161925 w 523875"/>
                <a:gd name="connsiteY64" fmla="*/ 354863 h 743006"/>
                <a:gd name="connsiteX65" fmla="*/ 295332 w 523875"/>
                <a:gd name="connsiteY65" fmla="*/ 354911 h 743006"/>
                <a:gd name="connsiteX66" fmla="*/ 295332 w 523875"/>
                <a:gd name="connsiteY66" fmla="*/ 370751 h 743006"/>
                <a:gd name="connsiteX67" fmla="*/ 311382 w 523875"/>
                <a:gd name="connsiteY67" fmla="*/ 401698 h 743006"/>
                <a:gd name="connsiteX68" fmla="*/ 60550 w 523875"/>
                <a:gd name="connsiteY68" fmla="*/ 198606 h 743006"/>
                <a:gd name="connsiteX69" fmla="*/ 78915 w 523875"/>
                <a:gd name="connsiteY69" fmla="*/ 146418 h 743006"/>
                <a:gd name="connsiteX70" fmla="*/ 79258 w 523875"/>
                <a:gd name="connsiteY70" fmla="*/ 144513 h 743006"/>
                <a:gd name="connsiteX71" fmla="*/ 256556 w 523875"/>
                <a:gd name="connsiteY71" fmla="*/ 21317 h 743006"/>
                <a:gd name="connsiteX72" fmla="*/ 263081 w 523875"/>
                <a:gd name="connsiteY72" fmla="*/ 25575 h 743006"/>
                <a:gd name="connsiteX73" fmla="*/ 272825 w 523875"/>
                <a:gd name="connsiteY73" fmla="*/ 38910 h 743006"/>
                <a:gd name="connsiteX74" fmla="*/ 285960 w 523875"/>
                <a:gd name="connsiteY74" fmla="*/ 41110 h 743006"/>
                <a:gd name="connsiteX75" fmla="*/ 294780 w 523875"/>
                <a:gd name="connsiteY75" fmla="*/ 34966 h 743006"/>
                <a:gd name="connsiteX76" fmla="*/ 297980 w 523875"/>
                <a:gd name="connsiteY76" fmla="*/ 34576 h 743006"/>
                <a:gd name="connsiteX77" fmla="*/ 384077 w 523875"/>
                <a:gd name="connsiteY77" fmla="*/ 159515 h 743006"/>
                <a:gd name="connsiteX78" fmla="*/ 377409 w 523875"/>
                <a:gd name="connsiteY78" fmla="*/ 183909 h 743006"/>
                <a:gd name="connsiteX79" fmla="*/ 370618 w 523875"/>
                <a:gd name="connsiteY79" fmla="*/ 192615 h 743006"/>
                <a:gd name="connsiteX80" fmla="*/ 353911 w 523875"/>
                <a:gd name="connsiteY80" fmla="*/ 157163 h 743006"/>
                <a:gd name="connsiteX81" fmla="*/ 321574 w 523875"/>
                <a:gd name="connsiteY81" fmla="*/ 120063 h 743006"/>
                <a:gd name="connsiteX82" fmla="*/ 312001 w 523875"/>
                <a:gd name="connsiteY82" fmla="*/ 117110 h 743006"/>
                <a:gd name="connsiteX83" fmla="*/ 271548 w 523875"/>
                <a:gd name="connsiteY83" fmla="*/ 150247 h 743006"/>
                <a:gd name="connsiteX84" fmla="*/ 181061 w 523875"/>
                <a:gd name="connsiteY84" fmla="*/ 198577 h 743006"/>
                <a:gd name="connsiteX85" fmla="*/ 104861 w 523875"/>
                <a:gd name="connsiteY85" fmla="*/ 228600 h 743006"/>
                <a:gd name="connsiteX86" fmla="*/ 104861 w 523875"/>
                <a:gd name="connsiteY86" fmla="*/ 217656 h 743006"/>
                <a:gd name="connsiteX87" fmla="*/ 181061 w 523875"/>
                <a:gd name="connsiteY87" fmla="*/ 217656 h 743006"/>
                <a:gd name="connsiteX88" fmla="*/ 286445 w 523875"/>
                <a:gd name="connsiteY88" fmla="*/ 162163 h 743006"/>
                <a:gd name="connsiteX89" fmla="*/ 311534 w 523875"/>
                <a:gd name="connsiteY89" fmla="*/ 137551 h 743006"/>
                <a:gd name="connsiteX90" fmla="*/ 339566 w 523875"/>
                <a:gd name="connsiteY90" fmla="*/ 169707 h 743006"/>
                <a:gd name="connsiteX91" fmla="*/ 352520 w 523875"/>
                <a:gd name="connsiteY91" fmla="*/ 204254 h 743006"/>
                <a:gd name="connsiteX92" fmla="*/ 352520 w 523875"/>
                <a:gd name="connsiteY92" fmla="*/ 219094 h 743006"/>
                <a:gd name="connsiteX93" fmla="*/ 352520 w 523875"/>
                <a:gd name="connsiteY93" fmla="*/ 228619 h 743006"/>
                <a:gd name="connsiteX94" fmla="*/ 228695 w 523875"/>
                <a:gd name="connsiteY94" fmla="*/ 352444 h 743006"/>
                <a:gd name="connsiteX95" fmla="*/ 228695 w 523875"/>
                <a:gd name="connsiteY95" fmla="*/ 352444 h 743006"/>
                <a:gd name="connsiteX96" fmla="*/ 104861 w 523875"/>
                <a:gd name="connsiteY96" fmla="*/ 228600 h 743006"/>
                <a:gd name="connsiteX97" fmla="*/ 113776 w 523875"/>
                <a:gd name="connsiteY97" fmla="*/ 572519 h 743006"/>
                <a:gd name="connsiteX98" fmla="*/ 139122 w 523875"/>
                <a:gd name="connsiteY98" fmla="*/ 523580 h 743006"/>
                <a:gd name="connsiteX99" fmla="*/ 135046 w 523875"/>
                <a:gd name="connsiteY99" fmla="*/ 510741 h 743006"/>
                <a:gd name="connsiteX100" fmla="*/ 130673 w 523875"/>
                <a:gd name="connsiteY100" fmla="*/ 509673 h 743006"/>
                <a:gd name="connsiteX101" fmla="*/ 84401 w 523875"/>
                <a:gd name="connsiteY101" fmla="*/ 509673 h 743006"/>
                <a:gd name="connsiteX102" fmla="*/ 103651 w 523875"/>
                <a:gd name="connsiteY102" fmla="*/ 423672 h 743006"/>
                <a:gd name="connsiteX103" fmla="*/ 129264 w 523875"/>
                <a:gd name="connsiteY103" fmla="*/ 410613 h 743006"/>
                <a:gd name="connsiteX104" fmla="*/ 129778 w 523875"/>
                <a:gd name="connsiteY104" fmla="*/ 412109 h 743006"/>
                <a:gd name="connsiteX105" fmla="*/ 132502 w 523875"/>
                <a:gd name="connsiteY105" fmla="*/ 419967 h 743006"/>
                <a:gd name="connsiteX106" fmla="*/ 209941 w 523875"/>
                <a:gd name="connsiteY106" fmla="*/ 643909 h 743006"/>
                <a:gd name="connsiteX107" fmla="*/ 228857 w 523875"/>
                <a:gd name="connsiteY107" fmla="*/ 640328 h 743006"/>
                <a:gd name="connsiteX108" fmla="*/ 157705 w 523875"/>
                <a:gd name="connsiteY108" fmla="*/ 434588 h 743006"/>
                <a:gd name="connsiteX109" fmla="*/ 300038 w 523875"/>
                <a:gd name="connsiteY109" fmla="*/ 434454 h 743006"/>
                <a:gd name="connsiteX110" fmla="*/ 504825 w 523875"/>
                <a:gd name="connsiteY110" fmla="*/ 685571 h 743006"/>
                <a:gd name="connsiteX111" fmla="*/ 238544 w 523875"/>
                <a:gd name="connsiteY111" fmla="*/ 724348 h 743006"/>
                <a:gd name="connsiteX112" fmla="*/ 238544 w 523875"/>
                <a:gd name="connsiteY112" fmla="*/ 674513 h 743006"/>
                <a:gd name="connsiteX113" fmla="*/ 361788 w 523875"/>
                <a:gd name="connsiteY113" fmla="*/ 583006 h 743006"/>
                <a:gd name="connsiteX114" fmla="*/ 364569 w 523875"/>
                <a:gd name="connsiteY114" fmla="*/ 570976 h 743006"/>
                <a:gd name="connsiteX115" fmla="*/ 342662 w 523875"/>
                <a:gd name="connsiteY115" fmla="*/ 528752 h 743006"/>
                <a:gd name="connsiteX116" fmla="*/ 385191 w 523875"/>
                <a:gd name="connsiteY116" fmla="*/ 528752 h 743006"/>
                <a:gd name="connsiteX117" fmla="*/ 394719 w 523875"/>
                <a:gd name="connsiteY117" fmla="*/ 519230 h 743006"/>
                <a:gd name="connsiteX118" fmla="*/ 394487 w 523875"/>
                <a:gd name="connsiteY118" fmla="*/ 517141 h 743006"/>
                <a:gd name="connsiteX119" fmla="*/ 374647 w 523875"/>
                <a:gd name="connsiteY119" fmla="*/ 428454 h 743006"/>
                <a:gd name="connsiteX120" fmla="*/ 479936 w 523875"/>
                <a:gd name="connsiteY120" fmla="*/ 483784 h 743006"/>
                <a:gd name="connsiteX121" fmla="*/ 504825 w 523875"/>
                <a:gd name="connsiteY121" fmla="*/ 533400 h 74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523875" h="743006">
                  <a:moveTo>
                    <a:pt x="491833" y="468906"/>
                  </a:moveTo>
                  <a:cubicBezTo>
                    <a:pt x="457276" y="440636"/>
                    <a:pt x="416223" y="423024"/>
                    <a:pt x="373037" y="407594"/>
                  </a:cubicBezTo>
                  <a:lnTo>
                    <a:pt x="328755" y="389420"/>
                  </a:lnTo>
                  <a:lnTo>
                    <a:pt x="327346" y="388696"/>
                  </a:lnTo>
                  <a:cubicBezTo>
                    <a:pt x="327034" y="388593"/>
                    <a:pt x="326715" y="388510"/>
                    <a:pt x="326393" y="388449"/>
                  </a:cubicBezTo>
                  <a:lnTo>
                    <a:pt x="326212" y="388372"/>
                  </a:lnTo>
                  <a:cubicBezTo>
                    <a:pt x="319051" y="385456"/>
                    <a:pt x="314377" y="378484"/>
                    <a:pt x="314401" y="370751"/>
                  </a:cubicBezTo>
                  <a:lnTo>
                    <a:pt x="314401" y="342681"/>
                  </a:lnTo>
                  <a:cubicBezTo>
                    <a:pt x="350356" y="315777"/>
                    <a:pt x="371539" y="273508"/>
                    <a:pt x="371570" y="228600"/>
                  </a:cubicBezTo>
                  <a:lnTo>
                    <a:pt x="371570" y="222333"/>
                  </a:lnTo>
                  <a:lnTo>
                    <a:pt x="392430" y="195539"/>
                  </a:lnTo>
                  <a:cubicBezTo>
                    <a:pt x="400731" y="184836"/>
                    <a:pt x="404528" y="171317"/>
                    <a:pt x="403012" y="157858"/>
                  </a:cubicBezTo>
                  <a:cubicBezTo>
                    <a:pt x="397514" y="97379"/>
                    <a:pt x="360857" y="44152"/>
                    <a:pt x="306314" y="17450"/>
                  </a:cubicBezTo>
                  <a:cubicBezTo>
                    <a:pt x="299053" y="13984"/>
                    <a:pt x="290484" y="14712"/>
                    <a:pt x="283912" y="19355"/>
                  </a:cubicBezTo>
                  <a:lnTo>
                    <a:pt x="283912" y="19355"/>
                  </a:lnTo>
                  <a:lnTo>
                    <a:pt x="282731" y="20174"/>
                  </a:lnTo>
                  <a:lnTo>
                    <a:pt x="278473" y="14354"/>
                  </a:lnTo>
                  <a:cubicBezTo>
                    <a:pt x="274024" y="8143"/>
                    <a:pt x="267325" y="3915"/>
                    <a:pt x="259804" y="2572"/>
                  </a:cubicBezTo>
                  <a:cubicBezTo>
                    <a:pt x="250176" y="884"/>
                    <a:pt x="240422" y="24"/>
                    <a:pt x="230648" y="0"/>
                  </a:cubicBezTo>
                  <a:cubicBezTo>
                    <a:pt x="147409" y="-11"/>
                    <a:pt x="75949" y="59228"/>
                    <a:pt x="60531" y="141027"/>
                  </a:cubicBezTo>
                  <a:lnTo>
                    <a:pt x="60179" y="142932"/>
                  </a:lnTo>
                  <a:cubicBezTo>
                    <a:pt x="56212" y="164362"/>
                    <a:pt x="47921" y="184760"/>
                    <a:pt x="35814" y="202883"/>
                  </a:cubicBezTo>
                  <a:cubicBezTo>
                    <a:pt x="32895" y="207258"/>
                    <a:pt x="34075" y="213172"/>
                    <a:pt x="38451" y="216093"/>
                  </a:cubicBezTo>
                  <a:cubicBezTo>
                    <a:pt x="40016" y="217137"/>
                    <a:pt x="41857" y="217694"/>
                    <a:pt x="43739" y="217694"/>
                  </a:cubicBezTo>
                  <a:lnTo>
                    <a:pt x="85811" y="217694"/>
                  </a:lnTo>
                  <a:lnTo>
                    <a:pt x="85811" y="228600"/>
                  </a:lnTo>
                  <a:cubicBezTo>
                    <a:pt x="85835" y="273464"/>
                    <a:pt x="106976" y="315699"/>
                    <a:pt x="142875" y="342605"/>
                  </a:cubicBezTo>
                  <a:lnTo>
                    <a:pt x="142875" y="370751"/>
                  </a:lnTo>
                  <a:cubicBezTo>
                    <a:pt x="142894" y="378485"/>
                    <a:pt x="138217" y="385457"/>
                    <a:pt x="131054" y="388372"/>
                  </a:cubicBezTo>
                  <a:lnTo>
                    <a:pt x="84115" y="407670"/>
                  </a:lnTo>
                  <a:cubicBezTo>
                    <a:pt x="54976" y="417516"/>
                    <a:pt x="26817" y="430051"/>
                    <a:pt x="0" y="445113"/>
                  </a:cubicBezTo>
                  <a:lnTo>
                    <a:pt x="0" y="467582"/>
                  </a:lnTo>
                  <a:cubicBezTo>
                    <a:pt x="26182" y="451509"/>
                    <a:pt x="54035" y="438332"/>
                    <a:pt x="83068" y="428282"/>
                  </a:cubicBezTo>
                  <a:lnTo>
                    <a:pt x="63189" y="517141"/>
                  </a:lnTo>
                  <a:cubicBezTo>
                    <a:pt x="62037" y="522274"/>
                    <a:pt x="65263" y="527369"/>
                    <a:pt x="70396" y="528520"/>
                  </a:cubicBezTo>
                  <a:cubicBezTo>
                    <a:pt x="71079" y="528674"/>
                    <a:pt x="71777" y="528751"/>
                    <a:pt x="72476" y="528752"/>
                  </a:cubicBezTo>
                  <a:lnTo>
                    <a:pt x="114967" y="528752"/>
                  </a:lnTo>
                  <a:lnTo>
                    <a:pt x="93059" y="570976"/>
                  </a:lnTo>
                  <a:cubicBezTo>
                    <a:pt x="90909" y="575125"/>
                    <a:pt x="92088" y="580221"/>
                    <a:pt x="95841" y="583006"/>
                  </a:cubicBezTo>
                  <a:lnTo>
                    <a:pt x="219418" y="674761"/>
                  </a:lnTo>
                  <a:lnTo>
                    <a:pt x="219418" y="724291"/>
                  </a:lnTo>
                  <a:cubicBezTo>
                    <a:pt x="166830" y="724090"/>
                    <a:pt x="114304" y="720680"/>
                    <a:pt x="62132" y="714080"/>
                  </a:cubicBezTo>
                  <a:cubicBezTo>
                    <a:pt x="59707" y="720515"/>
                    <a:pt x="55984" y="726383"/>
                    <a:pt x="51197" y="731320"/>
                  </a:cubicBezTo>
                  <a:cubicBezTo>
                    <a:pt x="111004" y="739412"/>
                    <a:pt x="171305" y="743311"/>
                    <a:pt x="231658" y="742988"/>
                  </a:cubicBezTo>
                  <a:cubicBezTo>
                    <a:pt x="356435" y="742988"/>
                    <a:pt x="480203" y="728034"/>
                    <a:pt x="520008" y="698163"/>
                  </a:cubicBezTo>
                  <a:lnTo>
                    <a:pt x="523875" y="695325"/>
                  </a:lnTo>
                  <a:lnTo>
                    <a:pt x="523875" y="533229"/>
                  </a:lnTo>
                  <a:cubicBezTo>
                    <a:pt x="523405" y="508062"/>
                    <a:pt x="511638" y="484442"/>
                    <a:pt x="491833" y="468906"/>
                  </a:cubicBezTo>
                  <a:close/>
                  <a:moveTo>
                    <a:pt x="325336" y="419614"/>
                  </a:moveTo>
                  <a:lnTo>
                    <a:pt x="327841" y="412385"/>
                  </a:lnTo>
                  <a:lnTo>
                    <a:pt x="328441" y="410642"/>
                  </a:lnTo>
                  <a:lnTo>
                    <a:pt x="354073" y="423701"/>
                  </a:lnTo>
                  <a:lnTo>
                    <a:pt x="373304" y="509702"/>
                  </a:lnTo>
                  <a:lnTo>
                    <a:pt x="327050" y="509702"/>
                  </a:lnTo>
                  <a:cubicBezTo>
                    <a:pt x="321790" y="509702"/>
                    <a:pt x="317525" y="513965"/>
                    <a:pt x="317524" y="519226"/>
                  </a:cubicBezTo>
                  <a:cubicBezTo>
                    <a:pt x="317524" y="520751"/>
                    <a:pt x="317890" y="522254"/>
                    <a:pt x="318592" y="523608"/>
                  </a:cubicBezTo>
                  <a:lnTo>
                    <a:pt x="343929" y="572538"/>
                  </a:lnTo>
                  <a:lnTo>
                    <a:pt x="247774" y="643976"/>
                  </a:lnTo>
                  <a:close/>
                  <a:moveTo>
                    <a:pt x="311382" y="401698"/>
                  </a:moveTo>
                  <a:lnTo>
                    <a:pt x="309182" y="408070"/>
                  </a:lnTo>
                  <a:cubicBezTo>
                    <a:pt x="284835" y="422383"/>
                    <a:pt x="256933" y="429510"/>
                    <a:pt x="228705" y="428625"/>
                  </a:cubicBezTo>
                  <a:cubicBezTo>
                    <a:pt x="200625" y="429488"/>
                    <a:pt x="172867" y="422452"/>
                    <a:pt x="148590" y="408318"/>
                  </a:cubicBezTo>
                  <a:lnTo>
                    <a:pt x="146218" y="401460"/>
                  </a:lnTo>
                  <a:cubicBezTo>
                    <a:pt x="156082" y="394340"/>
                    <a:pt x="161925" y="382915"/>
                    <a:pt x="161925" y="370751"/>
                  </a:cubicBezTo>
                  <a:lnTo>
                    <a:pt x="161925" y="354863"/>
                  </a:lnTo>
                  <a:cubicBezTo>
                    <a:pt x="203626" y="377034"/>
                    <a:pt x="253615" y="377052"/>
                    <a:pt x="295332" y="354911"/>
                  </a:cubicBezTo>
                  <a:lnTo>
                    <a:pt x="295332" y="370751"/>
                  </a:lnTo>
                  <a:cubicBezTo>
                    <a:pt x="295331" y="383063"/>
                    <a:pt x="301318" y="394606"/>
                    <a:pt x="311382" y="401698"/>
                  </a:cubicBezTo>
                  <a:close/>
                  <a:moveTo>
                    <a:pt x="60550" y="198606"/>
                  </a:moveTo>
                  <a:cubicBezTo>
                    <a:pt x="69336" y="182266"/>
                    <a:pt x="75531" y="164660"/>
                    <a:pt x="78915" y="146418"/>
                  </a:cubicBezTo>
                  <a:lnTo>
                    <a:pt x="79258" y="144513"/>
                  </a:lnTo>
                  <a:cubicBezTo>
                    <a:pt x="94691" y="61852"/>
                    <a:pt x="173703" y="6951"/>
                    <a:pt x="256556" y="21317"/>
                  </a:cubicBezTo>
                  <a:cubicBezTo>
                    <a:pt x="259194" y="21851"/>
                    <a:pt x="261529" y="23374"/>
                    <a:pt x="263081" y="25575"/>
                  </a:cubicBezTo>
                  <a:lnTo>
                    <a:pt x="272825" y="38910"/>
                  </a:lnTo>
                  <a:cubicBezTo>
                    <a:pt x="275877" y="43091"/>
                    <a:pt x="281710" y="44068"/>
                    <a:pt x="285960" y="41110"/>
                  </a:cubicBezTo>
                  <a:lnTo>
                    <a:pt x="294780" y="34966"/>
                  </a:lnTo>
                  <a:cubicBezTo>
                    <a:pt x="295706" y="34289"/>
                    <a:pt x="296918" y="34141"/>
                    <a:pt x="297980" y="34576"/>
                  </a:cubicBezTo>
                  <a:cubicBezTo>
                    <a:pt x="346527" y="58330"/>
                    <a:pt x="379165" y="105691"/>
                    <a:pt x="384077" y="159515"/>
                  </a:cubicBezTo>
                  <a:cubicBezTo>
                    <a:pt x="385183" y="168210"/>
                    <a:pt x="382784" y="176986"/>
                    <a:pt x="377409" y="183909"/>
                  </a:cubicBezTo>
                  <a:lnTo>
                    <a:pt x="370618" y="192615"/>
                  </a:lnTo>
                  <a:cubicBezTo>
                    <a:pt x="368453" y="179474"/>
                    <a:pt x="362667" y="167197"/>
                    <a:pt x="353911" y="157163"/>
                  </a:cubicBezTo>
                  <a:lnTo>
                    <a:pt x="321574" y="120063"/>
                  </a:lnTo>
                  <a:cubicBezTo>
                    <a:pt x="319200" y="117344"/>
                    <a:pt x="315494" y="116201"/>
                    <a:pt x="312001" y="117110"/>
                  </a:cubicBezTo>
                  <a:cubicBezTo>
                    <a:pt x="294361" y="121682"/>
                    <a:pt x="283283" y="135560"/>
                    <a:pt x="271548" y="150247"/>
                  </a:cubicBezTo>
                  <a:cubicBezTo>
                    <a:pt x="253451" y="172898"/>
                    <a:pt x="232943" y="198577"/>
                    <a:pt x="181061" y="198577"/>
                  </a:cubicBezTo>
                  <a:close/>
                  <a:moveTo>
                    <a:pt x="104861" y="228600"/>
                  </a:moveTo>
                  <a:lnTo>
                    <a:pt x="104861" y="217656"/>
                  </a:lnTo>
                  <a:lnTo>
                    <a:pt x="181061" y="217656"/>
                  </a:lnTo>
                  <a:cubicBezTo>
                    <a:pt x="242125" y="217656"/>
                    <a:pt x="267738" y="185585"/>
                    <a:pt x="286445" y="162163"/>
                  </a:cubicBezTo>
                  <a:cubicBezTo>
                    <a:pt x="293017" y="152312"/>
                    <a:pt x="301560" y="143931"/>
                    <a:pt x="311534" y="137551"/>
                  </a:cubicBezTo>
                  <a:lnTo>
                    <a:pt x="339566" y="169707"/>
                  </a:lnTo>
                  <a:cubicBezTo>
                    <a:pt x="347909" y="179283"/>
                    <a:pt x="352511" y="191553"/>
                    <a:pt x="352520" y="204254"/>
                  </a:cubicBezTo>
                  <a:lnTo>
                    <a:pt x="352520" y="219094"/>
                  </a:lnTo>
                  <a:lnTo>
                    <a:pt x="352520" y="228619"/>
                  </a:lnTo>
                  <a:cubicBezTo>
                    <a:pt x="352447" y="296975"/>
                    <a:pt x="297051" y="352371"/>
                    <a:pt x="228695" y="352444"/>
                  </a:cubicBezTo>
                  <a:lnTo>
                    <a:pt x="228695" y="352444"/>
                  </a:lnTo>
                  <a:cubicBezTo>
                    <a:pt x="160328" y="352375"/>
                    <a:pt x="104924" y="296968"/>
                    <a:pt x="104861" y="228600"/>
                  </a:cubicBezTo>
                  <a:close/>
                  <a:moveTo>
                    <a:pt x="113776" y="572519"/>
                  </a:moveTo>
                  <a:lnTo>
                    <a:pt x="139122" y="523580"/>
                  </a:lnTo>
                  <a:cubicBezTo>
                    <a:pt x="141542" y="518909"/>
                    <a:pt x="139717" y="513160"/>
                    <a:pt x="135046" y="510741"/>
                  </a:cubicBezTo>
                  <a:cubicBezTo>
                    <a:pt x="133695" y="510041"/>
                    <a:pt x="132196" y="509674"/>
                    <a:pt x="130673" y="509673"/>
                  </a:cubicBezTo>
                  <a:lnTo>
                    <a:pt x="84401" y="509673"/>
                  </a:lnTo>
                  <a:lnTo>
                    <a:pt x="103651" y="423672"/>
                  </a:lnTo>
                  <a:lnTo>
                    <a:pt x="129264" y="410613"/>
                  </a:lnTo>
                  <a:lnTo>
                    <a:pt x="129778" y="412109"/>
                  </a:lnTo>
                  <a:lnTo>
                    <a:pt x="132502" y="419967"/>
                  </a:lnTo>
                  <a:lnTo>
                    <a:pt x="209941" y="643909"/>
                  </a:lnTo>
                  <a:close/>
                  <a:moveTo>
                    <a:pt x="228857" y="640328"/>
                  </a:moveTo>
                  <a:lnTo>
                    <a:pt x="157705" y="434588"/>
                  </a:lnTo>
                  <a:cubicBezTo>
                    <a:pt x="203544" y="452091"/>
                    <a:pt x="254232" y="452044"/>
                    <a:pt x="300038" y="434454"/>
                  </a:cubicBezTo>
                  <a:close/>
                  <a:moveTo>
                    <a:pt x="504825" y="685571"/>
                  </a:moveTo>
                  <a:cubicBezTo>
                    <a:pt x="464820" y="711041"/>
                    <a:pt x="352882" y="723900"/>
                    <a:pt x="238544" y="724348"/>
                  </a:cubicBezTo>
                  <a:lnTo>
                    <a:pt x="238544" y="674513"/>
                  </a:lnTo>
                  <a:lnTo>
                    <a:pt x="361788" y="583006"/>
                  </a:lnTo>
                  <a:cubicBezTo>
                    <a:pt x="365541" y="580221"/>
                    <a:pt x="366719" y="575125"/>
                    <a:pt x="364569" y="570976"/>
                  </a:cubicBezTo>
                  <a:lnTo>
                    <a:pt x="342662" y="528752"/>
                  </a:lnTo>
                  <a:lnTo>
                    <a:pt x="385191" y="528752"/>
                  </a:lnTo>
                  <a:cubicBezTo>
                    <a:pt x="390452" y="528754"/>
                    <a:pt x="394717" y="524490"/>
                    <a:pt x="394719" y="519230"/>
                  </a:cubicBezTo>
                  <a:cubicBezTo>
                    <a:pt x="394719" y="518527"/>
                    <a:pt x="394642" y="517827"/>
                    <a:pt x="394487" y="517141"/>
                  </a:cubicBezTo>
                  <a:lnTo>
                    <a:pt x="374647" y="428454"/>
                  </a:lnTo>
                  <a:cubicBezTo>
                    <a:pt x="412583" y="440897"/>
                    <a:pt x="448170" y="459598"/>
                    <a:pt x="479936" y="483784"/>
                  </a:cubicBezTo>
                  <a:cubicBezTo>
                    <a:pt x="495258" y="495750"/>
                    <a:pt x="504395" y="513964"/>
                    <a:pt x="504825" y="53340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DD2B4E0-CCA7-4D64-B21B-8FC2F6510CAE}"/>
                </a:ext>
              </a:extLst>
            </p:cNvPr>
            <p:cNvSpPr/>
            <p:nvPr/>
          </p:nvSpPr>
          <p:spPr>
            <a:xfrm>
              <a:off x="7909113" y="4457770"/>
              <a:ext cx="218213" cy="332616"/>
            </a:xfrm>
            <a:custGeom>
              <a:avLst/>
              <a:gdLst>
                <a:gd name="connsiteX0" fmla="*/ 152487 w 218213"/>
                <a:gd name="connsiteY0" fmla="*/ 144970 h 332616"/>
                <a:gd name="connsiteX1" fmla="*/ 152487 w 218213"/>
                <a:gd name="connsiteY1" fmla="*/ 48768 h 332616"/>
                <a:gd name="connsiteX2" fmla="*/ 168680 w 218213"/>
                <a:gd name="connsiteY2" fmla="*/ 20193 h 332616"/>
                <a:gd name="connsiteX3" fmla="*/ 173781 w 218213"/>
                <a:gd name="connsiteY3" fmla="*/ 6583 h 332616"/>
                <a:gd name="connsiteX4" fmla="*/ 173442 w 218213"/>
                <a:gd name="connsiteY4" fmla="*/ 5905 h 332616"/>
                <a:gd name="connsiteX5" fmla="*/ 164794 w 218213"/>
                <a:gd name="connsiteY5" fmla="*/ 0 h 332616"/>
                <a:gd name="connsiteX6" fmla="*/ 162965 w 218213"/>
                <a:gd name="connsiteY6" fmla="*/ 191 h 332616"/>
                <a:gd name="connsiteX7" fmla="*/ 54380 w 218213"/>
                <a:gd name="connsiteY7" fmla="*/ 191 h 332616"/>
                <a:gd name="connsiteX8" fmla="*/ 42967 w 218213"/>
                <a:gd name="connsiteY8" fmla="*/ 10282 h 332616"/>
                <a:gd name="connsiteX9" fmla="*/ 42950 w 218213"/>
                <a:gd name="connsiteY9" fmla="*/ 10668 h 332616"/>
                <a:gd name="connsiteX10" fmla="*/ 48665 w 218213"/>
                <a:gd name="connsiteY10" fmla="*/ 21146 h 332616"/>
                <a:gd name="connsiteX11" fmla="*/ 64857 w 218213"/>
                <a:gd name="connsiteY11" fmla="*/ 49721 h 332616"/>
                <a:gd name="connsiteX12" fmla="*/ 64857 w 218213"/>
                <a:gd name="connsiteY12" fmla="*/ 145923 h 332616"/>
                <a:gd name="connsiteX13" fmla="*/ 2945 w 218213"/>
                <a:gd name="connsiteY13" fmla="*/ 286893 h 332616"/>
                <a:gd name="connsiteX14" fmla="*/ 18418 w 218213"/>
                <a:gd name="connsiteY14" fmla="*/ 329039 h 332616"/>
                <a:gd name="connsiteX15" fmla="*/ 20090 w 218213"/>
                <a:gd name="connsiteY15" fmla="*/ 329756 h 332616"/>
                <a:gd name="connsiteX16" fmla="*/ 33425 w 218213"/>
                <a:gd name="connsiteY16" fmla="*/ 332613 h 332616"/>
                <a:gd name="connsiteX17" fmla="*/ 185825 w 218213"/>
                <a:gd name="connsiteY17" fmla="*/ 332613 h 332616"/>
                <a:gd name="connsiteX18" fmla="*/ 218210 w 218213"/>
                <a:gd name="connsiteY18" fmla="*/ 300763 h 332616"/>
                <a:gd name="connsiteX19" fmla="*/ 218210 w 218213"/>
                <a:gd name="connsiteY19" fmla="*/ 300228 h 332616"/>
                <a:gd name="connsiteX20" fmla="*/ 215352 w 218213"/>
                <a:gd name="connsiteY20" fmla="*/ 286893 h 332616"/>
                <a:gd name="connsiteX21" fmla="*/ 142762 w 218213"/>
                <a:gd name="connsiteY21" fmla="*/ 19241 h 332616"/>
                <a:gd name="connsiteX22" fmla="*/ 133437 w 218213"/>
                <a:gd name="connsiteY22" fmla="*/ 48768 h 332616"/>
                <a:gd name="connsiteX23" fmla="*/ 133437 w 218213"/>
                <a:gd name="connsiteY23" fmla="*/ 81153 h 332616"/>
                <a:gd name="connsiteX24" fmla="*/ 83907 w 218213"/>
                <a:gd name="connsiteY24" fmla="*/ 81153 h 332616"/>
                <a:gd name="connsiteX25" fmla="*/ 83907 w 218213"/>
                <a:gd name="connsiteY25" fmla="*/ 49721 h 332616"/>
                <a:gd name="connsiteX26" fmla="*/ 74382 w 218213"/>
                <a:gd name="connsiteY26" fmla="*/ 19241 h 332616"/>
                <a:gd name="connsiteX27" fmla="*/ 185825 w 218213"/>
                <a:gd name="connsiteY27" fmla="*/ 313563 h 332616"/>
                <a:gd name="connsiteX28" fmla="*/ 33425 w 218213"/>
                <a:gd name="connsiteY28" fmla="*/ 313563 h 332616"/>
                <a:gd name="connsiteX29" fmla="*/ 28662 w 218213"/>
                <a:gd name="connsiteY29" fmla="*/ 312715 h 332616"/>
                <a:gd name="connsiteX30" fmla="*/ 27872 w 218213"/>
                <a:gd name="connsiteY30" fmla="*/ 312325 h 332616"/>
                <a:gd name="connsiteX31" fmla="*/ 27052 w 218213"/>
                <a:gd name="connsiteY31" fmla="*/ 312001 h 332616"/>
                <a:gd name="connsiteX32" fmla="*/ 20033 w 218213"/>
                <a:gd name="connsiteY32" fmla="*/ 304971 h 332616"/>
                <a:gd name="connsiteX33" fmla="*/ 20233 w 218213"/>
                <a:gd name="connsiteY33" fmla="*/ 295008 h 332616"/>
                <a:gd name="connsiteX34" fmla="*/ 20337 w 218213"/>
                <a:gd name="connsiteY34" fmla="*/ 294780 h 332616"/>
                <a:gd name="connsiteX35" fmla="*/ 20442 w 218213"/>
                <a:gd name="connsiteY35" fmla="*/ 294551 h 332616"/>
                <a:gd name="connsiteX36" fmla="*/ 82355 w 218213"/>
                <a:gd name="connsiteY36" fmla="*/ 153581 h 332616"/>
                <a:gd name="connsiteX37" fmla="*/ 83964 w 218213"/>
                <a:gd name="connsiteY37" fmla="*/ 149924 h 332616"/>
                <a:gd name="connsiteX38" fmla="*/ 83964 w 218213"/>
                <a:gd name="connsiteY38" fmla="*/ 100203 h 332616"/>
                <a:gd name="connsiteX39" fmla="*/ 133437 w 218213"/>
                <a:gd name="connsiteY39" fmla="*/ 100203 h 332616"/>
                <a:gd name="connsiteX40" fmla="*/ 133437 w 218213"/>
                <a:gd name="connsiteY40" fmla="*/ 148990 h 332616"/>
                <a:gd name="connsiteX41" fmla="*/ 135066 w 218213"/>
                <a:gd name="connsiteY41" fmla="*/ 152676 h 332616"/>
                <a:gd name="connsiteX42" fmla="*/ 197931 w 218213"/>
                <a:gd name="connsiteY42" fmla="*/ 294599 h 332616"/>
                <a:gd name="connsiteX43" fmla="*/ 198112 w 218213"/>
                <a:gd name="connsiteY43" fmla="*/ 295008 h 332616"/>
                <a:gd name="connsiteX44" fmla="*/ 198312 w 218213"/>
                <a:gd name="connsiteY44" fmla="*/ 295408 h 332616"/>
                <a:gd name="connsiteX45" fmla="*/ 199160 w 218213"/>
                <a:gd name="connsiteY45" fmla="*/ 300171 h 332616"/>
                <a:gd name="connsiteX46" fmla="*/ 186481 w 218213"/>
                <a:gd name="connsiteY46" fmla="*/ 313562 h 332616"/>
                <a:gd name="connsiteX47" fmla="*/ 185825 w 218213"/>
                <a:gd name="connsiteY47" fmla="*/ 313563 h 33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8213" h="332616">
                  <a:moveTo>
                    <a:pt x="152487" y="144970"/>
                  </a:moveTo>
                  <a:lnTo>
                    <a:pt x="152487" y="48768"/>
                  </a:lnTo>
                  <a:cubicBezTo>
                    <a:pt x="152706" y="37118"/>
                    <a:pt x="158798" y="26368"/>
                    <a:pt x="168680" y="20193"/>
                  </a:cubicBezTo>
                  <a:cubicBezTo>
                    <a:pt x="173847" y="17843"/>
                    <a:pt x="176130" y="11750"/>
                    <a:pt x="173781" y="6583"/>
                  </a:cubicBezTo>
                  <a:cubicBezTo>
                    <a:pt x="173677" y="6353"/>
                    <a:pt x="173563" y="6127"/>
                    <a:pt x="173442" y="5905"/>
                  </a:cubicBezTo>
                  <a:cubicBezTo>
                    <a:pt x="171922" y="2448"/>
                    <a:pt x="168567" y="157"/>
                    <a:pt x="164794" y="0"/>
                  </a:cubicBezTo>
                  <a:cubicBezTo>
                    <a:pt x="164179" y="4"/>
                    <a:pt x="163567" y="68"/>
                    <a:pt x="162965" y="191"/>
                  </a:cubicBezTo>
                  <a:lnTo>
                    <a:pt x="54380" y="191"/>
                  </a:lnTo>
                  <a:cubicBezTo>
                    <a:pt x="48441" y="-174"/>
                    <a:pt x="43332" y="4343"/>
                    <a:pt x="42967" y="10282"/>
                  </a:cubicBezTo>
                  <a:cubicBezTo>
                    <a:pt x="42958" y="10411"/>
                    <a:pt x="42953" y="10539"/>
                    <a:pt x="42950" y="10668"/>
                  </a:cubicBezTo>
                  <a:cubicBezTo>
                    <a:pt x="42615" y="14984"/>
                    <a:pt x="44856" y="19090"/>
                    <a:pt x="48665" y="21146"/>
                  </a:cubicBezTo>
                  <a:cubicBezTo>
                    <a:pt x="58850" y="27024"/>
                    <a:pt x="65049" y="37962"/>
                    <a:pt x="64857" y="49721"/>
                  </a:cubicBezTo>
                  <a:lnTo>
                    <a:pt x="64857" y="145923"/>
                  </a:lnTo>
                  <a:lnTo>
                    <a:pt x="2945" y="286893"/>
                  </a:lnTo>
                  <a:cubicBezTo>
                    <a:pt x="-4421" y="302805"/>
                    <a:pt x="2507" y="321674"/>
                    <a:pt x="18418" y="329039"/>
                  </a:cubicBezTo>
                  <a:cubicBezTo>
                    <a:pt x="18968" y="329294"/>
                    <a:pt x="19526" y="329533"/>
                    <a:pt x="20090" y="329756"/>
                  </a:cubicBezTo>
                  <a:cubicBezTo>
                    <a:pt x="24261" y="331705"/>
                    <a:pt x="28821" y="332682"/>
                    <a:pt x="33425" y="332613"/>
                  </a:cubicBezTo>
                  <a:lnTo>
                    <a:pt x="185825" y="332613"/>
                  </a:lnTo>
                  <a:cubicBezTo>
                    <a:pt x="203562" y="332761"/>
                    <a:pt x="218062" y="318502"/>
                    <a:pt x="218210" y="300763"/>
                  </a:cubicBezTo>
                  <a:cubicBezTo>
                    <a:pt x="218212" y="300585"/>
                    <a:pt x="218212" y="300406"/>
                    <a:pt x="218210" y="300228"/>
                  </a:cubicBezTo>
                  <a:cubicBezTo>
                    <a:pt x="218278" y="295624"/>
                    <a:pt x="217302" y="291064"/>
                    <a:pt x="215352" y="286893"/>
                  </a:cubicBezTo>
                  <a:close/>
                  <a:moveTo>
                    <a:pt x="142762" y="19241"/>
                  </a:moveTo>
                  <a:cubicBezTo>
                    <a:pt x="136777" y="27932"/>
                    <a:pt x="133530" y="38215"/>
                    <a:pt x="133437" y="48768"/>
                  </a:cubicBezTo>
                  <a:lnTo>
                    <a:pt x="133437" y="81153"/>
                  </a:lnTo>
                  <a:lnTo>
                    <a:pt x="83907" y="81153"/>
                  </a:lnTo>
                  <a:lnTo>
                    <a:pt x="83907" y="49721"/>
                  </a:lnTo>
                  <a:cubicBezTo>
                    <a:pt x="83955" y="38821"/>
                    <a:pt x="80628" y="28173"/>
                    <a:pt x="74382" y="19241"/>
                  </a:cubicBezTo>
                  <a:close/>
                  <a:moveTo>
                    <a:pt x="185825" y="313563"/>
                  </a:moveTo>
                  <a:lnTo>
                    <a:pt x="33425" y="313563"/>
                  </a:lnTo>
                  <a:cubicBezTo>
                    <a:pt x="31796" y="313609"/>
                    <a:pt x="30175" y="313320"/>
                    <a:pt x="28662" y="312715"/>
                  </a:cubicBezTo>
                  <a:lnTo>
                    <a:pt x="27872" y="312325"/>
                  </a:lnTo>
                  <a:lnTo>
                    <a:pt x="27052" y="312001"/>
                  </a:lnTo>
                  <a:cubicBezTo>
                    <a:pt x="23834" y="310741"/>
                    <a:pt x="21289" y="308192"/>
                    <a:pt x="20033" y="304971"/>
                  </a:cubicBezTo>
                  <a:cubicBezTo>
                    <a:pt x="18723" y="301764"/>
                    <a:pt x="18795" y="298160"/>
                    <a:pt x="20233" y="295008"/>
                  </a:cubicBezTo>
                  <a:lnTo>
                    <a:pt x="20337" y="294780"/>
                  </a:lnTo>
                  <a:lnTo>
                    <a:pt x="20442" y="294551"/>
                  </a:lnTo>
                  <a:lnTo>
                    <a:pt x="82355" y="153581"/>
                  </a:lnTo>
                  <a:lnTo>
                    <a:pt x="83964" y="149924"/>
                  </a:lnTo>
                  <a:lnTo>
                    <a:pt x="83964" y="100203"/>
                  </a:lnTo>
                  <a:lnTo>
                    <a:pt x="133437" y="100203"/>
                  </a:lnTo>
                  <a:lnTo>
                    <a:pt x="133437" y="148990"/>
                  </a:lnTo>
                  <a:lnTo>
                    <a:pt x="135066" y="152676"/>
                  </a:lnTo>
                  <a:lnTo>
                    <a:pt x="197931" y="294599"/>
                  </a:lnTo>
                  <a:lnTo>
                    <a:pt x="198112" y="295008"/>
                  </a:lnTo>
                  <a:lnTo>
                    <a:pt x="198312" y="295408"/>
                  </a:lnTo>
                  <a:cubicBezTo>
                    <a:pt x="198919" y="296921"/>
                    <a:pt x="199207" y="298542"/>
                    <a:pt x="199160" y="300171"/>
                  </a:cubicBezTo>
                  <a:cubicBezTo>
                    <a:pt x="199356" y="307370"/>
                    <a:pt x="193680" y="313365"/>
                    <a:pt x="186481" y="313562"/>
                  </a:cubicBezTo>
                  <a:cubicBezTo>
                    <a:pt x="186262" y="313568"/>
                    <a:pt x="186044" y="313568"/>
                    <a:pt x="185825" y="31356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BED591B-8088-436A-A910-BFE1A08E9946}"/>
                </a:ext>
              </a:extLst>
            </p:cNvPr>
            <p:cNvSpPr/>
            <p:nvPr/>
          </p:nvSpPr>
          <p:spPr>
            <a:xfrm>
              <a:off x="8013061" y="4310324"/>
              <a:ext cx="32384" cy="32385"/>
            </a:xfrm>
            <a:custGeom>
              <a:avLst/>
              <a:gdLst>
                <a:gd name="connsiteX0" fmla="*/ 32385 w 32384"/>
                <a:gd name="connsiteY0" fmla="*/ 16193 h 32385"/>
                <a:gd name="connsiteX1" fmla="*/ 16193 w 32384"/>
                <a:gd name="connsiteY1" fmla="*/ 32385 h 32385"/>
                <a:gd name="connsiteX2" fmla="*/ 0 w 32384"/>
                <a:gd name="connsiteY2" fmla="*/ 16193 h 32385"/>
                <a:gd name="connsiteX3" fmla="*/ 16193 w 32384"/>
                <a:gd name="connsiteY3" fmla="*/ 0 h 32385"/>
                <a:gd name="connsiteX4" fmla="*/ 32385 w 32384"/>
                <a:gd name="connsiteY4" fmla="*/ 16193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32385" y="16193"/>
                  </a:moveTo>
                  <a:cubicBezTo>
                    <a:pt x="32385" y="25135"/>
                    <a:pt x="25135" y="32385"/>
                    <a:pt x="16193" y="32385"/>
                  </a:cubicBezTo>
                  <a:cubicBezTo>
                    <a:pt x="7250" y="32385"/>
                    <a:pt x="0" y="25135"/>
                    <a:pt x="0" y="16193"/>
                  </a:cubicBezTo>
                  <a:cubicBezTo>
                    <a:pt x="0" y="7250"/>
                    <a:pt x="7250" y="0"/>
                    <a:pt x="16193" y="0"/>
                  </a:cubicBezTo>
                  <a:cubicBezTo>
                    <a:pt x="25135" y="0"/>
                    <a:pt x="32385" y="7250"/>
                    <a:pt x="32385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E0697E6-B375-4BF9-AAD4-C17C9B5D2145}"/>
                </a:ext>
              </a:extLst>
            </p:cNvPr>
            <p:cNvSpPr/>
            <p:nvPr/>
          </p:nvSpPr>
          <p:spPr>
            <a:xfrm>
              <a:off x="8040645" y="4359854"/>
              <a:ext cx="32385" cy="32384"/>
            </a:xfrm>
            <a:custGeom>
              <a:avLst/>
              <a:gdLst>
                <a:gd name="connsiteX0" fmla="*/ 0 w 32385"/>
                <a:gd name="connsiteY0" fmla="*/ 16193 h 32384"/>
                <a:gd name="connsiteX1" fmla="*/ 16193 w 32385"/>
                <a:gd name="connsiteY1" fmla="*/ 32385 h 32384"/>
                <a:gd name="connsiteX2" fmla="*/ 32385 w 32385"/>
                <a:gd name="connsiteY2" fmla="*/ 16193 h 32384"/>
                <a:gd name="connsiteX3" fmla="*/ 16193 w 32385"/>
                <a:gd name="connsiteY3" fmla="*/ 0 h 32384"/>
                <a:gd name="connsiteX4" fmla="*/ 0 w 32385"/>
                <a:gd name="connsiteY4" fmla="*/ 16193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" h="32384">
                  <a:moveTo>
                    <a:pt x="0" y="16193"/>
                  </a:moveTo>
                  <a:cubicBezTo>
                    <a:pt x="0" y="25136"/>
                    <a:pt x="7249" y="32385"/>
                    <a:pt x="16193" y="32385"/>
                  </a:cubicBez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3" y="0"/>
                  </a:cubicBezTo>
                  <a:cubicBezTo>
                    <a:pt x="7249" y="0"/>
                    <a:pt x="0" y="7249"/>
                    <a:pt x="0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79506D7-D778-4681-BEF6-2C5B39D8AE39}"/>
                </a:ext>
              </a:extLst>
            </p:cNvPr>
            <p:cNvSpPr/>
            <p:nvPr/>
          </p:nvSpPr>
          <p:spPr>
            <a:xfrm>
              <a:off x="7980638" y="4348424"/>
              <a:ext cx="32384" cy="32385"/>
            </a:xfrm>
            <a:custGeom>
              <a:avLst/>
              <a:gdLst>
                <a:gd name="connsiteX0" fmla="*/ 16192 w 32384"/>
                <a:gd name="connsiteY0" fmla="*/ 32385 h 32385"/>
                <a:gd name="connsiteX1" fmla="*/ 32385 w 32384"/>
                <a:gd name="connsiteY1" fmla="*/ 16193 h 32385"/>
                <a:gd name="connsiteX2" fmla="*/ 16192 w 32384"/>
                <a:gd name="connsiteY2" fmla="*/ 0 h 32385"/>
                <a:gd name="connsiteX3" fmla="*/ 0 w 32384"/>
                <a:gd name="connsiteY3" fmla="*/ 16193 h 32385"/>
                <a:gd name="connsiteX4" fmla="*/ 16192 w 32384"/>
                <a:gd name="connsiteY4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16192" y="32385"/>
                  </a:move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2" y="0"/>
                  </a:cubicBezTo>
                  <a:cubicBezTo>
                    <a:pt x="7249" y="0"/>
                    <a:pt x="0" y="7249"/>
                    <a:pt x="0" y="16193"/>
                  </a:cubicBezTo>
                  <a:cubicBezTo>
                    <a:pt x="0" y="25136"/>
                    <a:pt x="7249" y="32385"/>
                    <a:pt x="16192" y="32385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C06477A-C7AF-4D62-8472-1DDFFEAD96ED}"/>
                </a:ext>
              </a:extLst>
            </p:cNvPr>
            <p:cNvSpPr/>
            <p:nvPr/>
          </p:nvSpPr>
          <p:spPr>
            <a:xfrm>
              <a:off x="7985401" y="4402716"/>
              <a:ext cx="43815" cy="43814"/>
            </a:xfrm>
            <a:custGeom>
              <a:avLst/>
              <a:gdLst>
                <a:gd name="connsiteX0" fmla="*/ 0 w 43815"/>
                <a:gd name="connsiteY0" fmla="*/ 21907 h 43814"/>
                <a:gd name="connsiteX1" fmla="*/ 21907 w 43815"/>
                <a:gd name="connsiteY1" fmla="*/ 43815 h 43814"/>
                <a:gd name="connsiteX2" fmla="*/ 43815 w 43815"/>
                <a:gd name="connsiteY2" fmla="*/ 21907 h 43814"/>
                <a:gd name="connsiteX3" fmla="*/ 21907 w 43815"/>
                <a:gd name="connsiteY3" fmla="*/ 0 h 43814"/>
                <a:gd name="connsiteX4" fmla="*/ 0 w 43815"/>
                <a:gd name="connsiteY4" fmla="*/ 21907 h 4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" h="43814">
                  <a:moveTo>
                    <a:pt x="0" y="21907"/>
                  </a:moveTo>
                  <a:cubicBezTo>
                    <a:pt x="0" y="34007"/>
                    <a:pt x="9808" y="43815"/>
                    <a:pt x="21907" y="43815"/>
                  </a:cubicBezTo>
                  <a:cubicBezTo>
                    <a:pt x="34007" y="43815"/>
                    <a:pt x="43815" y="34007"/>
                    <a:pt x="43815" y="21907"/>
                  </a:cubicBezTo>
                  <a:cubicBezTo>
                    <a:pt x="43815" y="9808"/>
                    <a:pt x="34007" y="0"/>
                    <a:pt x="21907" y="0"/>
                  </a:cubicBezTo>
                  <a:cubicBezTo>
                    <a:pt x="9808" y="0"/>
                    <a:pt x="0" y="9808"/>
                    <a:pt x="0" y="21907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63" name="Graphic 13" descr="Server outline">
            <a:extLst>
              <a:ext uri="{FF2B5EF4-FFF2-40B4-BE49-F238E27FC236}">
                <a16:creationId xmlns:a16="http://schemas.microsoft.com/office/drawing/2014/main" id="{01793831-0EBB-4CE0-8648-2D876EE3FDCE}"/>
              </a:ext>
            </a:extLst>
          </p:cNvPr>
          <p:cNvGrpSpPr/>
          <p:nvPr/>
        </p:nvGrpSpPr>
        <p:grpSpPr>
          <a:xfrm>
            <a:off x="3718148" y="4979549"/>
            <a:ext cx="515252" cy="493783"/>
            <a:chOff x="5218075" y="4268105"/>
            <a:chExt cx="685800" cy="657225"/>
          </a:xfrm>
          <a:solidFill>
            <a:schemeClr val="bg1"/>
          </a:solidFill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F7DF543-236B-4FB1-9335-B53D3B465EDB}"/>
                </a:ext>
              </a:extLst>
            </p:cNvPr>
            <p:cNvSpPr/>
            <p:nvPr/>
          </p:nvSpPr>
          <p:spPr>
            <a:xfrm>
              <a:off x="5218075" y="4268105"/>
              <a:ext cx="685800" cy="657225"/>
            </a:xfrm>
            <a:custGeom>
              <a:avLst/>
              <a:gdLst>
                <a:gd name="connsiteX0" fmla="*/ 685800 w 685800"/>
                <a:gd name="connsiteY0" fmla="*/ 600075 h 657225"/>
                <a:gd name="connsiteX1" fmla="*/ 419100 w 685800"/>
                <a:gd name="connsiteY1" fmla="*/ 600075 h 657225"/>
                <a:gd name="connsiteX2" fmla="*/ 419100 w 685800"/>
                <a:gd name="connsiteY2" fmla="*/ 561975 h 657225"/>
                <a:gd name="connsiteX3" fmla="*/ 352425 w 685800"/>
                <a:gd name="connsiteY3" fmla="*/ 561975 h 657225"/>
                <a:gd name="connsiteX4" fmla="*/ 352425 w 685800"/>
                <a:gd name="connsiteY4" fmla="*/ 476250 h 657225"/>
                <a:gd name="connsiteX5" fmla="*/ 609600 w 685800"/>
                <a:gd name="connsiteY5" fmla="*/ 476250 h 657225"/>
                <a:gd name="connsiteX6" fmla="*/ 647700 w 685800"/>
                <a:gd name="connsiteY6" fmla="*/ 438150 h 657225"/>
                <a:gd name="connsiteX7" fmla="*/ 647700 w 685800"/>
                <a:gd name="connsiteY7" fmla="*/ 342900 h 657225"/>
                <a:gd name="connsiteX8" fmla="*/ 634536 w 685800"/>
                <a:gd name="connsiteY8" fmla="*/ 314325 h 657225"/>
                <a:gd name="connsiteX9" fmla="*/ 647700 w 685800"/>
                <a:gd name="connsiteY9" fmla="*/ 285750 h 657225"/>
                <a:gd name="connsiteX10" fmla="*/ 647700 w 685800"/>
                <a:gd name="connsiteY10" fmla="*/ 190500 h 657225"/>
                <a:gd name="connsiteX11" fmla="*/ 634536 w 685800"/>
                <a:gd name="connsiteY11" fmla="*/ 161925 h 657225"/>
                <a:gd name="connsiteX12" fmla="*/ 647700 w 685800"/>
                <a:gd name="connsiteY12" fmla="*/ 133350 h 657225"/>
                <a:gd name="connsiteX13" fmla="*/ 647700 w 685800"/>
                <a:gd name="connsiteY13" fmla="*/ 38100 h 657225"/>
                <a:gd name="connsiteX14" fmla="*/ 609600 w 685800"/>
                <a:gd name="connsiteY14" fmla="*/ 0 h 657225"/>
                <a:gd name="connsiteX15" fmla="*/ 76200 w 685800"/>
                <a:gd name="connsiteY15" fmla="*/ 0 h 657225"/>
                <a:gd name="connsiteX16" fmla="*/ 38100 w 685800"/>
                <a:gd name="connsiteY16" fmla="*/ 38100 h 657225"/>
                <a:gd name="connsiteX17" fmla="*/ 38100 w 685800"/>
                <a:gd name="connsiteY17" fmla="*/ 133350 h 657225"/>
                <a:gd name="connsiteX18" fmla="*/ 51264 w 685800"/>
                <a:gd name="connsiteY18" fmla="*/ 161925 h 657225"/>
                <a:gd name="connsiteX19" fmla="*/ 38100 w 685800"/>
                <a:gd name="connsiteY19" fmla="*/ 190500 h 657225"/>
                <a:gd name="connsiteX20" fmla="*/ 38100 w 685800"/>
                <a:gd name="connsiteY20" fmla="*/ 285750 h 657225"/>
                <a:gd name="connsiteX21" fmla="*/ 51264 w 685800"/>
                <a:gd name="connsiteY21" fmla="*/ 314325 h 657225"/>
                <a:gd name="connsiteX22" fmla="*/ 38100 w 685800"/>
                <a:gd name="connsiteY22" fmla="*/ 342900 h 657225"/>
                <a:gd name="connsiteX23" fmla="*/ 38100 w 685800"/>
                <a:gd name="connsiteY23" fmla="*/ 438150 h 657225"/>
                <a:gd name="connsiteX24" fmla="*/ 76200 w 685800"/>
                <a:gd name="connsiteY24" fmla="*/ 476250 h 657225"/>
                <a:gd name="connsiteX25" fmla="*/ 333375 w 685800"/>
                <a:gd name="connsiteY25" fmla="*/ 476250 h 657225"/>
                <a:gd name="connsiteX26" fmla="*/ 333375 w 685800"/>
                <a:gd name="connsiteY26" fmla="*/ 561975 h 657225"/>
                <a:gd name="connsiteX27" fmla="*/ 266700 w 685800"/>
                <a:gd name="connsiteY27" fmla="*/ 561975 h 657225"/>
                <a:gd name="connsiteX28" fmla="*/ 266700 w 685800"/>
                <a:gd name="connsiteY28" fmla="*/ 600075 h 657225"/>
                <a:gd name="connsiteX29" fmla="*/ 0 w 685800"/>
                <a:gd name="connsiteY29" fmla="*/ 600075 h 657225"/>
                <a:gd name="connsiteX30" fmla="*/ 0 w 685800"/>
                <a:gd name="connsiteY30" fmla="*/ 619125 h 657225"/>
                <a:gd name="connsiteX31" fmla="*/ 266700 w 685800"/>
                <a:gd name="connsiteY31" fmla="*/ 619125 h 657225"/>
                <a:gd name="connsiteX32" fmla="*/ 266700 w 685800"/>
                <a:gd name="connsiteY32" fmla="*/ 657225 h 657225"/>
                <a:gd name="connsiteX33" fmla="*/ 419100 w 685800"/>
                <a:gd name="connsiteY33" fmla="*/ 657225 h 657225"/>
                <a:gd name="connsiteX34" fmla="*/ 419100 w 685800"/>
                <a:gd name="connsiteY34" fmla="*/ 619125 h 657225"/>
                <a:gd name="connsiteX35" fmla="*/ 685800 w 685800"/>
                <a:gd name="connsiteY35" fmla="*/ 619125 h 657225"/>
                <a:gd name="connsiteX36" fmla="*/ 57150 w 685800"/>
                <a:gd name="connsiteY36" fmla="*/ 133350 h 657225"/>
                <a:gd name="connsiteX37" fmla="*/ 57150 w 685800"/>
                <a:gd name="connsiteY37" fmla="*/ 38100 h 657225"/>
                <a:gd name="connsiteX38" fmla="*/ 76200 w 685800"/>
                <a:gd name="connsiteY38" fmla="*/ 19050 h 657225"/>
                <a:gd name="connsiteX39" fmla="*/ 609600 w 685800"/>
                <a:gd name="connsiteY39" fmla="*/ 19050 h 657225"/>
                <a:gd name="connsiteX40" fmla="*/ 628650 w 685800"/>
                <a:gd name="connsiteY40" fmla="*/ 38100 h 657225"/>
                <a:gd name="connsiteX41" fmla="*/ 628650 w 685800"/>
                <a:gd name="connsiteY41" fmla="*/ 133350 h 657225"/>
                <a:gd name="connsiteX42" fmla="*/ 609600 w 685800"/>
                <a:gd name="connsiteY42" fmla="*/ 152400 h 657225"/>
                <a:gd name="connsiteX43" fmla="*/ 76200 w 685800"/>
                <a:gd name="connsiteY43" fmla="*/ 152400 h 657225"/>
                <a:gd name="connsiteX44" fmla="*/ 57150 w 685800"/>
                <a:gd name="connsiteY44" fmla="*/ 133350 h 657225"/>
                <a:gd name="connsiteX45" fmla="*/ 57150 w 685800"/>
                <a:gd name="connsiteY45" fmla="*/ 285750 h 657225"/>
                <a:gd name="connsiteX46" fmla="*/ 57150 w 685800"/>
                <a:gd name="connsiteY46" fmla="*/ 190500 h 657225"/>
                <a:gd name="connsiteX47" fmla="*/ 76200 w 685800"/>
                <a:gd name="connsiteY47" fmla="*/ 171450 h 657225"/>
                <a:gd name="connsiteX48" fmla="*/ 609600 w 685800"/>
                <a:gd name="connsiteY48" fmla="*/ 171450 h 657225"/>
                <a:gd name="connsiteX49" fmla="*/ 628650 w 685800"/>
                <a:gd name="connsiteY49" fmla="*/ 190500 h 657225"/>
                <a:gd name="connsiteX50" fmla="*/ 628650 w 685800"/>
                <a:gd name="connsiteY50" fmla="*/ 285750 h 657225"/>
                <a:gd name="connsiteX51" fmla="*/ 609600 w 685800"/>
                <a:gd name="connsiteY51" fmla="*/ 304800 h 657225"/>
                <a:gd name="connsiteX52" fmla="*/ 76200 w 685800"/>
                <a:gd name="connsiteY52" fmla="*/ 304800 h 657225"/>
                <a:gd name="connsiteX53" fmla="*/ 57150 w 685800"/>
                <a:gd name="connsiteY53" fmla="*/ 285750 h 657225"/>
                <a:gd name="connsiteX54" fmla="*/ 57150 w 685800"/>
                <a:gd name="connsiteY54" fmla="*/ 438150 h 657225"/>
                <a:gd name="connsiteX55" fmla="*/ 57150 w 685800"/>
                <a:gd name="connsiteY55" fmla="*/ 342900 h 657225"/>
                <a:gd name="connsiteX56" fmla="*/ 76200 w 685800"/>
                <a:gd name="connsiteY56" fmla="*/ 323850 h 657225"/>
                <a:gd name="connsiteX57" fmla="*/ 609600 w 685800"/>
                <a:gd name="connsiteY57" fmla="*/ 323850 h 657225"/>
                <a:gd name="connsiteX58" fmla="*/ 628650 w 685800"/>
                <a:gd name="connsiteY58" fmla="*/ 342900 h 657225"/>
                <a:gd name="connsiteX59" fmla="*/ 628650 w 685800"/>
                <a:gd name="connsiteY59" fmla="*/ 438150 h 657225"/>
                <a:gd name="connsiteX60" fmla="*/ 609600 w 685800"/>
                <a:gd name="connsiteY60" fmla="*/ 457200 h 657225"/>
                <a:gd name="connsiteX61" fmla="*/ 76200 w 685800"/>
                <a:gd name="connsiteY61" fmla="*/ 457200 h 657225"/>
                <a:gd name="connsiteX62" fmla="*/ 57150 w 685800"/>
                <a:gd name="connsiteY62" fmla="*/ 438150 h 657225"/>
                <a:gd name="connsiteX63" fmla="*/ 400050 w 685800"/>
                <a:gd name="connsiteY63" fmla="*/ 638175 h 657225"/>
                <a:gd name="connsiteX64" fmla="*/ 285750 w 685800"/>
                <a:gd name="connsiteY64" fmla="*/ 638175 h 657225"/>
                <a:gd name="connsiteX65" fmla="*/ 285750 w 685800"/>
                <a:gd name="connsiteY65" fmla="*/ 581025 h 657225"/>
                <a:gd name="connsiteX66" fmla="*/ 400050 w 685800"/>
                <a:gd name="connsiteY66" fmla="*/ 5810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85800" h="657225">
                  <a:moveTo>
                    <a:pt x="685800" y="600075"/>
                  </a:moveTo>
                  <a:lnTo>
                    <a:pt x="419100" y="600075"/>
                  </a:lnTo>
                  <a:lnTo>
                    <a:pt x="419100" y="561975"/>
                  </a:lnTo>
                  <a:lnTo>
                    <a:pt x="352425" y="561975"/>
                  </a:lnTo>
                  <a:lnTo>
                    <a:pt x="352425" y="476250"/>
                  </a:lnTo>
                  <a:lnTo>
                    <a:pt x="609600" y="476250"/>
                  </a:lnTo>
                  <a:cubicBezTo>
                    <a:pt x="630642" y="476250"/>
                    <a:pt x="647700" y="459192"/>
                    <a:pt x="647700" y="438150"/>
                  </a:cubicBezTo>
                  <a:lnTo>
                    <a:pt x="647700" y="342900"/>
                  </a:lnTo>
                  <a:cubicBezTo>
                    <a:pt x="647665" y="331917"/>
                    <a:pt x="642861" y="321490"/>
                    <a:pt x="634536" y="314325"/>
                  </a:cubicBezTo>
                  <a:cubicBezTo>
                    <a:pt x="642861" y="307160"/>
                    <a:pt x="647665" y="296733"/>
                    <a:pt x="647700" y="285750"/>
                  </a:cubicBezTo>
                  <a:lnTo>
                    <a:pt x="647700" y="190500"/>
                  </a:lnTo>
                  <a:cubicBezTo>
                    <a:pt x="647665" y="179517"/>
                    <a:pt x="642861" y="169090"/>
                    <a:pt x="634536" y="161925"/>
                  </a:cubicBezTo>
                  <a:cubicBezTo>
                    <a:pt x="642861" y="154760"/>
                    <a:pt x="647665" y="144333"/>
                    <a:pt x="647700" y="133350"/>
                  </a:cubicBezTo>
                  <a:lnTo>
                    <a:pt x="647700" y="38100"/>
                  </a:lnTo>
                  <a:cubicBezTo>
                    <a:pt x="647700" y="17058"/>
                    <a:pt x="630642" y="0"/>
                    <a:pt x="609600" y="0"/>
                  </a:cubicBezTo>
                  <a:lnTo>
                    <a:pt x="76200" y="0"/>
                  </a:lnTo>
                  <a:cubicBezTo>
                    <a:pt x="55158" y="0"/>
                    <a:pt x="38100" y="17058"/>
                    <a:pt x="38100" y="38100"/>
                  </a:cubicBezTo>
                  <a:lnTo>
                    <a:pt x="38100" y="133350"/>
                  </a:lnTo>
                  <a:cubicBezTo>
                    <a:pt x="38135" y="144333"/>
                    <a:pt x="42939" y="154760"/>
                    <a:pt x="51264" y="161925"/>
                  </a:cubicBezTo>
                  <a:cubicBezTo>
                    <a:pt x="42939" y="169090"/>
                    <a:pt x="38135" y="179517"/>
                    <a:pt x="38100" y="190500"/>
                  </a:cubicBezTo>
                  <a:lnTo>
                    <a:pt x="38100" y="285750"/>
                  </a:lnTo>
                  <a:cubicBezTo>
                    <a:pt x="38135" y="296733"/>
                    <a:pt x="42939" y="307160"/>
                    <a:pt x="51264" y="314325"/>
                  </a:cubicBezTo>
                  <a:cubicBezTo>
                    <a:pt x="42939" y="321490"/>
                    <a:pt x="38135" y="331917"/>
                    <a:pt x="38100" y="342900"/>
                  </a:cubicBezTo>
                  <a:lnTo>
                    <a:pt x="38100" y="438150"/>
                  </a:lnTo>
                  <a:cubicBezTo>
                    <a:pt x="38100" y="459192"/>
                    <a:pt x="55158" y="476250"/>
                    <a:pt x="76200" y="476250"/>
                  </a:cubicBezTo>
                  <a:lnTo>
                    <a:pt x="333375" y="476250"/>
                  </a:lnTo>
                  <a:lnTo>
                    <a:pt x="333375" y="561975"/>
                  </a:lnTo>
                  <a:lnTo>
                    <a:pt x="266700" y="561975"/>
                  </a:lnTo>
                  <a:lnTo>
                    <a:pt x="266700" y="600075"/>
                  </a:lnTo>
                  <a:lnTo>
                    <a:pt x="0" y="600075"/>
                  </a:lnTo>
                  <a:lnTo>
                    <a:pt x="0" y="619125"/>
                  </a:lnTo>
                  <a:lnTo>
                    <a:pt x="266700" y="619125"/>
                  </a:lnTo>
                  <a:lnTo>
                    <a:pt x="266700" y="657225"/>
                  </a:lnTo>
                  <a:lnTo>
                    <a:pt x="419100" y="657225"/>
                  </a:lnTo>
                  <a:lnTo>
                    <a:pt x="419100" y="619125"/>
                  </a:lnTo>
                  <a:lnTo>
                    <a:pt x="685800" y="619125"/>
                  </a:lnTo>
                  <a:close/>
                  <a:moveTo>
                    <a:pt x="57150" y="133350"/>
                  </a:moveTo>
                  <a:lnTo>
                    <a:pt x="57150" y="38100"/>
                  </a:lnTo>
                  <a:cubicBezTo>
                    <a:pt x="57150" y="27579"/>
                    <a:pt x="65679" y="19050"/>
                    <a:pt x="76200" y="19050"/>
                  </a:cubicBezTo>
                  <a:lnTo>
                    <a:pt x="609600" y="19050"/>
                  </a:lnTo>
                  <a:cubicBezTo>
                    <a:pt x="620121" y="19050"/>
                    <a:pt x="628650" y="27579"/>
                    <a:pt x="628650" y="38100"/>
                  </a:cubicBezTo>
                  <a:lnTo>
                    <a:pt x="628650" y="133350"/>
                  </a:lnTo>
                  <a:cubicBezTo>
                    <a:pt x="628650" y="143871"/>
                    <a:pt x="620121" y="152400"/>
                    <a:pt x="609600" y="152400"/>
                  </a:cubicBezTo>
                  <a:lnTo>
                    <a:pt x="76200" y="152400"/>
                  </a:lnTo>
                  <a:cubicBezTo>
                    <a:pt x="65679" y="152400"/>
                    <a:pt x="57150" y="143871"/>
                    <a:pt x="57150" y="133350"/>
                  </a:cubicBezTo>
                  <a:close/>
                  <a:moveTo>
                    <a:pt x="57150" y="285750"/>
                  </a:moveTo>
                  <a:lnTo>
                    <a:pt x="57150" y="190500"/>
                  </a:lnTo>
                  <a:cubicBezTo>
                    <a:pt x="57150" y="179979"/>
                    <a:pt x="65679" y="171450"/>
                    <a:pt x="76200" y="171450"/>
                  </a:cubicBezTo>
                  <a:lnTo>
                    <a:pt x="609600" y="171450"/>
                  </a:lnTo>
                  <a:cubicBezTo>
                    <a:pt x="620121" y="171450"/>
                    <a:pt x="628650" y="179979"/>
                    <a:pt x="628650" y="190500"/>
                  </a:cubicBezTo>
                  <a:lnTo>
                    <a:pt x="628650" y="285750"/>
                  </a:lnTo>
                  <a:cubicBezTo>
                    <a:pt x="628650" y="296271"/>
                    <a:pt x="620121" y="304800"/>
                    <a:pt x="609600" y="304800"/>
                  </a:cubicBezTo>
                  <a:lnTo>
                    <a:pt x="76200" y="304800"/>
                  </a:lnTo>
                  <a:cubicBezTo>
                    <a:pt x="65679" y="304800"/>
                    <a:pt x="57150" y="296271"/>
                    <a:pt x="57150" y="285750"/>
                  </a:cubicBezTo>
                  <a:close/>
                  <a:moveTo>
                    <a:pt x="57150" y="438150"/>
                  </a:moveTo>
                  <a:lnTo>
                    <a:pt x="57150" y="342900"/>
                  </a:lnTo>
                  <a:cubicBezTo>
                    <a:pt x="57150" y="332379"/>
                    <a:pt x="65679" y="323850"/>
                    <a:pt x="76200" y="323850"/>
                  </a:cubicBezTo>
                  <a:lnTo>
                    <a:pt x="609600" y="323850"/>
                  </a:lnTo>
                  <a:cubicBezTo>
                    <a:pt x="620121" y="323850"/>
                    <a:pt x="628650" y="332379"/>
                    <a:pt x="628650" y="342900"/>
                  </a:cubicBezTo>
                  <a:lnTo>
                    <a:pt x="628650" y="438150"/>
                  </a:lnTo>
                  <a:cubicBezTo>
                    <a:pt x="628650" y="448671"/>
                    <a:pt x="620121" y="457200"/>
                    <a:pt x="609600" y="457200"/>
                  </a:cubicBezTo>
                  <a:lnTo>
                    <a:pt x="76200" y="457200"/>
                  </a:lnTo>
                  <a:cubicBezTo>
                    <a:pt x="65679" y="457200"/>
                    <a:pt x="57150" y="448671"/>
                    <a:pt x="57150" y="438150"/>
                  </a:cubicBezTo>
                  <a:close/>
                  <a:moveTo>
                    <a:pt x="400050" y="638175"/>
                  </a:moveTo>
                  <a:lnTo>
                    <a:pt x="285750" y="638175"/>
                  </a:lnTo>
                  <a:lnTo>
                    <a:pt x="285750" y="581025"/>
                  </a:lnTo>
                  <a:lnTo>
                    <a:pt x="400050" y="581025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19923C8-6CC1-47AF-B3F3-B68251B2D52D}"/>
                </a:ext>
              </a:extLst>
            </p:cNvPr>
            <p:cNvSpPr/>
            <p:nvPr/>
          </p:nvSpPr>
          <p:spPr>
            <a:xfrm>
              <a:off x="53323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8C02E0C-1771-4AB8-BB10-7975AD0D01B2}"/>
                </a:ext>
              </a:extLst>
            </p:cNvPr>
            <p:cNvSpPr/>
            <p:nvPr/>
          </p:nvSpPr>
          <p:spPr>
            <a:xfrm>
              <a:off x="542762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9BCEFED-BD9D-43C6-939A-44414C29E881}"/>
                </a:ext>
              </a:extLst>
            </p:cNvPr>
            <p:cNvSpPr/>
            <p:nvPr/>
          </p:nvSpPr>
          <p:spPr>
            <a:xfrm>
              <a:off x="55228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27B291A-7F23-4C72-8281-BCCC97EFE374}"/>
                </a:ext>
              </a:extLst>
            </p:cNvPr>
            <p:cNvSpPr/>
            <p:nvPr/>
          </p:nvSpPr>
          <p:spPr>
            <a:xfrm>
              <a:off x="53323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C367B43-B274-4C10-835C-72B9E3515487}"/>
                </a:ext>
              </a:extLst>
            </p:cNvPr>
            <p:cNvSpPr/>
            <p:nvPr/>
          </p:nvSpPr>
          <p:spPr>
            <a:xfrm>
              <a:off x="542762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32F4132-DC89-471D-B67A-3D690BF2A93B}"/>
                </a:ext>
              </a:extLst>
            </p:cNvPr>
            <p:cNvSpPr/>
            <p:nvPr/>
          </p:nvSpPr>
          <p:spPr>
            <a:xfrm>
              <a:off x="55228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DF0480-66F2-406B-BCFE-B938056BFA2C}"/>
                </a:ext>
              </a:extLst>
            </p:cNvPr>
            <p:cNvSpPr/>
            <p:nvPr/>
          </p:nvSpPr>
          <p:spPr>
            <a:xfrm>
              <a:off x="53323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FE45BC3-7791-4894-A1AD-BA6B83FB01FB}"/>
                </a:ext>
              </a:extLst>
            </p:cNvPr>
            <p:cNvSpPr/>
            <p:nvPr/>
          </p:nvSpPr>
          <p:spPr>
            <a:xfrm>
              <a:off x="542762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24506A6-E062-4D2D-A90D-76BF36139FF2}"/>
                </a:ext>
              </a:extLst>
            </p:cNvPr>
            <p:cNvSpPr/>
            <p:nvPr/>
          </p:nvSpPr>
          <p:spPr>
            <a:xfrm>
              <a:off x="55228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74" name="Graphic 15" descr="Internet Of Things outline">
            <a:extLst>
              <a:ext uri="{FF2B5EF4-FFF2-40B4-BE49-F238E27FC236}">
                <a16:creationId xmlns:a16="http://schemas.microsoft.com/office/drawing/2014/main" id="{9D3CD37A-86C2-4998-99B5-472A98F356FC}"/>
              </a:ext>
            </a:extLst>
          </p:cNvPr>
          <p:cNvGrpSpPr/>
          <p:nvPr/>
        </p:nvGrpSpPr>
        <p:grpSpPr>
          <a:xfrm>
            <a:off x="1617489" y="4970898"/>
            <a:ext cx="585512" cy="527170"/>
            <a:chOff x="-372168" y="5372835"/>
            <a:chExt cx="585512" cy="527170"/>
          </a:xfrm>
          <a:solidFill>
            <a:schemeClr val="bg1"/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3F9B97F-F84C-4AF9-9B94-7C1B5D667634}"/>
                </a:ext>
              </a:extLst>
            </p:cNvPr>
            <p:cNvSpPr/>
            <p:nvPr/>
          </p:nvSpPr>
          <p:spPr>
            <a:xfrm>
              <a:off x="-320122" y="5451092"/>
              <a:ext cx="117108" cy="126399"/>
            </a:xfrm>
            <a:custGeom>
              <a:avLst/>
              <a:gdLst>
                <a:gd name="connsiteX0" fmla="*/ 26029 w 117108"/>
                <a:gd name="connsiteY0" fmla="*/ 51961 h 126399"/>
                <a:gd name="connsiteX1" fmla="*/ 51128 w 117108"/>
                <a:gd name="connsiteY1" fmla="*/ 32444 h 126399"/>
                <a:gd name="connsiteX2" fmla="*/ 84580 w 117108"/>
                <a:gd name="connsiteY2" fmla="*/ 32444 h 126399"/>
                <a:gd name="connsiteX3" fmla="*/ 104097 w 117108"/>
                <a:gd name="connsiteY3" fmla="*/ 51961 h 126399"/>
                <a:gd name="connsiteX4" fmla="*/ 104097 w 117108"/>
                <a:gd name="connsiteY4" fmla="*/ 126399 h 126399"/>
                <a:gd name="connsiteX5" fmla="*/ 112893 w 117108"/>
                <a:gd name="connsiteY5" fmla="*/ 124142 h 126399"/>
                <a:gd name="connsiteX6" fmla="*/ 117109 w 117108"/>
                <a:gd name="connsiteY6" fmla="*/ 113153 h 126399"/>
                <a:gd name="connsiteX7" fmla="*/ 117109 w 117108"/>
                <a:gd name="connsiteY7" fmla="*/ 51961 h 126399"/>
                <a:gd name="connsiteX8" fmla="*/ 84580 w 117108"/>
                <a:gd name="connsiteY8" fmla="*/ 19432 h 126399"/>
                <a:gd name="connsiteX9" fmla="*/ 51121 w 117108"/>
                <a:gd name="connsiteY9" fmla="*/ 19432 h 126399"/>
                <a:gd name="connsiteX10" fmla="*/ 19433 w 117108"/>
                <a:gd name="connsiteY10" fmla="*/ 846 h 126399"/>
                <a:gd name="connsiteX11" fmla="*/ 846 w 117108"/>
                <a:gd name="connsiteY11" fmla="*/ 32535 h 126399"/>
                <a:gd name="connsiteX12" fmla="*/ 26029 w 117108"/>
                <a:gd name="connsiteY12" fmla="*/ 51961 h 12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8" h="126399">
                  <a:moveTo>
                    <a:pt x="26029" y="51961"/>
                  </a:moveTo>
                  <a:cubicBezTo>
                    <a:pt x="37859" y="51917"/>
                    <a:pt x="48170" y="43898"/>
                    <a:pt x="51128" y="32444"/>
                  </a:cubicBezTo>
                  <a:lnTo>
                    <a:pt x="84580" y="32444"/>
                  </a:lnTo>
                  <a:cubicBezTo>
                    <a:pt x="95359" y="32444"/>
                    <a:pt x="104097" y="41181"/>
                    <a:pt x="104097" y="51961"/>
                  </a:cubicBezTo>
                  <a:lnTo>
                    <a:pt x="104097" y="126399"/>
                  </a:lnTo>
                  <a:cubicBezTo>
                    <a:pt x="106986" y="125514"/>
                    <a:pt x="109913" y="124747"/>
                    <a:pt x="112893" y="124142"/>
                  </a:cubicBezTo>
                  <a:cubicBezTo>
                    <a:pt x="114089" y="120402"/>
                    <a:pt x="115497" y="116734"/>
                    <a:pt x="117109" y="113153"/>
                  </a:cubicBezTo>
                  <a:lnTo>
                    <a:pt x="117109" y="51961"/>
                  </a:lnTo>
                  <a:cubicBezTo>
                    <a:pt x="117087" y="34004"/>
                    <a:pt x="102537" y="19454"/>
                    <a:pt x="84580" y="19432"/>
                  </a:cubicBezTo>
                  <a:lnTo>
                    <a:pt x="51121" y="19432"/>
                  </a:lnTo>
                  <a:cubicBezTo>
                    <a:pt x="47503" y="5549"/>
                    <a:pt x="33316" y="-2772"/>
                    <a:pt x="19433" y="846"/>
                  </a:cubicBezTo>
                  <a:cubicBezTo>
                    <a:pt x="5549" y="4464"/>
                    <a:pt x="-2772" y="18652"/>
                    <a:pt x="846" y="32535"/>
                  </a:cubicBezTo>
                  <a:cubicBezTo>
                    <a:pt x="3832" y="43993"/>
                    <a:pt x="14188" y="51982"/>
                    <a:pt x="26029" y="5196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DD96D68-A08D-459B-9A14-C60C2CAB43C2}"/>
                </a:ext>
              </a:extLst>
            </p:cNvPr>
            <p:cNvSpPr/>
            <p:nvPr/>
          </p:nvSpPr>
          <p:spPr>
            <a:xfrm>
              <a:off x="-372168" y="5594029"/>
              <a:ext cx="107747" cy="123712"/>
            </a:xfrm>
            <a:custGeom>
              <a:avLst/>
              <a:gdLst>
                <a:gd name="connsiteX0" fmla="*/ 99993 w 107747"/>
                <a:gd name="connsiteY0" fmla="*/ 110701 h 123712"/>
                <a:gd name="connsiteX1" fmla="*/ 52052 w 107747"/>
                <a:gd name="connsiteY1" fmla="*/ 110701 h 123712"/>
                <a:gd name="connsiteX2" fmla="*/ 32535 w 107747"/>
                <a:gd name="connsiteY2" fmla="*/ 91184 h 123712"/>
                <a:gd name="connsiteX3" fmla="*/ 32535 w 107747"/>
                <a:gd name="connsiteY3" fmla="*/ 51226 h 123712"/>
                <a:gd name="connsiteX4" fmla="*/ 51226 w 107747"/>
                <a:gd name="connsiteY4" fmla="*/ 19523 h 123712"/>
                <a:gd name="connsiteX5" fmla="*/ 19523 w 107747"/>
                <a:gd name="connsiteY5" fmla="*/ 832 h 123712"/>
                <a:gd name="connsiteX6" fmla="*/ 833 w 107747"/>
                <a:gd name="connsiteY6" fmla="*/ 32535 h 123712"/>
                <a:gd name="connsiteX7" fmla="*/ 19523 w 107747"/>
                <a:gd name="connsiteY7" fmla="*/ 51226 h 123712"/>
                <a:gd name="connsiteX8" fmla="*/ 19523 w 107747"/>
                <a:gd name="connsiteY8" fmla="*/ 91184 h 123712"/>
                <a:gd name="connsiteX9" fmla="*/ 52052 w 107747"/>
                <a:gd name="connsiteY9" fmla="*/ 123712 h 123712"/>
                <a:gd name="connsiteX10" fmla="*/ 107747 w 107747"/>
                <a:gd name="connsiteY10" fmla="*/ 123712 h 123712"/>
                <a:gd name="connsiteX11" fmla="*/ 99993 w 107747"/>
                <a:gd name="connsiteY11" fmla="*/ 110701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747" h="123712">
                  <a:moveTo>
                    <a:pt x="99993" y="110701"/>
                  </a:moveTo>
                  <a:lnTo>
                    <a:pt x="52052" y="110701"/>
                  </a:lnTo>
                  <a:cubicBezTo>
                    <a:pt x="41273" y="110701"/>
                    <a:pt x="32535" y="101963"/>
                    <a:pt x="32535" y="91184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3" y="832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3" y="51226"/>
                  </a:cubicBezTo>
                  <a:lnTo>
                    <a:pt x="19523" y="91184"/>
                  </a:lnTo>
                  <a:cubicBezTo>
                    <a:pt x="19545" y="109140"/>
                    <a:pt x="34096" y="123691"/>
                    <a:pt x="52052" y="123712"/>
                  </a:cubicBezTo>
                  <a:lnTo>
                    <a:pt x="107747" y="123712"/>
                  </a:lnTo>
                  <a:cubicBezTo>
                    <a:pt x="104807" y="119597"/>
                    <a:pt x="102213" y="115245"/>
                    <a:pt x="99993" y="11070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3AA6D4C-070B-4EE8-8175-6D0B4F3F9B28}"/>
                </a:ext>
              </a:extLst>
            </p:cNvPr>
            <p:cNvSpPr/>
            <p:nvPr/>
          </p:nvSpPr>
          <p:spPr>
            <a:xfrm>
              <a:off x="-118445" y="5372835"/>
              <a:ext cx="52058" cy="132468"/>
            </a:xfrm>
            <a:custGeom>
              <a:avLst/>
              <a:gdLst>
                <a:gd name="connsiteX0" fmla="*/ 19524 w 52058"/>
                <a:gd name="connsiteY0" fmla="*/ 51226 h 132468"/>
                <a:gd name="connsiteX1" fmla="*/ 19524 w 52058"/>
                <a:gd name="connsiteY1" fmla="*/ 130680 h 132468"/>
                <a:gd name="connsiteX2" fmla="*/ 32535 w 52058"/>
                <a:gd name="connsiteY2" fmla="*/ 132469 h 132468"/>
                <a:gd name="connsiteX3" fmla="*/ 32535 w 52058"/>
                <a:gd name="connsiteY3" fmla="*/ 51226 h 132468"/>
                <a:gd name="connsiteX4" fmla="*/ 51226 w 52058"/>
                <a:gd name="connsiteY4" fmla="*/ 19523 h 132468"/>
                <a:gd name="connsiteX5" fmla="*/ 19524 w 52058"/>
                <a:gd name="connsiteY5" fmla="*/ 833 h 132468"/>
                <a:gd name="connsiteX6" fmla="*/ 833 w 52058"/>
                <a:gd name="connsiteY6" fmla="*/ 32535 h 132468"/>
                <a:gd name="connsiteX7" fmla="*/ 19524 w 52058"/>
                <a:gd name="connsiteY7" fmla="*/ 51226 h 13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32468">
                  <a:moveTo>
                    <a:pt x="19524" y="51226"/>
                  </a:moveTo>
                  <a:lnTo>
                    <a:pt x="19524" y="130680"/>
                  </a:lnTo>
                  <a:cubicBezTo>
                    <a:pt x="23894" y="131004"/>
                    <a:pt x="28239" y="131601"/>
                    <a:pt x="32535" y="132469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4" y="833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4" y="5122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E639927-53A8-4268-85F9-E173A84A5252}"/>
                </a:ext>
              </a:extLst>
            </p:cNvPr>
            <p:cNvSpPr/>
            <p:nvPr/>
          </p:nvSpPr>
          <p:spPr>
            <a:xfrm>
              <a:off x="11674" y="5424880"/>
              <a:ext cx="123614" cy="126965"/>
            </a:xfrm>
            <a:custGeom>
              <a:avLst/>
              <a:gdLst>
                <a:gd name="connsiteX0" fmla="*/ 13011 w 123614"/>
                <a:gd name="connsiteY0" fmla="*/ 117207 h 126965"/>
                <a:gd name="connsiteX1" fmla="*/ 32529 w 123614"/>
                <a:gd name="connsiteY1" fmla="*/ 97690 h 126965"/>
                <a:gd name="connsiteX2" fmla="*/ 71563 w 123614"/>
                <a:gd name="connsiteY2" fmla="*/ 97690 h 126965"/>
                <a:gd name="connsiteX3" fmla="*/ 104091 w 123614"/>
                <a:gd name="connsiteY3" fmla="*/ 65161 h 126965"/>
                <a:gd name="connsiteX4" fmla="*/ 104091 w 123614"/>
                <a:gd name="connsiteY4" fmla="*/ 51226 h 126965"/>
                <a:gd name="connsiteX5" fmla="*/ 122782 w 123614"/>
                <a:gd name="connsiteY5" fmla="*/ 19524 h 126965"/>
                <a:gd name="connsiteX6" fmla="*/ 91080 w 123614"/>
                <a:gd name="connsiteY6" fmla="*/ 833 h 126965"/>
                <a:gd name="connsiteX7" fmla="*/ 72389 w 123614"/>
                <a:gd name="connsiteY7" fmla="*/ 32535 h 126965"/>
                <a:gd name="connsiteX8" fmla="*/ 91080 w 123614"/>
                <a:gd name="connsiteY8" fmla="*/ 51226 h 126965"/>
                <a:gd name="connsiteX9" fmla="*/ 91080 w 123614"/>
                <a:gd name="connsiteY9" fmla="*/ 65161 h 126965"/>
                <a:gd name="connsiteX10" fmla="*/ 71563 w 123614"/>
                <a:gd name="connsiteY10" fmla="*/ 84678 h 126965"/>
                <a:gd name="connsiteX11" fmla="*/ 32529 w 123614"/>
                <a:gd name="connsiteY11" fmla="*/ 84678 h 126965"/>
                <a:gd name="connsiteX12" fmla="*/ 0 w 123614"/>
                <a:gd name="connsiteY12" fmla="*/ 117207 h 126965"/>
                <a:gd name="connsiteX13" fmla="*/ 0 w 123614"/>
                <a:gd name="connsiteY13" fmla="*/ 120317 h 126965"/>
                <a:gd name="connsiteX14" fmla="*/ 13011 w 123614"/>
                <a:gd name="connsiteY14" fmla="*/ 126965 h 12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6965">
                  <a:moveTo>
                    <a:pt x="13011" y="117207"/>
                  </a:moveTo>
                  <a:cubicBezTo>
                    <a:pt x="13011" y="106427"/>
                    <a:pt x="21749" y="97690"/>
                    <a:pt x="32529" y="97690"/>
                  </a:cubicBezTo>
                  <a:lnTo>
                    <a:pt x="71563" y="97690"/>
                  </a:lnTo>
                  <a:cubicBezTo>
                    <a:pt x="89519" y="97668"/>
                    <a:pt x="104070" y="83118"/>
                    <a:pt x="104091" y="65161"/>
                  </a:cubicBezTo>
                  <a:lnTo>
                    <a:pt x="104091" y="51226"/>
                  </a:lnTo>
                  <a:cubicBezTo>
                    <a:pt x="118007" y="47633"/>
                    <a:pt x="126375" y="33439"/>
                    <a:pt x="122782" y="19524"/>
                  </a:cubicBezTo>
                  <a:cubicBezTo>
                    <a:pt x="119189" y="5608"/>
                    <a:pt x="104996" y="-2760"/>
                    <a:pt x="91080" y="833"/>
                  </a:cubicBezTo>
                  <a:cubicBezTo>
                    <a:pt x="77164" y="4426"/>
                    <a:pt x="68796" y="18619"/>
                    <a:pt x="72389" y="32535"/>
                  </a:cubicBezTo>
                  <a:cubicBezTo>
                    <a:pt x="74756" y="41702"/>
                    <a:pt x="81913" y="48859"/>
                    <a:pt x="91080" y="51226"/>
                  </a:cubicBezTo>
                  <a:lnTo>
                    <a:pt x="91080" y="65161"/>
                  </a:lnTo>
                  <a:cubicBezTo>
                    <a:pt x="91080" y="75940"/>
                    <a:pt x="82342" y="84678"/>
                    <a:pt x="71563" y="84678"/>
                  </a:cubicBezTo>
                  <a:lnTo>
                    <a:pt x="32529" y="84678"/>
                  </a:lnTo>
                  <a:cubicBezTo>
                    <a:pt x="14572" y="84700"/>
                    <a:pt x="21" y="99250"/>
                    <a:pt x="0" y="117207"/>
                  </a:cubicBezTo>
                  <a:lnTo>
                    <a:pt x="0" y="120317"/>
                  </a:lnTo>
                  <a:cubicBezTo>
                    <a:pt x="4505" y="122189"/>
                    <a:pt x="8855" y="124413"/>
                    <a:pt x="13011" y="12696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398A3C7-1FAE-46FC-90E5-49BE0F6B18BD}"/>
                </a:ext>
              </a:extLst>
            </p:cNvPr>
            <p:cNvSpPr/>
            <p:nvPr/>
          </p:nvSpPr>
          <p:spPr>
            <a:xfrm>
              <a:off x="-85917" y="5756775"/>
              <a:ext cx="52058" cy="143229"/>
            </a:xfrm>
            <a:custGeom>
              <a:avLst/>
              <a:gdLst>
                <a:gd name="connsiteX0" fmla="*/ 32535 w 52058"/>
                <a:gd name="connsiteY0" fmla="*/ 92004 h 143229"/>
                <a:gd name="connsiteX1" fmla="*/ 32535 w 52058"/>
                <a:gd name="connsiteY1" fmla="*/ 0 h 143229"/>
                <a:gd name="connsiteX2" fmla="*/ 19524 w 52058"/>
                <a:gd name="connsiteY2" fmla="*/ 0 h 143229"/>
                <a:gd name="connsiteX3" fmla="*/ 19524 w 52058"/>
                <a:gd name="connsiteY3" fmla="*/ 92004 h 143229"/>
                <a:gd name="connsiteX4" fmla="*/ 833 w 52058"/>
                <a:gd name="connsiteY4" fmla="*/ 123706 h 143229"/>
                <a:gd name="connsiteX5" fmla="*/ 32535 w 52058"/>
                <a:gd name="connsiteY5" fmla="*/ 142397 h 143229"/>
                <a:gd name="connsiteX6" fmla="*/ 51226 w 52058"/>
                <a:gd name="connsiteY6" fmla="*/ 110695 h 143229"/>
                <a:gd name="connsiteX7" fmla="*/ 32535 w 52058"/>
                <a:gd name="connsiteY7" fmla="*/ 92004 h 14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43229">
                  <a:moveTo>
                    <a:pt x="32535" y="92004"/>
                  </a:moveTo>
                  <a:lnTo>
                    <a:pt x="32535" y="0"/>
                  </a:lnTo>
                  <a:lnTo>
                    <a:pt x="19524" y="0"/>
                  </a:lnTo>
                  <a:lnTo>
                    <a:pt x="19524" y="92004"/>
                  </a:lnTo>
                  <a:cubicBezTo>
                    <a:pt x="5608" y="95597"/>
                    <a:pt x="-2760" y="109790"/>
                    <a:pt x="833" y="123706"/>
                  </a:cubicBezTo>
                  <a:cubicBezTo>
                    <a:pt x="4426" y="137622"/>
                    <a:pt x="18619" y="145990"/>
                    <a:pt x="32535" y="142397"/>
                  </a:cubicBezTo>
                  <a:cubicBezTo>
                    <a:pt x="46451" y="138804"/>
                    <a:pt x="54819" y="124610"/>
                    <a:pt x="51226" y="110695"/>
                  </a:cubicBezTo>
                  <a:cubicBezTo>
                    <a:pt x="48859" y="101528"/>
                    <a:pt x="41702" y="94370"/>
                    <a:pt x="32535" y="92004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C984DC8-304F-4885-ABA1-67A609FE2BD0}"/>
                </a:ext>
              </a:extLst>
            </p:cNvPr>
            <p:cNvSpPr/>
            <p:nvPr/>
          </p:nvSpPr>
          <p:spPr>
            <a:xfrm>
              <a:off x="-274582" y="5756775"/>
              <a:ext cx="123614" cy="123712"/>
            </a:xfrm>
            <a:custGeom>
              <a:avLst/>
              <a:gdLst>
                <a:gd name="connsiteX0" fmla="*/ 110603 w 123614"/>
                <a:gd name="connsiteY0" fmla="*/ 6506 h 123712"/>
                <a:gd name="connsiteX1" fmla="*/ 91086 w 123614"/>
                <a:gd name="connsiteY1" fmla="*/ 26023 h 123712"/>
                <a:gd name="connsiteX2" fmla="*/ 52052 w 123614"/>
                <a:gd name="connsiteY2" fmla="*/ 26023 h 123712"/>
                <a:gd name="connsiteX3" fmla="*/ 19524 w 123614"/>
                <a:gd name="connsiteY3" fmla="*/ 58551 h 123712"/>
                <a:gd name="connsiteX4" fmla="*/ 19524 w 123614"/>
                <a:gd name="connsiteY4" fmla="*/ 72487 h 123712"/>
                <a:gd name="connsiteX5" fmla="*/ 833 w 123614"/>
                <a:gd name="connsiteY5" fmla="*/ 104189 h 123712"/>
                <a:gd name="connsiteX6" fmla="*/ 32535 w 123614"/>
                <a:gd name="connsiteY6" fmla="*/ 122880 h 123712"/>
                <a:gd name="connsiteX7" fmla="*/ 51226 w 123614"/>
                <a:gd name="connsiteY7" fmla="*/ 91178 h 123712"/>
                <a:gd name="connsiteX8" fmla="*/ 32535 w 123614"/>
                <a:gd name="connsiteY8" fmla="*/ 72487 h 123712"/>
                <a:gd name="connsiteX9" fmla="*/ 32535 w 123614"/>
                <a:gd name="connsiteY9" fmla="*/ 58551 h 123712"/>
                <a:gd name="connsiteX10" fmla="*/ 52052 w 123614"/>
                <a:gd name="connsiteY10" fmla="*/ 39034 h 123712"/>
                <a:gd name="connsiteX11" fmla="*/ 91086 w 123614"/>
                <a:gd name="connsiteY11" fmla="*/ 39034 h 123712"/>
                <a:gd name="connsiteX12" fmla="*/ 123615 w 123614"/>
                <a:gd name="connsiteY12" fmla="*/ 6506 h 123712"/>
                <a:gd name="connsiteX13" fmla="*/ 123615 w 123614"/>
                <a:gd name="connsiteY13" fmla="*/ 0 h 123712"/>
                <a:gd name="connsiteX14" fmla="*/ 110603 w 123614"/>
                <a:gd name="connsiteY14" fmla="*/ 0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3712">
                  <a:moveTo>
                    <a:pt x="110603" y="6506"/>
                  </a:moveTo>
                  <a:cubicBezTo>
                    <a:pt x="110603" y="17285"/>
                    <a:pt x="101866" y="26023"/>
                    <a:pt x="91086" y="26023"/>
                  </a:cubicBezTo>
                  <a:lnTo>
                    <a:pt x="52052" y="26023"/>
                  </a:lnTo>
                  <a:cubicBezTo>
                    <a:pt x="34096" y="26044"/>
                    <a:pt x="19545" y="40595"/>
                    <a:pt x="19524" y="58551"/>
                  </a:cubicBezTo>
                  <a:lnTo>
                    <a:pt x="19524" y="72487"/>
                  </a:lnTo>
                  <a:cubicBezTo>
                    <a:pt x="5608" y="76080"/>
                    <a:pt x="-2760" y="90273"/>
                    <a:pt x="833" y="104189"/>
                  </a:cubicBezTo>
                  <a:cubicBezTo>
                    <a:pt x="4426" y="118105"/>
                    <a:pt x="18619" y="126473"/>
                    <a:pt x="32535" y="122880"/>
                  </a:cubicBezTo>
                  <a:cubicBezTo>
                    <a:pt x="46451" y="119287"/>
                    <a:pt x="54819" y="105093"/>
                    <a:pt x="51226" y="91178"/>
                  </a:cubicBezTo>
                  <a:cubicBezTo>
                    <a:pt x="48859" y="82011"/>
                    <a:pt x="41702" y="74853"/>
                    <a:pt x="32535" y="72487"/>
                  </a:cubicBezTo>
                  <a:lnTo>
                    <a:pt x="32535" y="58551"/>
                  </a:lnTo>
                  <a:cubicBezTo>
                    <a:pt x="32535" y="47772"/>
                    <a:pt x="41273" y="39034"/>
                    <a:pt x="52052" y="39034"/>
                  </a:cubicBezTo>
                  <a:lnTo>
                    <a:pt x="91086" y="39034"/>
                  </a:lnTo>
                  <a:cubicBezTo>
                    <a:pt x="109043" y="39013"/>
                    <a:pt x="123593" y="24462"/>
                    <a:pt x="123615" y="6506"/>
                  </a:cubicBezTo>
                  <a:lnTo>
                    <a:pt x="123615" y="0"/>
                  </a:lnTo>
                  <a:lnTo>
                    <a:pt x="110603" y="0"/>
                  </a:ln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37C729-38C4-4790-B8EA-38EABAB0E731}"/>
                </a:ext>
              </a:extLst>
            </p:cNvPr>
            <p:cNvSpPr/>
            <p:nvPr/>
          </p:nvSpPr>
          <p:spPr>
            <a:xfrm>
              <a:off x="106983" y="5613650"/>
              <a:ext cx="106361" cy="51960"/>
            </a:xfrm>
            <a:custGeom>
              <a:avLst/>
              <a:gdLst>
                <a:gd name="connsiteX0" fmla="*/ 80345 w 106361"/>
                <a:gd name="connsiteY0" fmla="*/ 0 h 51960"/>
                <a:gd name="connsiteX1" fmla="*/ 55246 w 106361"/>
                <a:gd name="connsiteY1" fmla="*/ 19517 h 51960"/>
                <a:gd name="connsiteX2" fmla="*/ 0 w 106361"/>
                <a:gd name="connsiteY2" fmla="*/ 19517 h 51960"/>
                <a:gd name="connsiteX3" fmla="*/ 7046 w 106361"/>
                <a:gd name="connsiteY3" fmla="*/ 32529 h 51960"/>
                <a:gd name="connsiteX4" fmla="*/ 55240 w 106361"/>
                <a:gd name="connsiteY4" fmla="*/ 32529 h 51960"/>
                <a:gd name="connsiteX5" fmla="*/ 86929 w 106361"/>
                <a:gd name="connsiteY5" fmla="*/ 51115 h 51960"/>
                <a:gd name="connsiteX6" fmla="*/ 105515 w 106361"/>
                <a:gd name="connsiteY6" fmla="*/ 19426 h 51960"/>
                <a:gd name="connsiteX7" fmla="*/ 80345 w 106361"/>
                <a:gd name="connsiteY7" fmla="*/ 0 h 5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61" h="51960">
                  <a:moveTo>
                    <a:pt x="80345" y="0"/>
                  </a:moveTo>
                  <a:cubicBezTo>
                    <a:pt x="68516" y="44"/>
                    <a:pt x="58204" y="8063"/>
                    <a:pt x="55246" y="19517"/>
                  </a:cubicBezTo>
                  <a:lnTo>
                    <a:pt x="0" y="19517"/>
                  </a:lnTo>
                  <a:cubicBezTo>
                    <a:pt x="2745" y="23628"/>
                    <a:pt x="5103" y="27984"/>
                    <a:pt x="7046" y="32529"/>
                  </a:cubicBezTo>
                  <a:lnTo>
                    <a:pt x="55240" y="32529"/>
                  </a:lnTo>
                  <a:cubicBezTo>
                    <a:pt x="58858" y="46412"/>
                    <a:pt x="73045" y="54733"/>
                    <a:pt x="86929" y="51115"/>
                  </a:cubicBezTo>
                  <a:cubicBezTo>
                    <a:pt x="100812" y="47497"/>
                    <a:pt x="109133" y="33309"/>
                    <a:pt x="105515" y="19426"/>
                  </a:cubicBezTo>
                  <a:cubicBezTo>
                    <a:pt x="102531" y="7973"/>
                    <a:pt x="92181" y="-14"/>
                    <a:pt x="80345" y="0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154E0FA-B377-4447-B40E-D269CC0B2919}"/>
                </a:ext>
              </a:extLst>
            </p:cNvPr>
            <p:cNvSpPr/>
            <p:nvPr/>
          </p:nvSpPr>
          <p:spPr>
            <a:xfrm>
              <a:off x="37697" y="5755969"/>
              <a:ext cx="117102" cy="85296"/>
            </a:xfrm>
            <a:custGeom>
              <a:avLst/>
              <a:gdLst>
                <a:gd name="connsiteX0" fmla="*/ 91080 w 117102"/>
                <a:gd name="connsiteY0" fmla="*/ 33335 h 85296"/>
                <a:gd name="connsiteX1" fmla="*/ 65981 w 117102"/>
                <a:gd name="connsiteY1" fmla="*/ 52852 h 85296"/>
                <a:gd name="connsiteX2" fmla="*/ 32529 w 117102"/>
                <a:gd name="connsiteY2" fmla="*/ 52852 h 85296"/>
                <a:gd name="connsiteX3" fmla="*/ 13011 w 117102"/>
                <a:gd name="connsiteY3" fmla="*/ 33335 h 85296"/>
                <a:gd name="connsiteX4" fmla="*/ 13011 w 117102"/>
                <a:gd name="connsiteY4" fmla="*/ 0 h 85296"/>
                <a:gd name="connsiteX5" fmla="*/ 2212 w 117102"/>
                <a:gd name="connsiteY5" fmla="*/ 807 h 85296"/>
                <a:gd name="connsiteX6" fmla="*/ 0 w 117102"/>
                <a:gd name="connsiteY6" fmla="*/ 807 h 85296"/>
                <a:gd name="connsiteX7" fmla="*/ 0 w 117102"/>
                <a:gd name="connsiteY7" fmla="*/ 33335 h 85296"/>
                <a:gd name="connsiteX8" fmla="*/ 32529 w 117102"/>
                <a:gd name="connsiteY8" fmla="*/ 65864 h 85296"/>
                <a:gd name="connsiteX9" fmla="*/ 65981 w 117102"/>
                <a:gd name="connsiteY9" fmla="*/ 65864 h 85296"/>
                <a:gd name="connsiteX10" fmla="*/ 97670 w 117102"/>
                <a:gd name="connsiteY10" fmla="*/ 84450 h 85296"/>
                <a:gd name="connsiteX11" fmla="*/ 116256 w 117102"/>
                <a:gd name="connsiteY11" fmla="*/ 52761 h 85296"/>
                <a:gd name="connsiteX12" fmla="*/ 91080 w 117102"/>
                <a:gd name="connsiteY12" fmla="*/ 33335 h 8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2" h="85296">
                  <a:moveTo>
                    <a:pt x="91080" y="33335"/>
                  </a:moveTo>
                  <a:cubicBezTo>
                    <a:pt x="79250" y="33379"/>
                    <a:pt x="68938" y="41398"/>
                    <a:pt x="65981" y="52852"/>
                  </a:cubicBezTo>
                  <a:lnTo>
                    <a:pt x="32529" y="52852"/>
                  </a:lnTo>
                  <a:cubicBezTo>
                    <a:pt x="21749" y="52852"/>
                    <a:pt x="13011" y="44115"/>
                    <a:pt x="13011" y="33335"/>
                  </a:cubicBezTo>
                  <a:lnTo>
                    <a:pt x="13011" y="0"/>
                  </a:lnTo>
                  <a:cubicBezTo>
                    <a:pt x="9434" y="509"/>
                    <a:pt x="5826" y="779"/>
                    <a:pt x="2212" y="807"/>
                  </a:cubicBezTo>
                  <a:lnTo>
                    <a:pt x="0" y="807"/>
                  </a:lnTo>
                  <a:lnTo>
                    <a:pt x="0" y="33335"/>
                  </a:lnTo>
                  <a:cubicBezTo>
                    <a:pt x="21" y="51292"/>
                    <a:pt x="14572" y="65842"/>
                    <a:pt x="32529" y="65864"/>
                  </a:cubicBezTo>
                  <a:lnTo>
                    <a:pt x="65981" y="65864"/>
                  </a:lnTo>
                  <a:cubicBezTo>
                    <a:pt x="69599" y="79747"/>
                    <a:pt x="83786" y="88068"/>
                    <a:pt x="97670" y="84450"/>
                  </a:cubicBezTo>
                  <a:cubicBezTo>
                    <a:pt x="111553" y="80832"/>
                    <a:pt x="119874" y="66645"/>
                    <a:pt x="116256" y="52761"/>
                  </a:cubicBezTo>
                  <a:cubicBezTo>
                    <a:pt x="113271" y="41306"/>
                    <a:pt x="102918" y="33318"/>
                    <a:pt x="91080" y="3333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3CAD75A-E646-40E6-A4DD-C0E39E9F842B}"/>
                </a:ext>
              </a:extLst>
            </p:cNvPr>
            <p:cNvSpPr/>
            <p:nvPr/>
          </p:nvSpPr>
          <p:spPr>
            <a:xfrm>
              <a:off x="-261829" y="5522569"/>
              <a:ext cx="362612" cy="214679"/>
            </a:xfrm>
            <a:custGeom>
              <a:avLst/>
              <a:gdLst>
                <a:gd name="connsiteX0" fmla="*/ 14629 w 362612"/>
                <a:gd name="connsiteY0" fmla="*/ 99154 h 214679"/>
                <a:gd name="connsiteX1" fmla="*/ 7076 w 362612"/>
                <a:gd name="connsiteY1" fmla="*/ 173371 h 214679"/>
                <a:gd name="connsiteX2" fmla="*/ 69772 w 362612"/>
                <a:gd name="connsiteY2" fmla="*/ 214481 h 214679"/>
                <a:gd name="connsiteX3" fmla="*/ 70188 w 362612"/>
                <a:gd name="connsiteY3" fmla="*/ 214481 h 214679"/>
                <a:gd name="connsiteX4" fmla="*/ 89321 w 362612"/>
                <a:gd name="connsiteY4" fmla="*/ 214676 h 214679"/>
                <a:gd name="connsiteX5" fmla="*/ 301733 w 362612"/>
                <a:gd name="connsiteY5" fmla="*/ 214676 h 214679"/>
                <a:gd name="connsiteX6" fmla="*/ 362609 w 362612"/>
                <a:gd name="connsiteY6" fmla="*/ 155061 h 214679"/>
                <a:gd name="connsiteX7" fmla="*/ 309624 w 362612"/>
                <a:gd name="connsiteY7" fmla="*/ 94620 h 214679"/>
                <a:gd name="connsiteX8" fmla="*/ 279893 w 362612"/>
                <a:gd name="connsiteY8" fmla="*/ 48221 h 214679"/>
                <a:gd name="connsiteX9" fmla="*/ 237892 w 362612"/>
                <a:gd name="connsiteY9" fmla="*/ 35040 h 214679"/>
                <a:gd name="connsiteX10" fmla="*/ 224016 w 362612"/>
                <a:gd name="connsiteY10" fmla="*/ 36342 h 214679"/>
                <a:gd name="connsiteX11" fmla="*/ 154125 w 362612"/>
                <a:gd name="connsiteY11" fmla="*/ 1 h 214679"/>
                <a:gd name="connsiteX12" fmla="*/ 134393 w 362612"/>
                <a:gd name="connsiteY12" fmla="*/ 2304 h 214679"/>
                <a:gd name="connsiteX13" fmla="*/ 70377 w 362612"/>
                <a:gd name="connsiteY13" fmla="*/ 70392 h 214679"/>
                <a:gd name="connsiteX14" fmla="*/ 14629 w 362612"/>
                <a:gd name="connsiteY14" fmla="*/ 99154 h 214679"/>
                <a:gd name="connsiteX15" fmla="*/ 72881 w 362612"/>
                <a:gd name="connsiteY15" fmla="*/ 83358 h 214679"/>
                <a:gd name="connsiteX16" fmla="*/ 82217 w 362612"/>
                <a:gd name="connsiteY16" fmla="*/ 84087 h 214679"/>
                <a:gd name="connsiteX17" fmla="*/ 82287 w 362612"/>
                <a:gd name="connsiteY17" fmla="*/ 84043 h 214679"/>
                <a:gd name="connsiteX18" fmla="*/ 82289 w 362612"/>
                <a:gd name="connsiteY18" fmla="*/ 84028 h 214679"/>
                <a:gd name="connsiteX19" fmla="*/ 82289 w 362612"/>
                <a:gd name="connsiteY19" fmla="*/ 81986 h 214679"/>
                <a:gd name="connsiteX20" fmla="*/ 137360 w 362612"/>
                <a:gd name="connsiteY20" fmla="*/ 14977 h 214679"/>
                <a:gd name="connsiteX21" fmla="*/ 217894 w 362612"/>
                <a:gd name="connsiteY21" fmla="*/ 51409 h 214679"/>
                <a:gd name="connsiteX22" fmla="*/ 217972 w 362612"/>
                <a:gd name="connsiteY22" fmla="*/ 51409 h 214679"/>
                <a:gd name="connsiteX23" fmla="*/ 272418 w 362612"/>
                <a:gd name="connsiteY23" fmla="*/ 58890 h 214679"/>
                <a:gd name="connsiteX24" fmla="*/ 297732 w 362612"/>
                <a:gd name="connsiteY24" fmla="*/ 106044 h 214679"/>
                <a:gd name="connsiteX25" fmla="*/ 297732 w 362612"/>
                <a:gd name="connsiteY25" fmla="*/ 107267 h 214679"/>
                <a:gd name="connsiteX26" fmla="*/ 297803 w 362612"/>
                <a:gd name="connsiteY26" fmla="*/ 107319 h 214679"/>
                <a:gd name="connsiteX27" fmla="*/ 301707 w 362612"/>
                <a:gd name="connsiteY27" fmla="*/ 107137 h 214679"/>
                <a:gd name="connsiteX28" fmla="*/ 349528 w 362612"/>
                <a:gd name="connsiteY28" fmla="*/ 153850 h 214679"/>
                <a:gd name="connsiteX29" fmla="*/ 302816 w 362612"/>
                <a:gd name="connsiteY29" fmla="*/ 201671 h 214679"/>
                <a:gd name="connsiteX30" fmla="*/ 301707 w 362612"/>
                <a:gd name="connsiteY30" fmla="*/ 201671 h 214679"/>
                <a:gd name="connsiteX31" fmla="*/ 89452 w 362612"/>
                <a:gd name="connsiteY31" fmla="*/ 201671 h 214679"/>
                <a:gd name="connsiteX32" fmla="*/ 70325 w 362612"/>
                <a:gd name="connsiteY32" fmla="*/ 201476 h 214679"/>
                <a:gd name="connsiteX33" fmla="*/ 18806 w 362612"/>
                <a:gd name="connsiteY33" fmla="*/ 167737 h 214679"/>
                <a:gd name="connsiteX34" fmla="*/ 24986 w 362612"/>
                <a:gd name="connsiteY34" fmla="*/ 107020 h 214679"/>
                <a:gd name="connsiteX35" fmla="*/ 72881 w 362612"/>
                <a:gd name="connsiteY35" fmla="*/ 83358 h 21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62612" h="214679">
                  <a:moveTo>
                    <a:pt x="14629" y="99154"/>
                  </a:moveTo>
                  <a:cubicBezTo>
                    <a:pt x="-1669" y="120495"/>
                    <a:pt x="-4588" y="149185"/>
                    <a:pt x="7076" y="173371"/>
                  </a:cubicBezTo>
                  <a:cubicBezTo>
                    <a:pt x="18757" y="197621"/>
                    <a:pt x="42876" y="213437"/>
                    <a:pt x="69772" y="214481"/>
                  </a:cubicBezTo>
                  <a:lnTo>
                    <a:pt x="70188" y="214481"/>
                  </a:lnTo>
                  <a:lnTo>
                    <a:pt x="89321" y="214676"/>
                  </a:lnTo>
                  <a:lnTo>
                    <a:pt x="301733" y="214676"/>
                  </a:lnTo>
                  <a:cubicBezTo>
                    <a:pt x="335006" y="215025"/>
                    <a:pt x="362261" y="188334"/>
                    <a:pt x="362609" y="155061"/>
                  </a:cubicBezTo>
                  <a:cubicBezTo>
                    <a:pt x="362931" y="124355"/>
                    <a:pt x="340108" y="98320"/>
                    <a:pt x="309624" y="94620"/>
                  </a:cubicBezTo>
                  <a:cubicBezTo>
                    <a:pt x="306252" y="75825"/>
                    <a:pt x="295559" y="59138"/>
                    <a:pt x="279893" y="48221"/>
                  </a:cubicBezTo>
                  <a:cubicBezTo>
                    <a:pt x="267582" y="39611"/>
                    <a:pt x="252915" y="35008"/>
                    <a:pt x="237892" y="35040"/>
                  </a:cubicBezTo>
                  <a:cubicBezTo>
                    <a:pt x="233236" y="35036"/>
                    <a:pt x="228590" y="35471"/>
                    <a:pt x="224016" y="36342"/>
                  </a:cubicBezTo>
                  <a:cubicBezTo>
                    <a:pt x="208108" y="13477"/>
                    <a:pt x="181979" y="-110"/>
                    <a:pt x="154125" y="1"/>
                  </a:cubicBezTo>
                  <a:cubicBezTo>
                    <a:pt x="147480" y="3"/>
                    <a:pt x="140859" y="776"/>
                    <a:pt x="134393" y="2304"/>
                  </a:cubicBezTo>
                  <a:cubicBezTo>
                    <a:pt x="101242" y="9955"/>
                    <a:pt x="75972" y="36833"/>
                    <a:pt x="70377" y="70392"/>
                  </a:cubicBezTo>
                  <a:cubicBezTo>
                    <a:pt x="48431" y="71172"/>
                    <a:pt x="27984" y="81722"/>
                    <a:pt x="14629" y="99154"/>
                  </a:cubicBezTo>
                  <a:close/>
                  <a:moveTo>
                    <a:pt x="72881" y="83358"/>
                  </a:moveTo>
                  <a:cubicBezTo>
                    <a:pt x="76007" y="83359"/>
                    <a:pt x="79129" y="83603"/>
                    <a:pt x="82217" y="84087"/>
                  </a:cubicBezTo>
                  <a:cubicBezTo>
                    <a:pt x="82248" y="84094"/>
                    <a:pt x="82280" y="84075"/>
                    <a:pt x="82287" y="84043"/>
                  </a:cubicBezTo>
                  <a:cubicBezTo>
                    <a:pt x="82288" y="84038"/>
                    <a:pt x="82289" y="84033"/>
                    <a:pt x="82289" y="84028"/>
                  </a:cubicBezTo>
                  <a:cubicBezTo>
                    <a:pt x="82289" y="83677"/>
                    <a:pt x="82289" y="82448"/>
                    <a:pt x="82289" y="81986"/>
                  </a:cubicBezTo>
                  <a:cubicBezTo>
                    <a:pt x="83325" y="49745"/>
                    <a:pt x="105930" y="22240"/>
                    <a:pt x="137360" y="14977"/>
                  </a:cubicBezTo>
                  <a:cubicBezTo>
                    <a:pt x="169368" y="7371"/>
                    <a:pt x="202473" y="22347"/>
                    <a:pt x="217894" y="51409"/>
                  </a:cubicBezTo>
                  <a:cubicBezTo>
                    <a:pt x="217917" y="51426"/>
                    <a:pt x="217948" y="51426"/>
                    <a:pt x="217972" y="51409"/>
                  </a:cubicBezTo>
                  <a:cubicBezTo>
                    <a:pt x="236272" y="45047"/>
                    <a:pt x="256512" y="47828"/>
                    <a:pt x="272418" y="58890"/>
                  </a:cubicBezTo>
                  <a:cubicBezTo>
                    <a:pt x="287925" y="69644"/>
                    <a:pt x="297338" y="87178"/>
                    <a:pt x="297732" y="106044"/>
                  </a:cubicBezTo>
                  <a:cubicBezTo>
                    <a:pt x="297732" y="106258"/>
                    <a:pt x="297732" y="107033"/>
                    <a:pt x="297732" y="107267"/>
                  </a:cubicBezTo>
                  <a:cubicBezTo>
                    <a:pt x="297732" y="107306"/>
                    <a:pt x="297732" y="107325"/>
                    <a:pt x="297803" y="107319"/>
                  </a:cubicBezTo>
                  <a:cubicBezTo>
                    <a:pt x="299099" y="107167"/>
                    <a:pt x="300403" y="107106"/>
                    <a:pt x="301707" y="107137"/>
                  </a:cubicBezTo>
                  <a:cubicBezTo>
                    <a:pt x="327812" y="106830"/>
                    <a:pt x="349223" y="127744"/>
                    <a:pt x="349528" y="153850"/>
                  </a:cubicBezTo>
                  <a:cubicBezTo>
                    <a:pt x="349835" y="179954"/>
                    <a:pt x="328921" y="201365"/>
                    <a:pt x="302816" y="201671"/>
                  </a:cubicBezTo>
                  <a:cubicBezTo>
                    <a:pt x="302446" y="201676"/>
                    <a:pt x="302076" y="201676"/>
                    <a:pt x="301707" y="201671"/>
                  </a:cubicBezTo>
                  <a:lnTo>
                    <a:pt x="89452" y="201671"/>
                  </a:lnTo>
                  <a:lnTo>
                    <a:pt x="70325" y="201476"/>
                  </a:lnTo>
                  <a:cubicBezTo>
                    <a:pt x="48240" y="200605"/>
                    <a:pt x="28432" y="187633"/>
                    <a:pt x="18806" y="167737"/>
                  </a:cubicBezTo>
                  <a:cubicBezTo>
                    <a:pt x="9298" y="147944"/>
                    <a:pt x="11686" y="124491"/>
                    <a:pt x="24986" y="107020"/>
                  </a:cubicBezTo>
                  <a:cubicBezTo>
                    <a:pt x="36377" y="92082"/>
                    <a:pt x="54096" y="83328"/>
                    <a:pt x="72881" y="83358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B5A94E-76E9-4CC1-AC0A-14D470E6A048}"/>
              </a:ext>
            </a:extLst>
          </p:cNvPr>
          <p:cNvGrpSpPr/>
          <p:nvPr/>
        </p:nvGrpSpPr>
        <p:grpSpPr>
          <a:xfrm>
            <a:off x="10014723" y="5022904"/>
            <a:ext cx="601126" cy="444223"/>
            <a:chOff x="5694362" y="3142545"/>
            <a:chExt cx="800099" cy="59126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5D4E40-0119-4B2D-B5D2-0DBAF201AFA5}"/>
                </a:ext>
              </a:extLst>
            </p:cNvPr>
            <p:cNvSpPr/>
            <p:nvPr/>
          </p:nvSpPr>
          <p:spPr>
            <a:xfrm>
              <a:off x="5874622" y="3142545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6763E8F-31F5-42ED-8EEC-C9ED2B098776}"/>
                </a:ext>
              </a:extLst>
            </p:cNvPr>
            <p:cNvSpPr/>
            <p:nvPr/>
          </p:nvSpPr>
          <p:spPr>
            <a:xfrm>
              <a:off x="5999162" y="3228975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A027A1-4A61-4BED-8F8F-C014A703BC80}"/>
                </a:ext>
              </a:extLst>
            </p:cNvPr>
            <p:cNvSpPr/>
            <p:nvPr/>
          </p:nvSpPr>
          <p:spPr>
            <a:xfrm>
              <a:off x="5952489" y="3438525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ED681D-9F8A-4446-90BC-64DE805D11A2}"/>
                </a:ext>
              </a:extLst>
            </p:cNvPr>
            <p:cNvSpPr/>
            <p:nvPr/>
          </p:nvSpPr>
          <p:spPr>
            <a:xfrm>
              <a:off x="6272529" y="3174073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81D0DD-F46F-463F-9872-4F72DB912A4D}"/>
                </a:ext>
              </a:extLst>
            </p:cNvPr>
            <p:cNvSpPr/>
            <p:nvPr/>
          </p:nvSpPr>
          <p:spPr>
            <a:xfrm>
              <a:off x="6339547" y="3372583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DA6472-91F5-49C7-B15F-08BD3BAE2ED9}"/>
                </a:ext>
              </a:extLst>
            </p:cNvPr>
            <p:cNvSpPr/>
            <p:nvPr/>
          </p:nvSpPr>
          <p:spPr>
            <a:xfrm>
              <a:off x="5780100" y="3174338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C9AB58B-2D44-4DF4-87AB-86E4F204EE5B}"/>
                </a:ext>
              </a:extLst>
            </p:cNvPr>
            <p:cNvSpPr/>
            <p:nvPr/>
          </p:nvSpPr>
          <p:spPr>
            <a:xfrm>
              <a:off x="5694362" y="3372821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B3CFAD-EB0F-4D18-96F0-3EC11B89B6C4}"/>
                </a:ext>
              </a:extLst>
            </p:cNvPr>
            <p:cNvSpPr/>
            <p:nvPr/>
          </p:nvSpPr>
          <p:spPr>
            <a:xfrm>
              <a:off x="5922962" y="3555653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0EAF819-01D1-45A1-A03B-9679645E8368}"/>
              </a:ext>
            </a:extLst>
          </p:cNvPr>
          <p:cNvSpPr txBox="1"/>
          <p:nvPr/>
        </p:nvSpPr>
        <p:spPr>
          <a:xfrm>
            <a:off x="1158035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Set Business Goals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8FE4B90-7F7D-4970-8F41-99BABD3D2450}"/>
              </a:ext>
            </a:extLst>
          </p:cNvPr>
          <p:cNvSpPr txBox="1"/>
          <p:nvPr/>
        </p:nvSpPr>
        <p:spPr>
          <a:xfrm>
            <a:off x="3203714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Identify Stakeholders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79E679A-8C73-4BDA-9DA5-2CD58EB2EB8D}"/>
              </a:ext>
            </a:extLst>
          </p:cNvPr>
          <p:cNvSpPr txBox="1"/>
          <p:nvPr/>
        </p:nvSpPr>
        <p:spPr>
          <a:xfrm>
            <a:off x="5302324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Time &amp; Budget Estimation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654540A-E0C2-4C26-B1E4-66D1F65FCA75}"/>
              </a:ext>
            </a:extLst>
          </p:cNvPr>
          <p:cNvSpPr txBox="1"/>
          <p:nvPr/>
        </p:nvSpPr>
        <p:spPr>
          <a:xfrm>
            <a:off x="9550796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Migrate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779954-B56B-4728-9E66-C6040B56F31B}"/>
              </a:ext>
            </a:extLst>
          </p:cNvPr>
          <p:cNvSpPr txBox="1"/>
          <p:nvPr/>
        </p:nvSpPr>
        <p:spPr>
          <a:xfrm>
            <a:off x="7404056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Clean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56A5006-5350-4286-A767-CB5BDE3C6519}"/>
              </a:ext>
            </a:extLst>
          </p:cNvPr>
          <p:cNvSpPr txBox="1"/>
          <p:nvPr/>
        </p:nvSpPr>
        <p:spPr>
          <a:xfrm>
            <a:off x="1000674" y="5858508"/>
            <a:ext cx="1813389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Integrate Systems &amp; Services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DBFC5E6-D48E-4966-9B83-EC180E909676}"/>
              </a:ext>
            </a:extLst>
          </p:cNvPr>
          <p:cNvSpPr txBox="1"/>
          <p:nvPr/>
        </p:nvSpPr>
        <p:spPr>
          <a:xfrm>
            <a:off x="5302324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Test Solution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3A9EE7-B9FB-44D2-B754-07871B29B18D}"/>
              </a:ext>
            </a:extLst>
          </p:cNvPr>
          <p:cNvSpPr txBox="1"/>
          <p:nvPr/>
        </p:nvSpPr>
        <p:spPr>
          <a:xfrm>
            <a:off x="7404056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Train People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EF9F7B5-3A87-4F21-87B2-35A4AEE71AD0}"/>
              </a:ext>
            </a:extLst>
          </p:cNvPr>
          <p:cNvSpPr txBox="1"/>
          <p:nvPr/>
        </p:nvSpPr>
        <p:spPr>
          <a:xfrm>
            <a:off x="3203714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600" b="1" kern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Deploy Solution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E298C16-0701-40AA-A3AD-B98815C01B61}"/>
              </a:ext>
            </a:extLst>
          </p:cNvPr>
          <p:cNvSpPr txBox="1"/>
          <p:nvPr/>
        </p:nvSpPr>
        <p:spPr>
          <a:xfrm>
            <a:off x="9550796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User Adoption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4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3ED159-4C5C-47FF-9773-903806C1A12A}"/>
              </a:ext>
            </a:extLst>
          </p:cNvPr>
          <p:cNvCxnSpPr>
            <a:cxnSpLocks/>
          </p:cNvCxnSpPr>
          <p:nvPr/>
        </p:nvCxnSpPr>
        <p:spPr>
          <a:xfrm flipH="1">
            <a:off x="1343614" y="5233628"/>
            <a:ext cx="8370787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E340D6C-5BB9-4DCB-BC16-C5FA57C1286F}"/>
              </a:ext>
            </a:extLst>
          </p:cNvPr>
          <p:cNvSpPr/>
          <p:nvPr/>
        </p:nvSpPr>
        <p:spPr>
          <a:xfrm>
            <a:off x="1041495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D53DF3E-8D65-4A86-B1AD-5A469DC0FE28}"/>
              </a:ext>
            </a:extLst>
          </p:cNvPr>
          <p:cNvSpPr/>
          <p:nvPr/>
        </p:nvSpPr>
        <p:spPr>
          <a:xfrm>
            <a:off x="3122171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28DE41D-544E-42F8-89A4-7926F9DCAC2F}"/>
              </a:ext>
            </a:extLst>
          </p:cNvPr>
          <p:cNvSpPr/>
          <p:nvPr/>
        </p:nvSpPr>
        <p:spPr>
          <a:xfrm>
            <a:off x="5205502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B6E7BF0-D76C-4C33-866F-90689AEFE4D9}"/>
              </a:ext>
            </a:extLst>
          </p:cNvPr>
          <p:cNvSpPr/>
          <p:nvPr/>
        </p:nvSpPr>
        <p:spPr>
          <a:xfrm>
            <a:off x="7297553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D1BCEDE-C653-401B-A804-6AC2F46EB4FA}"/>
              </a:ext>
            </a:extLst>
          </p:cNvPr>
          <p:cNvSpPr/>
          <p:nvPr/>
        </p:nvSpPr>
        <p:spPr>
          <a:xfrm>
            <a:off x="9441840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640C8A8-BE7F-4A32-A63F-976CF0B5C6D8}"/>
              </a:ext>
            </a:extLst>
          </p:cNvPr>
          <p:cNvSpPr/>
          <p:nvPr/>
        </p:nvSpPr>
        <p:spPr>
          <a:xfrm>
            <a:off x="1041495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AA2C39C-291E-4D3B-B256-D333039658EF}"/>
              </a:ext>
            </a:extLst>
          </p:cNvPr>
          <p:cNvSpPr/>
          <p:nvPr/>
        </p:nvSpPr>
        <p:spPr>
          <a:xfrm>
            <a:off x="3122171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B3EB803-289E-48E3-880A-4893076A2ED2}"/>
              </a:ext>
            </a:extLst>
          </p:cNvPr>
          <p:cNvSpPr/>
          <p:nvPr/>
        </p:nvSpPr>
        <p:spPr>
          <a:xfrm>
            <a:off x="5205502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611634CF-5E2A-47C9-9829-89EC4C40FD73}"/>
              </a:ext>
            </a:extLst>
          </p:cNvPr>
          <p:cNvSpPr/>
          <p:nvPr/>
        </p:nvSpPr>
        <p:spPr>
          <a:xfrm>
            <a:off x="7297553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8841C39-A52C-43E9-80DA-C788BD3B88A0}"/>
              </a:ext>
            </a:extLst>
          </p:cNvPr>
          <p:cNvSpPr/>
          <p:nvPr/>
        </p:nvSpPr>
        <p:spPr>
          <a:xfrm>
            <a:off x="9441840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10-Step Implementation Process Plan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B144E8-C1FA-4729-BBAD-C5F9F6F76615}"/>
              </a:ext>
            </a:extLst>
          </p:cNvPr>
          <p:cNvSpPr/>
          <p:nvPr/>
        </p:nvSpPr>
        <p:spPr>
          <a:xfrm>
            <a:off x="10850433" y="2337058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69A2F-4D7D-4A24-9760-9E25BFBD8E4D}"/>
              </a:ext>
            </a:extLst>
          </p:cNvPr>
          <p:cNvCxnSpPr>
            <a:cxnSpLocks/>
          </p:cNvCxnSpPr>
          <p:nvPr/>
        </p:nvCxnSpPr>
        <p:spPr>
          <a:xfrm flipH="1">
            <a:off x="2198335" y="2337058"/>
            <a:ext cx="8652098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4FEAE7-F451-4A4A-BEBE-52E6AAAAE53B}"/>
              </a:ext>
            </a:extLst>
          </p:cNvPr>
          <p:cNvSpPr/>
          <p:nvPr/>
        </p:nvSpPr>
        <p:spPr>
          <a:xfrm>
            <a:off x="1476199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C5F66F4-32FF-4D82-87FF-287DC1AD1B82}"/>
              </a:ext>
            </a:extLst>
          </p:cNvPr>
          <p:cNvSpPr/>
          <p:nvPr/>
        </p:nvSpPr>
        <p:spPr>
          <a:xfrm>
            <a:off x="3556875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A87E826-63F0-4474-AE63-F2879B9B4EB7}"/>
              </a:ext>
            </a:extLst>
          </p:cNvPr>
          <p:cNvSpPr/>
          <p:nvPr/>
        </p:nvSpPr>
        <p:spPr>
          <a:xfrm>
            <a:off x="5640206" y="1905888"/>
            <a:ext cx="862340" cy="86233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92CBB5E-385B-49D5-ADCE-A2599ED8A652}"/>
              </a:ext>
            </a:extLst>
          </p:cNvPr>
          <p:cNvSpPr/>
          <p:nvPr/>
        </p:nvSpPr>
        <p:spPr>
          <a:xfrm>
            <a:off x="7732257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15C91F3-A072-4D32-B791-BFB828626AD2}"/>
              </a:ext>
            </a:extLst>
          </p:cNvPr>
          <p:cNvSpPr/>
          <p:nvPr/>
        </p:nvSpPr>
        <p:spPr>
          <a:xfrm>
            <a:off x="9883682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307AB1C-2842-4E63-ABBB-48B887587679}"/>
              </a:ext>
            </a:extLst>
          </p:cNvPr>
          <p:cNvCxnSpPr>
            <a:cxnSpLocks/>
          </p:cNvCxnSpPr>
          <p:nvPr/>
        </p:nvCxnSpPr>
        <p:spPr>
          <a:xfrm flipH="1">
            <a:off x="1343614" y="3783238"/>
            <a:ext cx="9506819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5">
            <a:extLst>
              <a:ext uri="{FF2B5EF4-FFF2-40B4-BE49-F238E27FC236}">
                <a16:creationId xmlns:a16="http://schemas.microsoft.com/office/drawing/2014/main" id="{7FCEF5AF-400A-4734-B68B-D400C8BD8143}"/>
              </a:ext>
            </a:extLst>
          </p:cNvPr>
          <p:cNvSpPr/>
          <p:nvPr/>
        </p:nvSpPr>
        <p:spPr>
          <a:xfrm flipH="1">
            <a:off x="620729" y="3784856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37DC6CD-7D14-4CF6-BD6D-C9D69FD1DD7A}"/>
              </a:ext>
            </a:extLst>
          </p:cNvPr>
          <p:cNvSpPr/>
          <p:nvPr/>
        </p:nvSpPr>
        <p:spPr>
          <a:xfrm>
            <a:off x="1476199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AE21696-1F28-4449-8C59-11808E713074}"/>
              </a:ext>
            </a:extLst>
          </p:cNvPr>
          <p:cNvSpPr/>
          <p:nvPr/>
        </p:nvSpPr>
        <p:spPr>
          <a:xfrm>
            <a:off x="3556875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C066E17-157E-4C1B-BF68-DF7FCE9C4DE2}"/>
              </a:ext>
            </a:extLst>
          </p:cNvPr>
          <p:cNvSpPr/>
          <p:nvPr/>
        </p:nvSpPr>
        <p:spPr>
          <a:xfrm>
            <a:off x="5640206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F4C61C1-545B-422B-946C-D00D1665606B}"/>
              </a:ext>
            </a:extLst>
          </p:cNvPr>
          <p:cNvSpPr/>
          <p:nvPr/>
        </p:nvSpPr>
        <p:spPr>
          <a:xfrm>
            <a:off x="7732257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CCA4A29-6CAB-43D0-9528-1539B336367B}"/>
              </a:ext>
            </a:extLst>
          </p:cNvPr>
          <p:cNvSpPr/>
          <p:nvPr/>
        </p:nvSpPr>
        <p:spPr>
          <a:xfrm>
            <a:off x="9883682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2" name="Graphic 61" descr="Bullseye outline">
            <a:extLst>
              <a:ext uri="{FF2B5EF4-FFF2-40B4-BE49-F238E27FC236}">
                <a16:creationId xmlns:a16="http://schemas.microsoft.com/office/drawing/2014/main" id="{3595A5FD-1182-4CF2-B0A3-A13D6368E322}"/>
              </a:ext>
            </a:extLst>
          </p:cNvPr>
          <p:cNvGrpSpPr/>
          <p:nvPr/>
        </p:nvGrpSpPr>
        <p:grpSpPr>
          <a:xfrm>
            <a:off x="1672264" y="2050800"/>
            <a:ext cx="508042" cy="508040"/>
            <a:chOff x="1672264" y="2050800"/>
            <a:chExt cx="508042" cy="508040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B4D082-C51E-42E6-9AF0-CFBE9E8284A2}"/>
                </a:ext>
              </a:extLst>
            </p:cNvPr>
            <p:cNvSpPr/>
            <p:nvPr/>
          </p:nvSpPr>
          <p:spPr>
            <a:xfrm>
              <a:off x="1672264" y="2083288"/>
              <a:ext cx="475514" cy="475551"/>
            </a:xfrm>
            <a:custGeom>
              <a:avLst/>
              <a:gdLst>
                <a:gd name="connsiteX0" fmla="*/ 427371 w 475514"/>
                <a:gd name="connsiteY0" fmla="*/ 117141 h 475551"/>
                <a:gd name="connsiteX1" fmla="*/ 358411 w 475514"/>
                <a:gd name="connsiteY1" fmla="*/ 427446 h 475551"/>
                <a:gd name="connsiteX2" fmla="*/ 48105 w 475514"/>
                <a:gd name="connsiteY2" fmla="*/ 358486 h 475551"/>
                <a:gd name="connsiteX3" fmla="*/ 117066 w 475514"/>
                <a:gd name="connsiteY3" fmla="*/ 48181 h 475551"/>
                <a:gd name="connsiteX4" fmla="*/ 358411 w 475514"/>
                <a:gd name="connsiteY4" fmla="*/ 48181 h 475551"/>
                <a:gd name="connsiteX5" fmla="*/ 358411 w 475514"/>
                <a:gd name="connsiteY5" fmla="*/ 32918 h 475551"/>
                <a:gd name="connsiteX6" fmla="*/ 32918 w 475514"/>
                <a:gd name="connsiteY6" fmla="*/ 117141 h 475551"/>
                <a:gd name="connsiteX7" fmla="*/ 117141 w 475514"/>
                <a:gd name="connsiteY7" fmla="*/ 442633 h 475551"/>
                <a:gd name="connsiteX8" fmla="*/ 442634 w 475514"/>
                <a:gd name="connsiteY8" fmla="*/ 358410 h 475551"/>
                <a:gd name="connsiteX9" fmla="*/ 442634 w 475514"/>
                <a:gd name="connsiteY9" fmla="*/ 117141 h 47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514" h="475551">
                  <a:moveTo>
                    <a:pt x="427371" y="117141"/>
                  </a:moveTo>
                  <a:cubicBezTo>
                    <a:pt x="494017" y="221873"/>
                    <a:pt x="463142" y="360801"/>
                    <a:pt x="358411" y="427446"/>
                  </a:cubicBezTo>
                  <a:cubicBezTo>
                    <a:pt x="253679" y="494092"/>
                    <a:pt x="114750" y="463217"/>
                    <a:pt x="48105" y="358486"/>
                  </a:cubicBezTo>
                  <a:cubicBezTo>
                    <a:pt x="-18541" y="253754"/>
                    <a:pt x="12334" y="114826"/>
                    <a:pt x="117066" y="48181"/>
                  </a:cubicBezTo>
                  <a:cubicBezTo>
                    <a:pt x="190692" y="1328"/>
                    <a:pt x="284784" y="1328"/>
                    <a:pt x="358411" y="48181"/>
                  </a:cubicBezTo>
                  <a:lnTo>
                    <a:pt x="358411" y="32918"/>
                  </a:lnTo>
                  <a:cubicBezTo>
                    <a:pt x="245271" y="-33707"/>
                    <a:pt x="99543" y="4002"/>
                    <a:pt x="32918" y="117141"/>
                  </a:cubicBezTo>
                  <a:cubicBezTo>
                    <a:pt x="-33706" y="230281"/>
                    <a:pt x="4001" y="376009"/>
                    <a:pt x="117141" y="442633"/>
                  </a:cubicBezTo>
                  <a:cubicBezTo>
                    <a:pt x="230281" y="509258"/>
                    <a:pt x="376009" y="471551"/>
                    <a:pt x="442634" y="358410"/>
                  </a:cubicBezTo>
                  <a:cubicBezTo>
                    <a:pt x="486474" y="283962"/>
                    <a:pt x="486474" y="191590"/>
                    <a:pt x="442634" y="117141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F62B17-3FEB-49E6-99E7-C058A51DA832}"/>
                </a:ext>
              </a:extLst>
            </p:cNvPr>
            <p:cNvSpPr/>
            <p:nvPr/>
          </p:nvSpPr>
          <p:spPr>
            <a:xfrm>
              <a:off x="1756941" y="2167888"/>
              <a:ext cx="306262" cy="306274"/>
            </a:xfrm>
            <a:custGeom>
              <a:avLst/>
              <a:gdLst>
                <a:gd name="connsiteX0" fmla="*/ 241433 w 306262"/>
                <a:gd name="connsiteY0" fmla="*/ 28033 h 306274"/>
                <a:gd name="connsiteX1" fmla="*/ 28033 w 306262"/>
                <a:gd name="connsiteY1" fmla="*/ 64842 h 306274"/>
                <a:gd name="connsiteX2" fmla="*/ 64842 w 306262"/>
                <a:gd name="connsiteY2" fmla="*/ 278242 h 306274"/>
                <a:gd name="connsiteX3" fmla="*/ 278242 w 306262"/>
                <a:gd name="connsiteY3" fmla="*/ 241432 h 306274"/>
                <a:gd name="connsiteX4" fmla="*/ 278242 w 306262"/>
                <a:gd name="connsiteY4" fmla="*/ 64842 h 306274"/>
                <a:gd name="connsiteX5" fmla="*/ 268900 w 306262"/>
                <a:gd name="connsiteY5" fmla="*/ 74178 h 306274"/>
                <a:gd name="connsiteX6" fmla="*/ 232097 w 306262"/>
                <a:gd name="connsiteY6" fmla="*/ 268834 h 306274"/>
                <a:gd name="connsiteX7" fmla="*/ 37441 w 306262"/>
                <a:gd name="connsiteY7" fmla="*/ 232031 h 306274"/>
                <a:gd name="connsiteX8" fmla="*/ 74244 w 306262"/>
                <a:gd name="connsiteY8" fmla="*/ 37375 h 306274"/>
                <a:gd name="connsiteX9" fmla="*/ 232097 w 306262"/>
                <a:gd name="connsiteY9" fmla="*/ 37375 h 30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262" h="306274">
                  <a:moveTo>
                    <a:pt x="241433" y="28033"/>
                  </a:moveTo>
                  <a:cubicBezTo>
                    <a:pt x="172339" y="-20731"/>
                    <a:pt x="76797" y="-4251"/>
                    <a:pt x="28033" y="64842"/>
                  </a:cubicBezTo>
                  <a:cubicBezTo>
                    <a:pt x="-20731" y="133935"/>
                    <a:pt x="-4252" y="229478"/>
                    <a:pt x="64842" y="278242"/>
                  </a:cubicBezTo>
                  <a:cubicBezTo>
                    <a:pt x="133936" y="327006"/>
                    <a:pt x="229478" y="310526"/>
                    <a:pt x="278242" y="241432"/>
                  </a:cubicBezTo>
                  <a:cubicBezTo>
                    <a:pt x="315602" y="188497"/>
                    <a:pt x="315602" y="117778"/>
                    <a:pt x="278242" y="64842"/>
                  </a:cubicBezTo>
                  <a:lnTo>
                    <a:pt x="268900" y="74178"/>
                  </a:lnTo>
                  <a:cubicBezTo>
                    <a:pt x="312490" y="138093"/>
                    <a:pt x="296012" y="225244"/>
                    <a:pt x="232097" y="268834"/>
                  </a:cubicBezTo>
                  <a:cubicBezTo>
                    <a:pt x="168182" y="312423"/>
                    <a:pt x="81031" y="295946"/>
                    <a:pt x="37441" y="232031"/>
                  </a:cubicBezTo>
                  <a:cubicBezTo>
                    <a:pt x="-6149" y="168115"/>
                    <a:pt x="10328" y="80965"/>
                    <a:pt x="74244" y="37375"/>
                  </a:cubicBezTo>
                  <a:cubicBezTo>
                    <a:pt x="121853" y="4906"/>
                    <a:pt x="184488" y="4906"/>
                    <a:pt x="232097" y="37375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49D2E3-08F1-4CE7-80E3-35C36B95D679}"/>
                </a:ext>
              </a:extLst>
            </p:cNvPr>
            <p:cNvSpPr/>
            <p:nvPr/>
          </p:nvSpPr>
          <p:spPr>
            <a:xfrm>
              <a:off x="1841862" y="2252456"/>
              <a:ext cx="136767" cy="136785"/>
            </a:xfrm>
            <a:custGeom>
              <a:avLst/>
              <a:gdLst>
                <a:gd name="connsiteX0" fmla="*/ 68457 w 136767"/>
                <a:gd name="connsiteY0" fmla="*/ 13030 h 136785"/>
                <a:gd name="connsiteX1" fmla="*/ 84546 w 136767"/>
                <a:gd name="connsiteY1" fmla="*/ 15431 h 136785"/>
                <a:gd name="connsiteX2" fmla="*/ 94701 w 136767"/>
                <a:gd name="connsiteY2" fmla="*/ 5282 h 136785"/>
                <a:gd name="connsiteX3" fmla="*/ 5281 w 136767"/>
                <a:gd name="connsiteY3" fmla="*/ 42085 h 136785"/>
                <a:gd name="connsiteX4" fmla="*/ 42084 w 136767"/>
                <a:gd name="connsiteY4" fmla="*/ 131504 h 136785"/>
                <a:gd name="connsiteX5" fmla="*/ 131504 w 136767"/>
                <a:gd name="connsiteY5" fmla="*/ 94701 h 136785"/>
                <a:gd name="connsiteX6" fmla="*/ 131504 w 136767"/>
                <a:gd name="connsiteY6" fmla="*/ 42085 h 136785"/>
                <a:gd name="connsiteX7" fmla="*/ 121355 w 136767"/>
                <a:gd name="connsiteY7" fmla="*/ 52240 h 136785"/>
                <a:gd name="connsiteX8" fmla="*/ 84537 w 136767"/>
                <a:gd name="connsiteY8" fmla="*/ 121235 h 136785"/>
                <a:gd name="connsiteX9" fmla="*/ 15542 w 136767"/>
                <a:gd name="connsiteY9" fmla="*/ 84417 h 136785"/>
                <a:gd name="connsiteX10" fmla="*/ 52360 w 136767"/>
                <a:gd name="connsiteY10" fmla="*/ 15422 h 136785"/>
                <a:gd name="connsiteX11" fmla="*/ 68457 w 136767"/>
                <a:gd name="connsiteY11" fmla="*/ 13030 h 13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767" h="136785">
                  <a:moveTo>
                    <a:pt x="68457" y="13030"/>
                  </a:moveTo>
                  <a:cubicBezTo>
                    <a:pt x="73909" y="13032"/>
                    <a:pt x="79331" y="13841"/>
                    <a:pt x="84546" y="15431"/>
                  </a:cubicBezTo>
                  <a:lnTo>
                    <a:pt x="94701" y="5282"/>
                  </a:lnTo>
                  <a:cubicBezTo>
                    <a:pt x="59845" y="-9248"/>
                    <a:pt x="19811" y="7229"/>
                    <a:pt x="5281" y="42085"/>
                  </a:cubicBezTo>
                  <a:cubicBezTo>
                    <a:pt x="-9248" y="76940"/>
                    <a:pt x="7229" y="116974"/>
                    <a:pt x="42084" y="131504"/>
                  </a:cubicBezTo>
                  <a:cubicBezTo>
                    <a:pt x="76940" y="146033"/>
                    <a:pt x="116974" y="129556"/>
                    <a:pt x="131504" y="94701"/>
                  </a:cubicBezTo>
                  <a:cubicBezTo>
                    <a:pt x="138522" y="77865"/>
                    <a:pt x="138522" y="58921"/>
                    <a:pt x="131504" y="42085"/>
                  </a:cubicBezTo>
                  <a:lnTo>
                    <a:pt x="121355" y="52240"/>
                  </a:lnTo>
                  <a:cubicBezTo>
                    <a:pt x="130241" y="81459"/>
                    <a:pt x="113756" y="112350"/>
                    <a:pt x="84537" y="121235"/>
                  </a:cubicBezTo>
                  <a:cubicBezTo>
                    <a:pt x="55318" y="130121"/>
                    <a:pt x="24428" y="113636"/>
                    <a:pt x="15542" y="84417"/>
                  </a:cubicBezTo>
                  <a:cubicBezTo>
                    <a:pt x="6657" y="55198"/>
                    <a:pt x="23141" y="24308"/>
                    <a:pt x="52360" y="15422"/>
                  </a:cubicBezTo>
                  <a:cubicBezTo>
                    <a:pt x="57578" y="13836"/>
                    <a:pt x="63003" y="13029"/>
                    <a:pt x="68457" y="13030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DEF7554-C70B-498B-A69A-BB7E7B262879}"/>
                </a:ext>
              </a:extLst>
            </p:cNvPr>
            <p:cNvSpPr/>
            <p:nvPr/>
          </p:nvSpPr>
          <p:spPr>
            <a:xfrm>
              <a:off x="1903733" y="2050800"/>
              <a:ext cx="276573" cy="276571"/>
            </a:xfrm>
            <a:custGeom>
              <a:avLst/>
              <a:gdLst>
                <a:gd name="connsiteX0" fmla="*/ 276078 w 276573"/>
                <a:gd name="connsiteY0" fmla="*/ 62564 h 276571"/>
                <a:gd name="connsiteX1" fmla="*/ 270067 w 276573"/>
                <a:gd name="connsiteY1" fmla="*/ 58550 h 276571"/>
                <a:gd name="connsiteX2" fmla="*/ 218021 w 276573"/>
                <a:gd name="connsiteY2" fmla="*/ 58550 h 276571"/>
                <a:gd name="connsiteX3" fmla="*/ 218021 w 276573"/>
                <a:gd name="connsiteY3" fmla="*/ 6504 h 276571"/>
                <a:gd name="connsiteX4" fmla="*/ 211514 w 276573"/>
                <a:gd name="connsiteY4" fmla="*/ 0 h 276571"/>
                <a:gd name="connsiteX5" fmla="*/ 206916 w 276573"/>
                <a:gd name="connsiteY5" fmla="*/ 1905 h 276571"/>
                <a:gd name="connsiteX6" fmla="*/ 148365 w 276573"/>
                <a:gd name="connsiteY6" fmla="*/ 60456 h 276571"/>
                <a:gd name="connsiteX7" fmla="*/ 146459 w 276573"/>
                <a:gd name="connsiteY7" fmla="*/ 65056 h 276571"/>
                <a:gd name="connsiteX8" fmla="*/ 146459 w 276573"/>
                <a:gd name="connsiteY8" fmla="*/ 120914 h 276571"/>
                <a:gd name="connsiteX9" fmla="*/ 1986 w 276573"/>
                <a:gd name="connsiteY9" fmla="*/ 265386 h 276571"/>
                <a:gd name="connsiteX10" fmla="*/ 1826 w 276573"/>
                <a:gd name="connsiteY10" fmla="*/ 274585 h 276571"/>
                <a:gd name="connsiteX11" fmla="*/ 11025 w 276573"/>
                <a:gd name="connsiteY11" fmla="*/ 274745 h 276571"/>
                <a:gd name="connsiteX12" fmla="*/ 11185 w 276573"/>
                <a:gd name="connsiteY12" fmla="*/ 274585 h 276571"/>
                <a:gd name="connsiteX13" fmla="*/ 155658 w 276573"/>
                <a:gd name="connsiteY13" fmla="*/ 130113 h 276571"/>
                <a:gd name="connsiteX14" fmla="*/ 211516 w 276573"/>
                <a:gd name="connsiteY14" fmla="*/ 130113 h 276571"/>
                <a:gd name="connsiteX15" fmla="*/ 216115 w 276573"/>
                <a:gd name="connsiteY15" fmla="*/ 128207 h 276571"/>
                <a:gd name="connsiteX16" fmla="*/ 274667 w 276573"/>
                <a:gd name="connsiteY16" fmla="*/ 69655 h 276571"/>
                <a:gd name="connsiteX17" fmla="*/ 276078 w 276573"/>
                <a:gd name="connsiteY17" fmla="*/ 62564 h 276571"/>
                <a:gd name="connsiteX18" fmla="*/ 159470 w 276573"/>
                <a:gd name="connsiteY18" fmla="*/ 67749 h 276571"/>
                <a:gd name="connsiteX19" fmla="*/ 204899 w 276573"/>
                <a:gd name="connsiteY19" fmla="*/ 22320 h 276571"/>
                <a:gd name="connsiteX20" fmla="*/ 205010 w 276573"/>
                <a:gd name="connsiteY20" fmla="*/ 22365 h 276571"/>
                <a:gd name="connsiteX21" fmla="*/ 205010 w 276573"/>
                <a:gd name="connsiteY21" fmla="*/ 62362 h 276571"/>
                <a:gd name="connsiteX22" fmla="*/ 159470 w 276573"/>
                <a:gd name="connsiteY22" fmla="*/ 107902 h 276571"/>
                <a:gd name="connsiteX23" fmla="*/ 208822 w 276573"/>
                <a:gd name="connsiteY23" fmla="*/ 117101 h 276571"/>
                <a:gd name="connsiteX24" fmla="*/ 168669 w 276573"/>
                <a:gd name="connsiteY24" fmla="*/ 117101 h 276571"/>
                <a:gd name="connsiteX25" fmla="*/ 214209 w 276573"/>
                <a:gd name="connsiteY25" fmla="*/ 71561 h 276571"/>
                <a:gd name="connsiteX26" fmla="*/ 254206 w 276573"/>
                <a:gd name="connsiteY26" fmla="*/ 71561 h 276571"/>
                <a:gd name="connsiteX27" fmla="*/ 254252 w 276573"/>
                <a:gd name="connsiteY27" fmla="*/ 71672 h 27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573" h="276571">
                  <a:moveTo>
                    <a:pt x="276078" y="62564"/>
                  </a:moveTo>
                  <a:cubicBezTo>
                    <a:pt x="275071" y="60134"/>
                    <a:pt x="272698" y="58549"/>
                    <a:pt x="270067" y="58550"/>
                  </a:cubicBezTo>
                  <a:lnTo>
                    <a:pt x="218021" y="58550"/>
                  </a:lnTo>
                  <a:lnTo>
                    <a:pt x="218021" y="6504"/>
                  </a:lnTo>
                  <a:cubicBezTo>
                    <a:pt x="218021" y="2911"/>
                    <a:pt x="215108" y="-1"/>
                    <a:pt x="211514" y="0"/>
                  </a:cubicBezTo>
                  <a:cubicBezTo>
                    <a:pt x="209790" y="0"/>
                    <a:pt x="208136" y="686"/>
                    <a:pt x="206916" y="1905"/>
                  </a:cubicBezTo>
                  <a:lnTo>
                    <a:pt x="148365" y="60456"/>
                  </a:lnTo>
                  <a:cubicBezTo>
                    <a:pt x="147145" y="61676"/>
                    <a:pt x="146459" y="63330"/>
                    <a:pt x="146459" y="65056"/>
                  </a:cubicBezTo>
                  <a:lnTo>
                    <a:pt x="146459" y="120914"/>
                  </a:lnTo>
                  <a:lnTo>
                    <a:pt x="1986" y="265386"/>
                  </a:lnTo>
                  <a:cubicBezTo>
                    <a:pt x="-598" y="267882"/>
                    <a:pt x="-670" y="272000"/>
                    <a:pt x="1826" y="274585"/>
                  </a:cubicBezTo>
                  <a:cubicBezTo>
                    <a:pt x="4323" y="277170"/>
                    <a:pt x="8441" y="277241"/>
                    <a:pt x="11025" y="274745"/>
                  </a:cubicBezTo>
                  <a:cubicBezTo>
                    <a:pt x="11080" y="274692"/>
                    <a:pt x="11133" y="274639"/>
                    <a:pt x="11185" y="274585"/>
                  </a:cubicBezTo>
                  <a:lnTo>
                    <a:pt x="155658" y="130113"/>
                  </a:lnTo>
                  <a:lnTo>
                    <a:pt x="211516" y="130113"/>
                  </a:lnTo>
                  <a:cubicBezTo>
                    <a:pt x="213241" y="130112"/>
                    <a:pt x="214895" y="129427"/>
                    <a:pt x="216115" y="128207"/>
                  </a:cubicBezTo>
                  <a:lnTo>
                    <a:pt x="274667" y="69655"/>
                  </a:lnTo>
                  <a:cubicBezTo>
                    <a:pt x="276529" y="67795"/>
                    <a:pt x="277085" y="64996"/>
                    <a:pt x="276078" y="62564"/>
                  </a:cubicBezTo>
                  <a:close/>
                  <a:moveTo>
                    <a:pt x="159470" y="67749"/>
                  </a:moveTo>
                  <a:lnTo>
                    <a:pt x="204899" y="22320"/>
                  </a:lnTo>
                  <a:cubicBezTo>
                    <a:pt x="204958" y="22261"/>
                    <a:pt x="205010" y="22281"/>
                    <a:pt x="205010" y="22365"/>
                  </a:cubicBezTo>
                  <a:lnTo>
                    <a:pt x="205010" y="62362"/>
                  </a:lnTo>
                  <a:lnTo>
                    <a:pt x="159470" y="107902"/>
                  </a:lnTo>
                  <a:close/>
                  <a:moveTo>
                    <a:pt x="208822" y="117101"/>
                  </a:moveTo>
                  <a:lnTo>
                    <a:pt x="168669" y="117101"/>
                  </a:lnTo>
                  <a:lnTo>
                    <a:pt x="214209" y="71561"/>
                  </a:lnTo>
                  <a:lnTo>
                    <a:pt x="254206" y="71561"/>
                  </a:lnTo>
                  <a:cubicBezTo>
                    <a:pt x="254291" y="71561"/>
                    <a:pt x="254310" y="71613"/>
                    <a:pt x="254252" y="71672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57" name="Graphic 22" descr="Handshake outline">
            <a:extLst>
              <a:ext uri="{FF2B5EF4-FFF2-40B4-BE49-F238E27FC236}">
                <a16:creationId xmlns:a16="http://schemas.microsoft.com/office/drawing/2014/main" id="{BFF26817-2852-44CD-BA81-05A0B1DD3DC4}"/>
              </a:ext>
            </a:extLst>
          </p:cNvPr>
          <p:cNvSpPr/>
          <p:nvPr/>
        </p:nvSpPr>
        <p:spPr>
          <a:xfrm>
            <a:off x="3675324" y="2183846"/>
            <a:ext cx="599175" cy="368873"/>
          </a:xfrm>
          <a:custGeom>
            <a:avLst/>
            <a:gdLst>
              <a:gd name="connsiteX0" fmla="*/ 593321 w 599175"/>
              <a:gd name="connsiteY0" fmla="*/ 133367 h 368873"/>
              <a:gd name="connsiteX1" fmla="*/ 519806 w 599175"/>
              <a:gd name="connsiteY1" fmla="*/ 11060 h 368873"/>
              <a:gd name="connsiteX2" fmla="*/ 513300 w 599175"/>
              <a:gd name="connsiteY2" fmla="*/ 0 h 368873"/>
              <a:gd name="connsiteX3" fmla="*/ 502241 w 599175"/>
              <a:gd name="connsiteY3" fmla="*/ 7156 h 368873"/>
              <a:gd name="connsiteX4" fmla="*/ 452797 w 599175"/>
              <a:gd name="connsiteY4" fmla="*/ 37733 h 368873"/>
              <a:gd name="connsiteX5" fmla="*/ 440436 w 599175"/>
              <a:gd name="connsiteY5" fmla="*/ 53347 h 368873"/>
              <a:gd name="connsiteX6" fmla="*/ 441087 w 599175"/>
              <a:gd name="connsiteY6" fmla="*/ 67659 h 368873"/>
              <a:gd name="connsiteX7" fmla="*/ 399451 w 599175"/>
              <a:gd name="connsiteY7" fmla="*/ 74816 h 368873"/>
              <a:gd name="connsiteX8" fmla="*/ 341550 w 599175"/>
              <a:gd name="connsiteY8" fmla="*/ 65057 h 368873"/>
              <a:gd name="connsiteX9" fmla="*/ 312925 w 599175"/>
              <a:gd name="connsiteY9" fmla="*/ 58551 h 368873"/>
              <a:gd name="connsiteX10" fmla="*/ 311623 w 599175"/>
              <a:gd name="connsiteY10" fmla="*/ 58551 h 368873"/>
              <a:gd name="connsiteX11" fmla="*/ 311623 w 599175"/>
              <a:gd name="connsiteY11" fmla="*/ 58551 h 368873"/>
              <a:gd name="connsiteX12" fmla="*/ 310322 w 599175"/>
              <a:gd name="connsiteY12" fmla="*/ 58551 h 368873"/>
              <a:gd name="connsiteX13" fmla="*/ 309021 w 599175"/>
              <a:gd name="connsiteY13" fmla="*/ 58551 h 368873"/>
              <a:gd name="connsiteX14" fmla="*/ 307720 w 599175"/>
              <a:gd name="connsiteY14" fmla="*/ 58551 h 368873"/>
              <a:gd name="connsiteX15" fmla="*/ 304467 w 599175"/>
              <a:gd name="connsiteY15" fmla="*/ 58551 h 368873"/>
              <a:gd name="connsiteX16" fmla="*/ 304467 w 599175"/>
              <a:gd name="connsiteY16" fmla="*/ 58551 h 368873"/>
              <a:gd name="connsiteX17" fmla="*/ 275191 w 599175"/>
              <a:gd name="connsiteY17" fmla="*/ 71563 h 368873"/>
              <a:gd name="connsiteX18" fmla="*/ 269987 w 599175"/>
              <a:gd name="connsiteY18" fmla="*/ 77418 h 368873"/>
              <a:gd name="connsiteX19" fmla="*/ 243313 w 599175"/>
              <a:gd name="connsiteY19" fmla="*/ 72213 h 368873"/>
              <a:gd name="connsiteX20" fmla="*/ 238109 w 599175"/>
              <a:gd name="connsiteY20" fmla="*/ 72213 h 368873"/>
              <a:gd name="connsiteX21" fmla="*/ 227049 w 599175"/>
              <a:gd name="connsiteY21" fmla="*/ 72864 h 368873"/>
              <a:gd name="connsiteX22" fmla="*/ 201677 w 599175"/>
              <a:gd name="connsiteY22" fmla="*/ 74165 h 368873"/>
              <a:gd name="connsiteX23" fmla="*/ 160040 w 599175"/>
              <a:gd name="connsiteY23" fmla="*/ 65708 h 368873"/>
              <a:gd name="connsiteX24" fmla="*/ 160040 w 599175"/>
              <a:gd name="connsiteY24" fmla="*/ 53347 h 368873"/>
              <a:gd name="connsiteX25" fmla="*/ 147680 w 599175"/>
              <a:gd name="connsiteY25" fmla="*/ 37733 h 368873"/>
              <a:gd name="connsiteX26" fmla="*/ 98887 w 599175"/>
              <a:gd name="connsiteY26" fmla="*/ 7156 h 368873"/>
              <a:gd name="connsiteX27" fmla="*/ 87827 w 599175"/>
              <a:gd name="connsiteY27" fmla="*/ 0 h 368873"/>
              <a:gd name="connsiteX28" fmla="*/ 81321 w 599175"/>
              <a:gd name="connsiteY28" fmla="*/ 11060 h 368873"/>
              <a:gd name="connsiteX29" fmla="*/ 6506 w 599175"/>
              <a:gd name="connsiteY29" fmla="*/ 133367 h 368873"/>
              <a:gd name="connsiteX30" fmla="*/ 0 w 599175"/>
              <a:gd name="connsiteY30" fmla="*/ 144427 h 368873"/>
              <a:gd name="connsiteX31" fmla="*/ 11060 w 599175"/>
              <a:gd name="connsiteY31" fmla="*/ 150932 h 368873"/>
              <a:gd name="connsiteX32" fmla="*/ 61154 w 599175"/>
              <a:gd name="connsiteY32" fmla="*/ 181509 h 368873"/>
              <a:gd name="connsiteX33" fmla="*/ 89779 w 599175"/>
              <a:gd name="connsiteY33" fmla="*/ 180208 h 368873"/>
              <a:gd name="connsiteX34" fmla="*/ 132066 w 599175"/>
              <a:gd name="connsiteY34" fmla="*/ 229652 h 368873"/>
              <a:gd name="connsiteX35" fmla="*/ 132716 w 599175"/>
              <a:gd name="connsiteY35" fmla="*/ 230953 h 368873"/>
              <a:gd name="connsiteX36" fmla="*/ 134018 w 599175"/>
              <a:gd name="connsiteY36" fmla="*/ 231603 h 368873"/>
              <a:gd name="connsiteX37" fmla="*/ 134018 w 599175"/>
              <a:gd name="connsiteY37" fmla="*/ 231603 h 368873"/>
              <a:gd name="connsiteX38" fmla="*/ 124910 w 599175"/>
              <a:gd name="connsiteY38" fmla="*/ 242012 h 368873"/>
              <a:gd name="connsiteX39" fmla="*/ 127512 w 599175"/>
              <a:gd name="connsiteY39" fmla="*/ 287552 h 368873"/>
              <a:gd name="connsiteX40" fmla="*/ 127512 w 599175"/>
              <a:gd name="connsiteY40" fmla="*/ 287552 h 368873"/>
              <a:gd name="connsiteX41" fmla="*/ 127512 w 599175"/>
              <a:gd name="connsiteY41" fmla="*/ 287552 h 368873"/>
              <a:gd name="connsiteX42" fmla="*/ 148330 w 599175"/>
              <a:gd name="connsiteY42" fmla="*/ 295359 h 368873"/>
              <a:gd name="connsiteX43" fmla="*/ 152234 w 599175"/>
              <a:gd name="connsiteY43" fmla="*/ 295359 h 368873"/>
              <a:gd name="connsiteX44" fmla="*/ 164594 w 599175"/>
              <a:gd name="connsiteY44" fmla="*/ 290805 h 368873"/>
              <a:gd name="connsiteX45" fmla="*/ 175004 w 599175"/>
              <a:gd name="connsiteY45" fmla="*/ 311623 h 368873"/>
              <a:gd name="connsiteX46" fmla="*/ 175004 w 599175"/>
              <a:gd name="connsiteY46" fmla="*/ 311623 h 368873"/>
              <a:gd name="connsiteX47" fmla="*/ 175004 w 599175"/>
              <a:gd name="connsiteY47" fmla="*/ 311623 h 368873"/>
              <a:gd name="connsiteX48" fmla="*/ 195822 w 599175"/>
              <a:gd name="connsiteY48" fmla="*/ 319430 h 368873"/>
              <a:gd name="connsiteX49" fmla="*/ 198424 w 599175"/>
              <a:gd name="connsiteY49" fmla="*/ 319430 h 368873"/>
              <a:gd name="connsiteX50" fmla="*/ 208183 w 599175"/>
              <a:gd name="connsiteY50" fmla="*/ 317479 h 368873"/>
              <a:gd name="connsiteX51" fmla="*/ 217941 w 599175"/>
              <a:gd name="connsiteY51" fmla="*/ 336345 h 368873"/>
              <a:gd name="connsiteX52" fmla="*/ 217941 w 599175"/>
              <a:gd name="connsiteY52" fmla="*/ 336345 h 368873"/>
              <a:gd name="connsiteX53" fmla="*/ 217941 w 599175"/>
              <a:gd name="connsiteY53" fmla="*/ 336345 h 368873"/>
              <a:gd name="connsiteX54" fmla="*/ 236157 w 599175"/>
              <a:gd name="connsiteY54" fmla="*/ 343501 h 368873"/>
              <a:gd name="connsiteX55" fmla="*/ 239410 w 599175"/>
              <a:gd name="connsiteY55" fmla="*/ 343501 h 368873"/>
              <a:gd name="connsiteX56" fmla="*/ 251771 w 599175"/>
              <a:gd name="connsiteY56" fmla="*/ 339598 h 368873"/>
              <a:gd name="connsiteX57" fmla="*/ 259578 w 599175"/>
              <a:gd name="connsiteY57" fmla="*/ 351959 h 368873"/>
              <a:gd name="connsiteX58" fmla="*/ 278444 w 599175"/>
              <a:gd name="connsiteY58" fmla="*/ 358465 h 368873"/>
              <a:gd name="connsiteX59" fmla="*/ 279745 w 599175"/>
              <a:gd name="connsiteY59" fmla="*/ 358465 h 368873"/>
              <a:gd name="connsiteX60" fmla="*/ 281047 w 599175"/>
              <a:gd name="connsiteY60" fmla="*/ 358465 h 368873"/>
              <a:gd name="connsiteX61" fmla="*/ 292106 w 599175"/>
              <a:gd name="connsiteY61" fmla="*/ 353911 h 368873"/>
              <a:gd name="connsiteX62" fmla="*/ 292757 w 599175"/>
              <a:gd name="connsiteY62" fmla="*/ 354561 h 368873"/>
              <a:gd name="connsiteX63" fmla="*/ 301865 w 599175"/>
              <a:gd name="connsiteY63" fmla="*/ 361717 h 368873"/>
              <a:gd name="connsiteX64" fmla="*/ 302515 w 599175"/>
              <a:gd name="connsiteY64" fmla="*/ 362368 h 368873"/>
              <a:gd name="connsiteX65" fmla="*/ 303166 w 599175"/>
              <a:gd name="connsiteY65" fmla="*/ 363019 h 368873"/>
              <a:gd name="connsiteX66" fmla="*/ 322683 w 599175"/>
              <a:gd name="connsiteY66" fmla="*/ 368874 h 368873"/>
              <a:gd name="connsiteX67" fmla="*/ 326587 w 599175"/>
              <a:gd name="connsiteY67" fmla="*/ 368874 h 368873"/>
              <a:gd name="connsiteX68" fmla="*/ 360416 w 599175"/>
              <a:gd name="connsiteY68" fmla="*/ 340249 h 368873"/>
              <a:gd name="connsiteX69" fmla="*/ 390343 w 599175"/>
              <a:gd name="connsiteY69" fmla="*/ 312274 h 368873"/>
              <a:gd name="connsiteX70" fmla="*/ 420269 w 599175"/>
              <a:gd name="connsiteY70" fmla="*/ 283649 h 368873"/>
              <a:gd name="connsiteX71" fmla="*/ 422871 w 599175"/>
              <a:gd name="connsiteY71" fmla="*/ 283649 h 368873"/>
              <a:gd name="connsiteX72" fmla="*/ 458002 w 599175"/>
              <a:gd name="connsiteY72" fmla="*/ 242663 h 368873"/>
              <a:gd name="connsiteX73" fmla="*/ 458002 w 599175"/>
              <a:gd name="connsiteY73" fmla="*/ 238109 h 368873"/>
              <a:gd name="connsiteX74" fmla="*/ 463206 w 599175"/>
              <a:gd name="connsiteY74" fmla="*/ 231603 h 368873"/>
              <a:gd name="connsiteX75" fmla="*/ 508096 w 599175"/>
              <a:gd name="connsiteY75" fmla="*/ 179558 h 368873"/>
              <a:gd name="connsiteX76" fmla="*/ 538022 w 599175"/>
              <a:gd name="connsiteY76" fmla="*/ 180859 h 368873"/>
              <a:gd name="connsiteX77" fmla="*/ 588116 w 599175"/>
              <a:gd name="connsiteY77" fmla="*/ 150282 h 368873"/>
              <a:gd name="connsiteX78" fmla="*/ 599176 w 599175"/>
              <a:gd name="connsiteY78" fmla="*/ 143776 h 368873"/>
              <a:gd name="connsiteX79" fmla="*/ 593321 w 599175"/>
              <a:gd name="connsiteY79" fmla="*/ 133367 h 368873"/>
              <a:gd name="connsiteX80" fmla="*/ 67659 w 599175"/>
              <a:gd name="connsiteY80" fmla="*/ 170450 h 368873"/>
              <a:gd name="connsiteX81" fmla="*/ 17565 w 599175"/>
              <a:gd name="connsiteY81" fmla="*/ 139873 h 368873"/>
              <a:gd name="connsiteX82" fmla="*/ 91730 w 599175"/>
              <a:gd name="connsiteY82" fmla="*/ 17565 h 368873"/>
              <a:gd name="connsiteX83" fmla="*/ 141174 w 599175"/>
              <a:gd name="connsiteY83" fmla="*/ 48142 h 368873"/>
              <a:gd name="connsiteX84" fmla="*/ 147029 w 599175"/>
              <a:gd name="connsiteY84" fmla="*/ 62455 h 368873"/>
              <a:gd name="connsiteX85" fmla="*/ 143126 w 599175"/>
              <a:gd name="connsiteY85" fmla="*/ 68961 h 368873"/>
              <a:gd name="connsiteX86" fmla="*/ 86526 w 599175"/>
              <a:gd name="connsiteY86" fmla="*/ 162643 h 368873"/>
              <a:gd name="connsiteX87" fmla="*/ 82623 w 599175"/>
              <a:gd name="connsiteY87" fmla="*/ 168498 h 368873"/>
              <a:gd name="connsiteX88" fmla="*/ 74165 w 599175"/>
              <a:gd name="connsiteY88" fmla="*/ 171751 h 368873"/>
              <a:gd name="connsiteX89" fmla="*/ 67659 w 599175"/>
              <a:gd name="connsiteY89" fmla="*/ 170450 h 368873"/>
              <a:gd name="connsiteX90" fmla="*/ 150932 w 599175"/>
              <a:gd name="connsiteY90" fmla="*/ 282348 h 368873"/>
              <a:gd name="connsiteX91" fmla="*/ 148981 w 599175"/>
              <a:gd name="connsiteY91" fmla="*/ 282348 h 368873"/>
              <a:gd name="connsiteX92" fmla="*/ 130114 w 599175"/>
              <a:gd name="connsiteY92" fmla="*/ 262831 h 368873"/>
              <a:gd name="connsiteX93" fmla="*/ 134668 w 599175"/>
              <a:gd name="connsiteY93" fmla="*/ 250470 h 368873"/>
              <a:gd name="connsiteX94" fmla="*/ 169148 w 599175"/>
              <a:gd name="connsiteY94" fmla="*/ 211436 h 368873"/>
              <a:gd name="connsiteX95" fmla="*/ 184112 w 599175"/>
              <a:gd name="connsiteY95" fmla="*/ 204930 h 368873"/>
              <a:gd name="connsiteX96" fmla="*/ 196472 w 599175"/>
              <a:gd name="connsiteY96" fmla="*/ 209484 h 368873"/>
              <a:gd name="connsiteX97" fmla="*/ 198424 w 599175"/>
              <a:gd name="connsiteY97" fmla="*/ 236808 h 368873"/>
              <a:gd name="connsiteX98" fmla="*/ 163944 w 599175"/>
              <a:gd name="connsiteY98" fmla="*/ 275842 h 368873"/>
              <a:gd name="connsiteX99" fmla="*/ 150932 w 599175"/>
              <a:gd name="connsiteY99" fmla="*/ 282348 h 368873"/>
              <a:gd name="connsiteX100" fmla="*/ 199075 w 599175"/>
              <a:gd name="connsiteY100" fmla="*/ 307069 h 368873"/>
              <a:gd name="connsiteX101" fmla="*/ 197123 w 599175"/>
              <a:gd name="connsiteY101" fmla="*/ 307069 h 368873"/>
              <a:gd name="connsiteX102" fmla="*/ 178256 w 599175"/>
              <a:gd name="connsiteY102" fmla="*/ 287552 h 368873"/>
              <a:gd name="connsiteX103" fmla="*/ 182810 w 599175"/>
              <a:gd name="connsiteY103" fmla="*/ 275191 h 368873"/>
              <a:gd name="connsiteX104" fmla="*/ 212737 w 599175"/>
              <a:gd name="connsiteY104" fmla="*/ 240711 h 368873"/>
              <a:gd name="connsiteX105" fmla="*/ 227700 w 599175"/>
              <a:gd name="connsiteY105" fmla="*/ 234206 h 368873"/>
              <a:gd name="connsiteX106" fmla="*/ 240061 w 599175"/>
              <a:gd name="connsiteY106" fmla="*/ 238760 h 368873"/>
              <a:gd name="connsiteX107" fmla="*/ 242012 w 599175"/>
              <a:gd name="connsiteY107" fmla="*/ 266083 h 368873"/>
              <a:gd name="connsiteX108" fmla="*/ 212086 w 599175"/>
              <a:gd name="connsiteY108" fmla="*/ 300564 h 368873"/>
              <a:gd name="connsiteX109" fmla="*/ 199075 w 599175"/>
              <a:gd name="connsiteY109" fmla="*/ 307069 h 368873"/>
              <a:gd name="connsiteX110" fmla="*/ 199075 w 599175"/>
              <a:gd name="connsiteY110" fmla="*/ 307069 h 368873"/>
              <a:gd name="connsiteX111" fmla="*/ 240061 w 599175"/>
              <a:gd name="connsiteY111" fmla="*/ 331141 h 368873"/>
              <a:gd name="connsiteX112" fmla="*/ 238109 w 599175"/>
              <a:gd name="connsiteY112" fmla="*/ 331141 h 368873"/>
              <a:gd name="connsiteX113" fmla="*/ 227700 w 599175"/>
              <a:gd name="connsiteY113" fmla="*/ 327237 h 368873"/>
              <a:gd name="connsiteX114" fmla="*/ 226399 w 599175"/>
              <a:gd name="connsiteY114" fmla="*/ 304467 h 368873"/>
              <a:gd name="connsiteX115" fmla="*/ 256325 w 599175"/>
              <a:gd name="connsiteY115" fmla="*/ 269987 h 368873"/>
              <a:gd name="connsiteX116" fmla="*/ 268686 w 599175"/>
              <a:gd name="connsiteY116" fmla="*/ 264782 h 368873"/>
              <a:gd name="connsiteX117" fmla="*/ 279095 w 599175"/>
              <a:gd name="connsiteY117" fmla="*/ 268686 h 368873"/>
              <a:gd name="connsiteX118" fmla="*/ 280396 w 599175"/>
              <a:gd name="connsiteY118" fmla="*/ 291456 h 368873"/>
              <a:gd name="connsiteX119" fmla="*/ 250470 w 599175"/>
              <a:gd name="connsiteY119" fmla="*/ 325936 h 368873"/>
              <a:gd name="connsiteX120" fmla="*/ 240061 w 599175"/>
              <a:gd name="connsiteY120" fmla="*/ 331141 h 368873"/>
              <a:gd name="connsiteX121" fmla="*/ 240061 w 599175"/>
              <a:gd name="connsiteY121" fmla="*/ 331141 h 368873"/>
              <a:gd name="connsiteX122" fmla="*/ 279745 w 599175"/>
              <a:gd name="connsiteY122" fmla="*/ 346754 h 368873"/>
              <a:gd name="connsiteX123" fmla="*/ 269987 w 599175"/>
              <a:gd name="connsiteY123" fmla="*/ 343501 h 368873"/>
              <a:gd name="connsiteX124" fmla="*/ 268686 w 599175"/>
              <a:gd name="connsiteY124" fmla="*/ 325285 h 368873"/>
              <a:gd name="connsiteX125" fmla="*/ 294058 w 599175"/>
              <a:gd name="connsiteY125" fmla="*/ 296010 h 368873"/>
              <a:gd name="connsiteX126" fmla="*/ 303817 w 599175"/>
              <a:gd name="connsiteY126" fmla="*/ 291456 h 368873"/>
              <a:gd name="connsiteX127" fmla="*/ 312274 w 599175"/>
              <a:gd name="connsiteY127" fmla="*/ 294709 h 368873"/>
              <a:gd name="connsiteX128" fmla="*/ 313575 w 599175"/>
              <a:gd name="connsiteY128" fmla="*/ 312925 h 368873"/>
              <a:gd name="connsiteX129" fmla="*/ 288203 w 599175"/>
              <a:gd name="connsiteY129" fmla="*/ 342200 h 368873"/>
              <a:gd name="connsiteX130" fmla="*/ 279745 w 599175"/>
              <a:gd name="connsiteY130" fmla="*/ 346754 h 368873"/>
              <a:gd name="connsiteX131" fmla="*/ 279745 w 599175"/>
              <a:gd name="connsiteY131" fmla="*/ 346754 h 368873"/>
              <a:gd name="connsiteX132" fmla="*/ 422871 w 599175"/>
              <a:gd name="connsiteY132" fmla="*/ 270637 h 368873"/>
              <a:gd name="connsiteX133" fmla="*/ 420269 w 599175"/>
              <a:gd name="connsiteY133" fmla="*/ 270637 h 368873"/>
              <a:gd name="connsiteX134" fmla="*/ 409209 w 599175"/>
              <a:gd name="connsiteY134" fmla="*/ 268035 h 368873"/>
              <a:gd name="connsiteX135" fmla="*/ 409860 w 599175"/>
              <a:gd name="connsiteY135" fmla="*/ 271939 h 368873"/>
              <a:gd name="connsiteX136" fmla="*/ 386439 w 599175"/>
              <a:gd name="connsiteY136" fmla="*/ 299913 h 368873"/>
              <a:gd name="connsiteX137" fmla="*/ 386439 w 599175"/>
              <a:gd name="connsiteY137" fmla="*/ 299913 h 368873"/>
              <a:gd name="connsiteX138" fmla="*/ 379933 w 599175"/>
              <a:gd name="connsiteY138" fmla="*/ 299263 h 368873"/>
              <a:gd name="connsiteX139" fmla="*/ 379933 w 599175"/>
              <a:gd name="connsiteY139" fmla="*/ 299913 h 368873"/>
              <a:gd name="connsiteX140" fmla="*/ 356513 w 599175"/>
              <a:gd name="connsiteY140" fmla="*/ 327888 h 368873"/>
              <a:gd name="connsiteX141" fmla="*/ 356513 w 599175"/>
              <a:gd name="connsiteY141" fmla="*/ 327888 h 368873"/>
              <a:gd name="connsiteX142" fmla="*/ 350007 w 599175"/>
              <a:gd name="connsiteY142" fmla="*/ 327237 h 368873"/>
              <a:gd name="connsiteX143" fmla="*/ 350007 w 599175"/>
              <a:gd name="connsiteY143" fmla="*/ 327888 h 368873"/>
              <a:gd name="connsiteX144" fmla="*/ 326587 w 599175"/>
              <a:gd name="connsiteY144" fmla="*/ 355862 h 368873"/>
              <a:gd name="connsiteX145" fmla="*/ 326587 w 599175"/>
              <a:gd name="connsiteY145" fmla="*/ 355862 h 368873"/>
              <a:gd name="connsiteX146" fmla="*/ 324635 w 599175"/>
              <a:gd name="connsiteY146" fmla="*/ 355862 h 368873"/>
              <a:gd name="connsiteX147" fmla="*/ 310973 w 599175"/>
              <a:gd name="connsiteY147" fmla="*/ 351959 h 368873"/>
              <a:gd name="connsiteX148" fmla="*/ 302515 w 599175"/>
              <a:gd name="connsiteY148" fmla="*/ 345453 h 368873"/>
              <a:gd name="connsiteX149" fmla="*/ 323334 w 599175"/>
              <a:gd name="connsiteY149" fmla="*/ 321382 h 368873"/>
              <a:gd name="connsiteX150" fmla="*/ 320731 w 599175"/>
              <a:gd name="connsiteY150" fmla="*/ 284950 h 368873"/>
              <a:gd name="connsiteX151" fmla="*/ 303817 w 599175"/>
              <a:gd name="connsiteY151" fmla="*/ 278444 h 368873"/>
              <a:gd name="connsiteX152" fmla="*/ 297311 w 599175"/>
              <a:gd name="connsiteY152" fmla="*/ 279095 h 368873"/>
              <a:gd name="connsiteX153" fmla="*/ 287552 w 599175"/>
              <a:gd name="connsiteY153" fmla="*/ 258927 h 368873"/>
              <a:gd name="connsiteX154" fmla="*/ 268035 w 599175"/>
              <a:gd name="connsiteY154" fmla="*/ 251771 h 368873"/>
              <a:gd name="connsiteX155" fmla="*/ 268035 w 599175"/>
              <a:gd name="connsiteY155" fmla="*/ 251771 h 368873"/>
              <a:gd name="connsiteX156" fmla="*/ 258927 w 599175"/>
              <a:gd name="connsiteY156" fmla="*/ 253072 h 368873"/>
              <a:gd name="connsiteX157" fmla="*/ 247867 w 599175"/>
              <a:gd name="connsiteY157" fmla="*/ 229001 h 368873"/>
              <a:gd name="connsiteX158" fmla="*/ 227049 w 599175"/>
              <a:gd name="connsiteY158" fmla="*/ 221194 h 368873"/>
              <a:gd name="connsiteX159" fmla="*/ 227049 w 599175"/>
              <a:gd name="connsiteY159" fmla="*/ 221194 h 368873"/>
              <a:gd name="connsiteX160" fmla="*/ 215339 w 599175"/>
              <a:gd name="connsiteY160" fmla="*/ 223146 h 368873"/>
              <a:gd name="connsiteX161" fmla="*/ 204279 w 599175"/>
              <a:gd name="connsiteY161" fmla="*/ 199725 h 368873"/>
              <a:gd name="connsiteX162" fmla="*/ 183461 w 599175"/>
              <a:gd name="connsiteY162" fmla="*/ 191918 h 368873"/>
              <a:gd name="connsiteX163" fmla="*/ 183461 w 599175"/>
              <a:gd name="connsiteY163" fmla="*/ 191918 h 368873"/>
              <a:gd name="connsiteX164" fmla="*/ 158739 w 599175"/>
              <a:gd name="connsiteY164" fmla="*/ 202978 h 368873"/>
              <a:gd name="connsiteX165" fmla="*/ 141824 w 599175"/>
              <a:gd name="connsiteY165" fmla="*/ 222495 h 368873"/>
              <a:gd name="connsiteX166" fmla="*/ 141174 w 599175"/>
              <a:gd name="connsiteY166" fmla="*/ 221845 h 368873"/>
              <a:gd name="connsiteX167" fmla="*/ 96935 w 599175"/>
              <a:gd name="connsiteY167" fmla="*/ 170450 h 368873"/>
              <a:gd name="connsiteX168" fmla="*/ 153535 w 599175"/>
              <a:gd name="connsiteY168" fmla="*/ 76767 h 368873"/>
              <a:gd name="connsiteX169" fmla="*/ 200376 w 599175"/>
              <a:gd name="connsiteY169" fmla="*/ 86526 h 368873"/>
              <a:gd name="connsiteX170" fmla="*/ 238109 w 599175"/>
              <a:gd name="connsiteY170" fmla="*/ 83924 h 368873"/>
              <a:gd name="connsiteX171" fmla="*/ 242012 w 599175"/>
              <a:gd name="connsiteY171" fmla="*/ 83924 h 368873"/>
              <a:gd name="connsiteX172" fmla="*/ 258927 w 599175"/>
              <a:gd name="connsiteY172" fmla="*/ 86526 h 368873"/>
              <a:gd name="connsiteX173" fmla="*/ 223146 w 599175"/>
              <a:gd name="connsiteY173" fmla="*/ 128813 h 368873"/>
              <a:gd name="connsiteX174" fmla="*/ 213387 w 599175"/>
              <a:gd name="connsiteY174" fmla="*/ 157438 h 368873"/>
              <a:gd name="connsiteX175" fmla="*/ 227049 w 599175"/>
              <a:gd name="connsiteY175" fmla="*/ 184112 h 368873"/>
              <a:gd name="connsiteX176" fmla="*/ 227049 w 599175"/>
              <a:gd name="connsiteY176" fmla="*/ 184112 h 368873"/>
              <a:gd name="connsiteX177" fmla="*/ 227049 w 599175"/>
              <a:gd name="connsiteY177" fmla="*/ 184112 h 368873"/>
              <a:gd name="connsiteX178" fmla="*/ 252421 w 599175"/>
              <a:gd name="connsiteY178" fmla="*/ 193220 h 368873"/>
              <a:gd name="connsiteX179" fmla="*/ 255674 w 599175"/>
              <a:gd name="connsiteY179" fmla="*/ 193220 h 368873"/>
              <a:gd name="connsiteX180" fmla="*/ 282348 w 599175"/>
              <a:gd name="connsiteY180" fmla="*/ 179558 h 368873"/>
              <a:gd name="connsiteX181" fmla="*/ 326587 w 599175"/>
              <a:gd name="connsiteY181" fmla="*/ 128813 h 368873"/>
              <a:gd name="connsiteX182" fmla="*/ 326587 w 599175"/>
              <a:gd name="connsiteY182" fmla="*/ 128813 h 368873"/>
              <a:gd name="connsiteX183" fmla="*/ 333743 w 599175"/>
              <a:gd name="connsiteY183" fmla="*/ 135319 h 368873"/>
              <a:gd name="connsiteX184" fmla="*/ 438485 w 599175"/>
              <a:gd name="connsiteY184" fmla="*/ 225098 h 368873"/>
              <a:gd name="connsiteX185" fmla="*/ 445641 w 599175"/>
              <a:gd name="connsiteY185" fmla="*/ 241362 h 368873"/>
              <a:gd name="connsiteX186" fmla="*/ 445641 w 599175"/>
              <a:gd name="connsiteY186" fmla="*/ 243964 h 368873"/>
              <a:gd name="connsiteX187" fmla="*/ 422871 w 599175"/>
              <a:gd name="connsiteY187" fmla="*/ 270637 h 368873"/>
              <a:gd name="connsiteX188" fmla="*/ 422871 w 599175"/>
              <a:gd name="connsiteY188" fmla="*/ 270637 h 368873"/>
              <a:gd name="connsiteX189" fmla="*/ 454749 w 599175"/>
              <a:gd name="connsiteY189" fmla="*/ 223146 h 368873"/>
              <a:gd name="connsiteX190" fmla="*/ 447593 w 599175"/>
              <a:gd name="connsiteY190" fmla="*/ 214688 h 368873"/>
              <a:gd name="connsiteX191" fmla="*/ 325936 w 599175"/>
              <a:gd name="connsiteY191" fmla="*/ 109946 h 368873"/>
              <a:gd name="connsiteX192" fmla="*/ 272589 w 599175"/>
              <a:gd name="connsiteY192" fmla="*/ 171100 h 368873"/>
              <a:gd name="connsiteX193" fmla="*/ 255024 w 599175"/>
              <a:gd name="connsiteY193" fmla="*/ 180208 h 368873"/>
              <a:gd name="connsiteX194" fmla="*/ 253072 w 599175"/>
              <a:gd name="connsiteY194" fmla="*/ 180208 h 368873"/>
              <a:gd name="connsiteX195" fmla="*/ 235507 w 599175"/>
              <a:gd name="connsiteY195" fmla="*/ 173702 h 368873"/>
              <a:gd name="connsiteX196" fmla="*/ 232254 w 599175"/>
              <a:gd name="connsiteY196" fmla="*/ 137921 h 368873"/>
              <a:gd name="connsiteX197" fmla="*/ 232904 w 599175"/>
              <a:gd name="connsiteY197" fmla="*/ 137270 h 368873"/>
              <a:gd name="connsiteX198" fmla="*/ 284299 w 599175"/>
              <a:gd name="connsiteY198" fmla="*/ 78719 h 368873"/>
              <a:gd name="connsiteX199" fmla="*/ 303817 w 599175"/>
              <a:gd name="connsiteY199" fmla="*/ 70262 h 368873"/>
              <a:gd name="connsiteX200" fmla="*/ 306419 w 599175"/>
              <a:gd name="connsiteY200" fmla="*/ 70262 h 368873"/>
              <a:gd name="connsiteX201" fmla="*/ 309672 w 599175"/>
              <a:gd name="connsiteY201" fmla="*/ 70912 h 368873"/>
              <a:gd name="connsiteX202" fmla="*/ 398800 w 599175"/>
              <a:gd name="connsiteY202" fmla="*/ 87176 h 368873"/>
              <a:gd name="connsiteX203" fmla="*/ 446292 w 599175"/>
              <a:gd name="connsiteY203" fmla="*/ 78719 h 368873"/>
              <a:gd name="connsiteX204" fmla="*/ 484025 w 599175"/>
              <a:gd name="connsiteY204" fmla="*/ 139873 h 368873"/>
              <a:gd name="connsiteX205" fmla="*/ 501590 w 599175"/>
              <a:gd name="connsiteY205" fmla="*/ 169148 h 368873"/>
              <a:gd name="connsiteX206" fmla="*/ 454749 w 599175"/>
              <a:gd name="connsiteY206" fmla="*/ 223146 h 368873"/>
              <a:gd name="connsiteX207" fmla="*/ 532167 w 599175"/>
              <a:gd name="connsiteY207" fmla="*/ 170450 h 368873"/>
              <a:gd name="connsiteX208" fmla="*/ 525661 w 599175"/>
              <a:gd name="connsiteY208" fmla="*/ 172401 h 368873"/>
              <a:gd name="connsiteX209" fmla="*/ 516553 w 599175"/>
              <a:gd name="connsiteY209" fmla="*/ 168498 h 368873"/>
              <a:gd name="connsiteX210" fmla="*/ 512650 w 599175"/>
              <a:gd name="connsiteY210" fmla="*/ 161992 h 368873"/>
              <a:gd name="connsiteX211" fmla="*/ 495084 w 599175"/>
              <a:gd name="connsiteY211" fmla="*/ 133367 h 368873"/>
              <a:gd name="connsiteX212" fmla="*/ 454098 w 599175"/>
              <a:gd name="connsiteY212" fmla="*/ 65708 h 368873"/>
              <a:gd name="connsiteX213" fmla="*/ 457351 w 599175"/>
              <a:gd name="connsiteY213" fmla="*/ 48793 h 368873"/>
              <a:gd name="connsiteX214" fmla="*/ 458652 w 599175"/>
              <a:gd name="connsiteY214" fmla="*/ 48142 h 368873"/>
              <a:gd name="connsiteX215" fmla="*/ 508746 w 599175"/>
              <a:gd name="connsiteY215" fmla="*/ 17565 h 368873"/>
              <a:gd name="connsiteX216" fmla="*/ 582261 w 599175"/>
              <a:gd name="connsiteY216" fmla="*/ 139873 h 368873"/>
              <a:gd name="connsiteX217" fmla="*/ 532167 w 599175"/>
              <a:gd name="connsiteY217" fmla="*/ 170450 h 36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599175" h="368873">
                <a:moveTo>
                  <a:pt x="593321" y="133367"/>
                </a:moveTo>
                <a:lnTo>
                  <a:pt x="519806" y="11060"/>
                </a:lnTo>
                <a:lnTo>
                  <a:pt x="513300" y="0"/>
                </a:lnTo>
                <a:lnTo>
                  <a:pt x="502241" y="7156"/>
                </a:lnTo>
                <a:lnTo>
                  <a:pt x="452797" y="37733"/>
                </a:lnTo>
                <a:cubicBezTo>
                  <a:pt x="446942" y="40986"/>
                  <a:pt x="442388" y="46841"/>
                  <a:pt x="440436" y="53347"/>
                </a:cubicBezTo>
                <a:cubicBezTo>
                  <a:pt x="439135" y="57901"/>
                  <a:pt x="439135" y="63105"/>
                  <a:pt x="441087" y="67659"/>
                </a:cubicBezTo>
                <a:cubicBezTo>
                  <a:pt x="427425" y="72213"/>
                  <a:pt x="413763" y="74816"/>
                  <a:pt x="399451" y="74816"/>
                </a:cubicBezTo>
                <a:cubicBezTo>
                  <a:pt x="379933" y="74165"/>
                  <a:pt x="360416" y="70912"/>
                  <a:pt x="341550" y="65057"/>
                </a:cubicBezTo>
                <a:cubicBezTo>
                  <a:pt x="332442" y="62455"/>
                  <a:pt x="322683" y="60503"/>
                  <a:pt x="312925" y="58551"/>
                </a:cubicBezTo>
                <a:lnTo>
                  <a:pt x="311623" y="58551"/>
                </a:lnTo>
                <a:lnTo>
                  <a:pt x="311623" y="58551"/>
                </a:lnTo>
                <a:cubicBezTo>
                  <a:pt x="310973" y="58551"/>
                  <a:pt x="310322" y="58551"/>
                  <a:pt x="310322" y="58551"/>
                </a:cubicBezTo>
                <a:lnTo>
                  <a:pt x="309021" y="58551"/>
                </a:lnTo>
                <a:lnTo>
                  <a:pt x="307720" y="58551"/>
                </a:lnTo>
                <a:cubicBezTo>
                  <a:pt x="306419" y="58551"/>
                  <a:pt x="305768" y="58551"/>
                  <a:pt x="304467" y="58551"/>
                </a:cubicBezTo>
                <a:lnTo>
                  <a:pt x="304467" y="58551"/>
                </a:lnTo>
                <a:cubicBezTo>
                  <a:pt x="293407" y="58551"/>
                  <a:pt x="282348" y="63105"/>
                  <a:pt x="275191" y="71563"/>
                </a:cubicBezTo>
                <a:lnTo>
                  <a:pt x="269987" y="77418"/>
                </a:lnTo>
                <a:cubicBezTo>
                  <a:pt x="261529" y="74165"/>
                  <a:pt x="252421" y="72213"/>
                  <a:pt x="243313" y="72213"/>
                </a:cubicBezTo>
                <a:cubicBezTo>
                  <a:pt x="241362" y="72213"/>
                  <a:pt x="240061" y="72213"/>
                  <a:pt x="238109" y="72213"/>
                </a:cubicBezTo>
                <a:cubicBezTo>
                  <a:pt x="234206" y="72213"/>
                  <a:pt x="230953" y="72864"/>
                  <a:pt x="227049" y="72864"/>
                </a:cubicBezTo>
                <a:cubicBezTo>
                  <a:pt x="218592" y="73515"/>
                  <a:pt x="210134" y="74165"/>
                  <a:pt x="201677" y="74165"/>
                </a:cubicBezTo>
                <a:cubicBezTo>
                  <a:pt x="187364" y="74816"/>
                  <a:pt x="173052" y="71563"/>
                  <a:pt x="160040" y="65708"/>
                </a:cubicBezTo>
                <a:cubicBezTo>
                  <a:pt x="160691" y="61804"/>
                  <a:pt x="160691" y="57901"/>
                  <a:pt x="160040" y="53347"/>
                </a:cubicBezTo>
                <a:cubicBezTo>
                  <a:pt x="158089" y="46841"/>
                  <a:pt x="153535" y="40986"/>
                  <a:pt x="147680" y="37733"/>
                </a:cubicBezTo>
                <a:lnTo>
                  <a:pt x="98887" y="7156"/>
                </a:lnTo>
                <a:lnTo>
                  <a:pt x="87827" y="0"/>
                </a:lnTo>
                <a:lnTo>
                  <a:pt x="81321" y="11060"/>
                </a:lnTo>
                <a:lnTo>
                  <a:pt x="6506" y="133367"/>
                </a:lnTo>
                <a:lnTo>
                  <a:pt x="0" y="144427"/>
                </a:lnTo>
                <a:lnTo>
                  <a:pt x="11060" y="150932"/>
                </a:lnTo>
                <a:lnTo>
                  <a:pt x="61154" y="181509"/>
                </a:lnTo>
                <a:cubicBezTo>
                  <a:pt x="70262" y="187364"/>
                  <a:pt x="81321" y="186714"/>
                  <a:pt x="89779" y="180208"/>
                </a:cubicBezTo>
                <a:lnTo>
                  <a:pt x="132066" y="229652"/>
                </a:lnTo>
                <a:lnTo>
                  <a:pt x="132716" y="230953"/>
                </a:lnTo>
                <a:lnTo>
                  <a:pt x="134018" y="231603"/>
                </a:lnTo>
                <a:lnTo>
                  <a:pt x="134018" y="231603"/>
                </a:lnTo>
                <a:lnTo>
                  <a:pt x="124910" y="242012"/>
                </a:lnTo>
                <a:cubicBezTo>
                  <a:pt x="113199" y="255674"/>
                  <a:pt x="114500" y="275842"/>
                  <a:pt x="127512" y="287552"/>
                </a:cubicBezTo>
                <a:lnTo>
                  <a:pt x="127512" y="287552"/>
                </a:lnTo>
                <a:lnTo>
                  <a:pt x="127512" y="287552"/>
                </a:lnTo>
                <a:cubicBezTo>
                  <a:pt x="133367" y="292757"/>
                  <a:pt x="140523" y="295359"/>
                  <a:pt x="148330" y="295359"/>
                </a:cubicBezTo>
                <a:cubicBezTo>
                  <a:pt x="149631" y="295359"/>
                  <a:pt x="150932" y="295359"/>
                  <a:pt x="152234" y="295359"/>
                </a:cubicBezTo>
                <a:cubicBezTo>
                  <a:pt x="156788" y="294709"/>
                  <a:pt x="160691" y="293407"/>
                  <a:pt x="164594" y="290805"/>
                </a:cubicBezTo>
                <a:cubicBezTo>
                  <a:pt x="165245" y="298612"/>
                  <a:pt x="169148" y="306419"/>
                  <a:pt x="175004" y="311623"/>
                </a:cubicBezTo>
                <a:lnTo>
                  <a:pt x="175004" y="311623"/>
                </a:lnTo>
                <a:lnTo>
                  <a:pt x="175004" y="311623"/>
                </a:lnTo>
                <a:cubicBezTo>
                  <a:pt x="180859" y="316828"/>
                  <a:pt x="188015" y="319430"/>
                  <a:pt x="195822" y="319430"/>
                </a:cubicBezTo>
                <a:cubicBezTo>
                  <a:pt x="196472" y="319430"/>
                  <a:pt x="197774" y="319430"/>
                  <a:pt x="198424" y="319430"/>
                </a:cubicBezTo>
                <a:cubicBezTo>
                  <a:pt x="201677" y="319430"/>
                  <a:pt x="204930" y="318780"/>
                  <a:pt x="208183" y="317479"/>
                </a:cubicBezTo>
                <a:cubicBezTo>
                  <a:pt x="208833" y="324635"/>
                  <a:pt x="212086" y="331791"/>
                  <a:pt x="217941" y="336345"/>
                </a:cubicBezTo>
                <a:lnTo>
                  <a:pt x="217941" y="336345"/>
                </a:lnTo>
                <a:lnTo>
                  <a:pt x="217941" y="336345"/>
                </a:lnTo>
                <a:cubicBezTo>
                  <a:pt x="223146" y="340899"/>
                  <a:pt x="229652" y="343501"/>
                  <a:pt x="236157" y="343501"/>
                </a:cubicBezTo>
                <a:cubicBezTo>
                  <a:pt x="237458" y="343501"/>
                  <a:pt x="238109" y="343501"/>
                  <a:pt x="239410" y="343501"/>
                </a:cubicBezTo>
                <a:cubicBezTo>
                  <a:pt x="243964" y="343501"/>
                  <a:pt x="247867" y="341550"/>
                  <a:pt x="251771" y="339598"/>
                </a:cubicBezTo>
                <a:cubicBezTo>
                  <a:pt x="253072" y="344152"/>
                  <a:pt x="255674" y="348706"/>
                  <a:pt x="259578" y="351959"/>
                </a:cubicBezTo>
                <a:cubicBezTo>
                  <a:pt x="264782" y="356513"/>
                  <a:pt x="271288" y="359115"/>
                  <a:pt x="278444" y="358465"/>
                </a:cubicBezTo>
                <a:lnTo>
                  <a:pt x="279745" y="358465"/>
                </a:lnTo>
                <a:lnTo>
                  <a:pt x="281047" y="358465"/>
                </a:lnTo>
                <a:cubicBezTo>
                  <a:pt x="284950" y="357814"/>
                  <a:pt x="288853" y="355862"/>
                  <a:pt x="292106" y="353911"/>
                </a:cubicBezTo>
                <a:lnTo>
                  <a:pt x="292757" y="354561"/>
                </a:lnTo>
                <a:lnTo>
                  <a:pt x="301865" y="361717"/>
                </a:lnTo>
                <a:lnTo>
                  <a:pt x="302515" y="362368"/>
                </a:lnTo>
                <a:lnTo>
                  <a:pt x="303166" y="363019"/>
                </a:lnTo>
                <a:cubicBezTo>
                  <a:pt x="309021" y="366922"/>
                  <a:pt x="316177" y="368874"/>
                  <a:pt x="322683" y="368874"/>
                </a:cubicBezTo>
                <a:cubicBezTo>
                  <a:pt x="323984" y="368874"/>
                  <a:pt x="325285" y="368874"/>
                  <a:pt x="326587" y="368874"/>
                </a:cubicBezTo>
                <a:cubicBezTo>
                  <a:pt x="342851" y="367573"/>
                  <a:pt x="355862" y="355862"/>
                  <a:pt x="360416" y="340249"/>
                </a:cubicBezTo>
                <a:cubicBezTo>
                  <a:pt x="374729" y="337646"/>
                  <a:pt x="386439" y="326587"/>
                  <a:pt x="390343" y="312274"/>
                </a:cubicBezTo>
                <a:cubicBezTo>
                  <a:pt x="405306" y="309021"/>
                  <a:pt x="417016" y="297961"/>
                  <a:pt x="420269" y="283649"/>
                </a:cubicBezTo>
                <a:cubicBezTo>
                  <a:pt x="420919" y="283649"/>
                  <a:pt x="422221" y="283649"/>
                  <a:pt x="422871" y="283649"/>
                </a:cubicBezTo>
                <a:cubicBezTo>
                  <a:pt x="443689" y="281697"/>
                  <a:pt x="459303" y="263481"/>
                  <a:pt x="458002" y="242663"/>
                </a:cubicBezTo>
                <a:cubicBezTo>
                  <a:pt x="458002" y="241362"/>
                  <a:pt x="458002" y="239410"/>
                  <a:pt x="458002" y="238109"/>
                </a:cubicBezTo>
                <a:lnTo>
                  <a:pt x="463206" y="231603"/>
                </a:lnTo>
                <a:lnTo>
                  <a:pt x="508096" y="179558"/>
                </a:lnTo>
                <a:cubicBezTo>
                  <a:pt x="516553" y="186714"/>
                  <a:pt x="528264" y="186714"/>
                  <a:pt x="538022" y="180859"/>
                </a:cubicBezTo>
                <a:lnTo>
                  <a:pt x="588116" y="150282"/>
                </a:lnTo>
                <a:lnTo>
                  <a:pt x="599176" y="143776"/>
                </a:lnTo>
                <a:lnTo>
                  <a:pt x="593321" y="133367"/>
                </a:lnTo>
                <a:close/>
                <a:moveTo>
                  <a:pt x="67659" y="170450"/>
                </a:moveTo>
                <a:lnTo>
                  <a:pt x="17565" y="139873"/>
                </a:lnTo>
                <a:lnTo>
                  <a:pt x="91730" y="17565"/>
                </a:lnTo>
                <a:lnTo>
                  <a:pt x="141174" y="48142"/>
                </a:lnTo>
                <a:cubicBezTo>
                  <a:pt x="146378" y="50745"/>
                  <a:pt x="148981" y="57250"/>
                  <a:pt x="147029" y="62455"/>
                </a:cubicBezTo>
                <a:lnTo>
                  <a:pt x="143126" y="68961"/>
                </a:lnTo>
                <a:lnTo>
                  <a:pt x="86526" y="162643"/>
                </a:lnTo>
                <a:lnTo>
                  <a:pt x="82623" y="168498"/>
                </a:lnTo>
                <a:cubicBezTo>
                  <a:pt x="80671" y="170450"/>
                  <a:pt x="77418" y="171751"/>
                  <a:pt x="74165" y="171751"/>
                </a:cubicBezTo>
                <a:cubicBezTo>
                  <a:pt x="72213" y="172401"/>
                  <a:pt x="69611" y="171751"/>
                  <a:pt x="67659" y="170450"/>
                </a:cubicBezTo>
                <a:close/>
                <a:moveTo>
                  <a:pt x="150932" y="282348"/>
                </a:moveTo>
                <a:cubicBezTo>
                  <a:pt x="150282" y="282348"/>
                  <a:pt x="149631" y="282348"/>
                  <a:pt x="148981" y="282348"/>
                </a:cubicBezTo>
                <a:cubicBezTo>
                  <a:pt x="138572" y="282348"/>
                  <a:pt x="130114" y="273240"/>
                  <a:pt x="130114" y="262831"/>
                </a:cubicBezTo>
                <a:cubicBezTo>
                  <a:pt x="130114" y="258277"/>
                  <a:pt x="132066" y="253723"/>
                  <a:pt x="134668" y="250470"/>
                </a:cubicBezTo>
                <a:lnTo>
                  <a:pt x="169148" y="211436"/>
                </a:lnTo>
                <a:cubicBezTo>
                  <a:pt x="173052" y="207532"/>
                  <a:pt x="178256" y="204930"/>
                  <a:pt x="184112" y="204930"/>
                </a:cubicBezTo>
                <a:cubicBezTo>
                  <a:pt x="188666" y="204930"/>
                  <a:pt x="193220" y="206882"/>
                  <a:pt x="196472" y="209484"/>
                </a:cubicBezTo>
                <a:cubicBezTo>
                  <a:pt x="204279" y="216640"/>
                  <a:pt x="205580" y="229001"/>
                  <a:pt x="198424" y="236808"/>
                </a:cubicBezTo>
                <a:lnTo>
                  <a:pt x="163944" y="275842"/>
                </a:lnTo>
                <a:cubicBezTo>
                  <a:pt x="160691" y="279745"/>
                  <a:pt x="156137" y="281697"/>
                  <a:pt x="150932" y="282348"/>
                </a:cubicBezTo>
                <a:close/>
                <a:moveTo>
                  <a:pt x="199075" y="307069"/>
                </a:moveTo>
                <a:cubicBezTo>
                  <a:pt x="198424" y="307069"/>
                  <a:pt x="197774" y="307069"/>
                  <a:pt x="197123" y="307069"/>
                </a:cubicBezTo>
                <a:cubicBezTo>
                  <a:pt x="186714" y="307069"/>
                  <a:pt x="178256" y="297961"/>
                  <a:pt x="178256" y="287552"/>
                </a:cubicBezTo>
                <a:cubicBezTo>
                  <a:pt x="178256" y="282998"/>
                  <a:pt x="180208" y="278444"/>
                  <a:pt x="182810" y="275191"/>
                </a:cubicBezTo>
                <a:lnTo>
                  <a:pt x="212737" y="240711"/>
                </a:lnTo>
                <a:cubicBezTo>
                  <a:pt x="216640" y="236808"/>
                  <a:pt x="221845" y="234206"/>
                  <a:pt x="227700" y="234206"/>
                </a:cubicBezTo>
                <a:cubicBezTo>
                  <a:pt x="232254" y="234206"/>
                  <a:pt x="236808" y="236157"/>
                  <a:pt x="240061" y="238760"/>
                </a:cubicBezTo>
                <a:cubicBezTo>
                  <a:pt x="247867" y="245916"/>
                  <a:pt x="249169" y="258277"/>
                  <a:pt x="242012" y="266083"/>
                </a:cubicBezTo>
                <a:lnTo>
                  <a:pt x="212086" y="300564"/>
                </a:lnTo>
                <a:cubicBezTo>
                  <a:pt x="208833" y="304467"/>
                  <a:pt x="204279" y="307069"/>
                  <a:pt x="199075" y="307069"/>
                </a:cubicBezTo>
                <a:lnTo>
                  <a:pt x="199075" y="307069"/>
                </a:lnTo>
                <a:close/>
                <a:moveTo>
                  <a:pt x="240061" y="331141"/>
                </a:moveTo>
                <a:cubicBezTo>
                  <a:pt x="239410" y="331141"/>
                  <a:pt x="238759" y="331141"/>
                  <a:pt x="238109" y="331141"/>
                </a:cubicBezTo>
                <a:cubicBezTo>
                  <a:pt x="234206" y="331141"/>
                  <a:pt x="230953" y="329839"/>
                  <a:pt x="227700" y="327237"/>
                </a:cubicBezTo>
                <a:cubicBezTo>
                  <a:pt x="221194" y="321382"/>
                  <a:pt x="220544" y="310973"/>
                  <a:pt x="226399" y="304467"/>
                </a:cubicBezTo>
                <a:lnTo>
                  <a:pt x="256325" y="269987"/>
                </a:lnTo>
                <a:cubicBezTo>
                  <a:pt x="259578" y="266734"/>
                  <a:pt x="264132" y="264782"/>
                  <a:pt x="268686" y="264782"/>
                </a:cubicBezTo>
                <a:cubicBezTo>
                  <a:pt x="272589" y="264782"/>
                  <a:pt x="276493" y="266083"/>
                  <a:pt x="279095" y="268686"/>
                </a:cubicBezTo>
                <a:cubicBezTo>
                  <a:pt x="285601" y="274541"/>
                  <a:pt x="286251" y="284950"/>
                  <a:pt x="280396" y="291456"/>
                </a:cubicBezTo>
                <a:lnTo>
                  <a:pt x="250470" y="325936"/>
                </a:lnTo>
                <a:cubicBezTo>
                  <a:pt x="247867" y="329189"/>
                  <a:pt x="243964" y="331141"/>
                  <a:pt x="240061" y="331141"/>
                </a:cubicBezTo>
                <a:lnTo>
                  <a:pt x="240061" y="331141"/>
                </a:lnTo>
                <a:close/>
                <a:moveTo>
                  <a:pt x="279745" y="346754"/>
                </a:moveTo>
                <a:cubicBezTo>
                  <a:pt x="276493" y="346754"/>
                  <a:pt x="272589" y="346104"/>
                  <a:pt x="269987" y="343501"/>
                </a:cubicBezTo>
                <a:cubicBezTo>
                  <a:pt x="264782" y="338947"/>
                  <a:pt x="264132" y="330490"/>
                  <a:pt x="268686" y="325285"/>
                </a:cubicBezTo>
                <a:lnTo>
                  <a:pt x="294058" y="296010"/>
                </a:lnTo>
                <a:cubicBezTo>
                  <a:pt x="296660" y="293407"/>
                  <a:pt x="299913" y="291456"/>
                  <a:pt x="303817" y="291456"/>
                </a:cubicBezTo>
                <a:cubicBezTo>
                  <a:pt x="307069" y="291456"/>
                  <a:pt x="309672" y="292757"/>
                  <a:pt x="312274" y="294709"/>
                </a:cubicBezTo>
                <a:cubicBezTo>
                  <a:pt x="317479" y="299263"/>
                  <a:pt x="318129" y="307720"/>
                  <a:pt x="313575" y="312925"/>
                </a:cubicBezTo>
                <a:lnTo>
                  <a:pt x="288203" y="342200"/>
                </a:lnTo>
                <a:cubicBezTo>
                  <a:pt x="286251" y="344803"/>
                  <a:pt x="282998" y="346104"/>
                  <a:pt x="279745" y="346754"/>
                </a:cubicBezTo>
                <a:lnTo>
                  <a:pt x="279745" y="346754"/>
                </a:lnTo>
                <a:close/>
                <a:moveTo>
                  <a:pt x="422871" y="270637"/>
                </a:moveTo>
                <a:cubicBezTo>
                  <a:pt x="422221" y="270637"/>
                  <a:pt x="420919" y="270637"/>
                  <a:pt x="420269" y="270637"/>
                </a:cubicBezTo>
                <a:cubicBezTo>
                  <a:pt x="416365" y="270637"/>
                  <a:pt x="412462" y="269336"/>
                  <a:pt x="409209" y="268035"/>
                </a:cubicBezTo>
                <a:cubicBezTo>
                  <a:pt x="409209" y="269336"/>
                  <a:pt x="409860" y="270637"/>
                  <a:pt x="409860" y="271939"/>
                </a:cubicBezTo>
                <a:cubicBezTo>
                  <a:pt x="411161" y="286251"/>
                  <a:pt x="400752" y="298612"/>
                  <a:pt x="386439" y="299913"/>
                </a:cubicBezTo>
                <a:cubicBezTo>
                  <a:pt x="386439" y="299913"/>
                  <a:pt x="386439" y="299913"/>
                  <a:pt x="386439" y="299913"/>
                </a:cubicBezTo>
                <a:cubicBezTo>
                  <a:pt x="384487" y="299913"/>
                  <a:pt x="381885" y="299913"/>
                  <a:pt x="379933" y="299263"/>
                </a:cubicBezTo>
                <a:lnTo>
                  <a:pt x="379933" y="299913"/>
                </a:lnTo>
                <a:cubicBezTo>
                  <a:pt x="381235" y="314226"/>
                  <a:pt x="370825" y="326587"/>
                  <a:pt x="356513" y="327888"/>
                </a:cubicBezTo>
                <a:cubicBezTo>
                  <a:pt x="356513" y="327888"/>
                  <a:pt x="356513" y="327888"/>
                  <a:pt x="356513" y="327888"/>
                </a:cubicBezTo>
                <a:cubicBezTo>
                  <a:pt x="354561" y="327888"/>
                  <a:pt x="351959" y="327888"/>
                  <a:pt x="350007" y="327237"/>
                </a:cubicBezTo>
                <a:lnTo>
                  <a:pt x="350007" y="327888"/>
                </a:lnTo>
                <a:cubicBezTo>
                  <a:pt x="351308" y="342200"/>
                  <a:pt x="340899" y="354561"/>
                  <a:pt x="326587" y="355862"/>
                </a:cubicBezTo>
                <a:cubicBezTo>
                  <a:pt x="326587" y="355862"/>
                  <a:pt x="326587" y="355862"/>
                  <a:pt x="326587" y="355862"/>
                </a:cubicBezTo>
                <a:cubicBezTo>
                  <a:pt x="325936" y="355862"/>
                  <a:pt x="325285" y="355862"/>
                  <a:pt x="324635" y="355862"/>
                </a:cubicBezTo>
                <a:cubicBezTo>
                  <a:pt x="320081" y="355862"/>
                  <a:pt x="315527" y="354561"/>
                  <a:pt x="310973" y="351959"/>
                </a:cubicBezTo>
                <a:lnTo>
                  <a:pt x="302515" y="345453"/>
                </a:lnTo>
                <a:lnTo>
                  <a:pt x="323334" y="321382"/>
                </a:lnTo>
                <a:cubicBezTo>
                  <a:pt x="332442" y="310322"/>
                  <a:pt x="331141" y="294058"/>
                  <a:pt x="320731" y="284950"/>
                </a:cubicBezTo>
                <a:cubicBezTo>
                  <a:pt x="316177" y="281047"/>
                  <a:pt x="310322" y="278444"/>
                  <a:pt x="303817" y="278444"/>
                </a:cubicBezTo>
                <a:cubicBezTo>
                  <a:pt x="301865" y="278444"/>
                  <a:pt x="299263" y="278444"/>
                  <a:pt x="297311" y="279095"/>
                </a:cubicBezTo>
                <a:cubicBezTo>
                  <a:pt x="296660" y="271288"/>
                  <a:pt x="293407" y="264132"/>
                  <a:pt x="287552" y="258927"/>
                </a:cubicBezTo>
                <a:cubicBezTo>
                  <a:pt x="282348" y="254373"/>
                  <a:pt x="275191" y="251771"/>
                  <a:pt x="268035" y="251771"/>
                </a:cubicBezTo>
                <a:lnTo>
                  <a:pt x="268035" y="251771"/>
                </a:lnTo>
                <a:cubicBezTo>
                  <a:pt x="264782" y="251771"/>
                  <a:pt x="262180" y="252421"/>
                  <a:pt x="258927" y="253072"/>
                </a:cubicBezTo>
                <a:cubicBezTo>
                  <a:pt x="258927" y="243964"/>
                  <a:pt x="255024" y="235507"/>
                  <a:pt x="247867" y="229001"/>
                </a:cubicBezTo>
                <a:cubicBezTo>
                  <a:pt x="242012" y="223796"/>
                  <a:pt x="234856" y="220544"/>
                  <a:pt x="227049" y="221194"/>
                </a:cubicBezTo>
                <a:lnTo>
                  <a:pt x="227049" y="221194"/>
                </a:lnTo>
                <a:cubicBezTo>
                  <a:pt x="223146" y="221194"/>
                  <a:pt x="219242" y="221845"/>
                  <a:pt x="215339" y="223146"/>
                </a:cubicBezTo>
                <a:cubicBezTo>
                  <a:pt x="214688" y="214038"/>
                  <a:pt x="210785" y="205580"/>
                  <a:pt x="204279" y="199725"/>
                </a:cubicBezTo>
                <a:cubicBezTo>
                  <a:pt x="198424" y="194521"/>
                  <a:pt x="191268" y="191268"/>
                  <a:pt x="183461" y="191918"/>
                </a:cubicBezTo>
                <a:lnTo>
                  <a:pt x="183461" y="191918"/>
                </a:lnTo>
                <a:cubicBezTo>
                  <a:pt x="174353" y="191918"/>
                  <a:pt x="165245" y="195822"/>
                  <a:pt x="158739" y="202978"/>
                </a:cubicBezTo>
                <a:lnTo>
                  <a:pt x="141824" y="222495"/>
                </a:lnTo>
                <a:lnTo>
                  <a:pt x="141174" y="221845"/>
                </a:lnTo>
                <a:lnTo>
                  <a:pt x="96935" y="170450"/>
                </a:lnTo>
                <a:lnTo>
                  <a:pt x="153535" y="76767"/>
                </a:lnTo>
                <a:cubicBezTo>
                  <a:pt x="167847" y="83924"/>
                  <a:pt x="184112" y="87176"/>
                  <a:pt x="200376" y="86526"/>
                </a:cubicBezTo>
                <a:cubicBezTo>
                  <a:pt x="213387" y="86526"/>
                  <a:pt x="226399" y="85225"/>
                  <a:pt x="238109" y="83924"/>
                </a:cubicBezTo>
                <a:cubicBezTo>
                  <a:pt x="239410" y="83924"/>
                  <a:pt x="240711" y="83924"/>
                  <a:pt x="242012" y="83924"/>
                </a:cubicBezTo>
                <a:cubicBezTo>
                  <a:pt x="247867" y="83924"/>
                  <a:pt x="253723" y="84574"/>
                  <a:pt x="258927" y="86526"/>
                </a:cubicBezTo>
                <a:lnTo>
                  <a:pt x="223146" y="128813"/>
                </a:lnTo>
                <a:cubicBezTo>
                  <a:pt x="215990" y="136620"/>
                  <a:pt x="212737" y="147029"/>
                  <a:pt x="213387" y="157438"/>
                </a:cubicBezTo>
                <a:cubicBezTo>
                  <a:pt x="214038" y="167847"/>
                  <a:pt x="219242" y="176955"/>
                  <a:pt x="227049" y="184112"/>
                </a:cubicBezTo>
                <a:lnTo>
                  <a:pt x="227049" y="184112"/>
                </a:lnTo>
                <a:lnTo>
                  <a:pt x="227049" y="184112"/>
                </a:lnTo>
                <a:cubicBezTo>
                  <a:pt x="234206" y="189967"/>
                  <a:pt x="243313" y="193220"/>
                  <a:pt x="252421" y="193220"/>
                </a:cubicBezTo>
                <a:cubicBezTo>
                  <a:pt x="253723" y="193220"/>
                  <a:pt x="254373" y="193220"/>
                  <a:pt x="255674" y="193220"/>
                </a:cubicBezTo>
                <a:cubicBezTo>
                  <a:pt x="266083" y="192569"/>
                  <a:pt x="275842" y="187364"/>
                  <a:pt x="282348" y="179558"/>
                </a:cubicBezTo>
                <a:lnTo>
                  <a:pt x="326587" y="128813"/>
                </a:lnTo>
                <a:lnTo>
                  <a:pt x="326587" y="128813"/>
                </a:lnTo>
                <a:lnTo>
                  <a:pt x="333743" y="135319"/>
                </a:lnTo>
                <a:lnTo>
                  <a:pt x="438485" y="225098"/>
                </a:lnTo>
                <a:cubicBezTo>
                  <a:pt x="443039" y="229001"/>
                  <a:pt x="445641" y="235507"/>
                  <a:pt x="445641" y="241362"/>
                </a:cubicBezTo>
                <a:cubicBezTo>
                  <a:pt x="445641" y="242012"/>
                  <a:pt x="445641" y="243964"/>
                  <a:pt x="445641" y="243964"/>
                </a:cubicBezTo>
                <a:cubicBezTo>
                  <a:pt x="446942" y="257626"/>
                  <a:pt x="436533" y="269336"/>
                  <a:pt x="422871" y="270637"/>
                </a:cubicBezTo>
                <a:cubicBezTo>
                  <a:pt x="422871" y="270637"/>
                  <a:pt x="422871" y="270637"/>
                  <a:pt x="422871" y="270637"/>
                </a:cubicBezTo>
                <a:close/>
                <a:moveTo>
                  <a:pt x="454749" y="223146"/>
                </a:moveTo>
                <a:cubicBezTo>
                  <a:pt x="452797" y="219893"/>
                  <a:pt x="450195" y="217291"/>
                  <a:pt x="447593" y="214688"/>
                </a:cubicBezTo>
                <a:lnTo>
                  <a:pt x="325936" y="109946"/>
                </a:lnTo>
                <a:lnTo>
                  <a:pt x="272589" y="171100"/>
                </a:lnTo>
                <a:cubicBezTo>
                  <a:pt x="268035" y="176305"/>
                  <a:pt x="262180" y="179558"/>
                  <a:pt x="255024" y="180208"/>
                </a:cubicBezTo>
                <a:cubicBezTo>
                  <a:pt x="254373" y="180208"/>
                  <a:pt x="253723" y="180208"/>
                  <a:pt x="253072" y="180208"/>
                </a:cubicBezTo>
                <a:cubicBezTo>
                  <a:pt x="246566" y="180208"/>
                  <a:pt x="240711" y="177606"/>
                  <a:pt x="235507" y="173702"/>
                </a:cubicBezTo>
                <a:cubicBezTo>
                  <a:pt x="224447" y="164594"/>
                  <a:pt x="223146" y="148981"/>
                  <a:pt x="232254" y="137921"/>
                </a:cubicBezTo>
                <a:cubicBezTo>
                  <a:pt x="232254" y="137921"/>
                  <a:pt x="232904" y="137270"/>
                  <a:pt x="232904" y="137270"/>
                </a:cubicBezTo>
                <a:lnTo>
                  <a:pt x="284299" y="78719"/>
                </a:lnTo>
                <a:cubicBezTo>
                  <a:pt x="289504" y="72864"/>
                  <a:pt x="296660" y="70262"/>
                  <a:pt x="303817" y="70262"/>
                </a:cubicBezTo>
                <a:cubicBezTo>
                  <a:pt x="304467" y="70262"/>
                  <a:pt x="305118" y="70262"/>
                  <a:pt x="306419" y="70262"/>
                </a:cubicBezTo>
                <a:cubicBezTo>
                  <a:pt x="307720" y="70262"/>
                  <a:pt x="308371" y="70912"/>
                  <a:pt x="309672" y="70912"/>
                </a:cubicBezTo>
                <a:cubicBezTo>
                  <a:pt x="339598" y="76767"/>
                  <a:pt x="366922" y="87176"/>
                  <a:pt x="398800" y="87176"/>
                </a:cubicBezTo>
                <a:cubicBezTo>
                  <a:pt x="415064" y="87176"/>
                  <a:pt x="431328" y="84574"/>
                  <a:pt x="446292" y="78719"/>
                </a:cubicBezTo>
                <a:lnTo>
                  <a:pt x="484025" y="139873"/>
                </a:lnTo>
                <a:lnTo>
                  <a:pt x="501590" y="169148"/>
                </a:lnTo>
                <a:lnTo>
                  <a:pt x="454749" y="223146"/>
                </a:lnTo>
                <a:close/>
                <a:moveTo>
                  <a:pt x="532167" y="170450"/>
                </a:moveTo>
                <a:cubicBezTo>
                  <a:pt x="530215" y="171751"/>
                  <a:pt x="527613" y="172401"/>
                  <a:pt x="525661" y="172401"/>
                </a:cubicBezTo>
                <a:cubicBezTo>
                  <a:pt x="522408" y="172401"/>
                  <a:pt x="519156" y="171100"/>
                  <a:pt x="516553" y="168498"/>
                </a:cubicBezTo>
                <a:lnTo>
                  <a:pt x="512650" y="161992"/>
                </a:lnTo>
                <a:lnTo>
                  <a:pt x="495084" y="133367"/>
                </a:lnTo>
                <a:lnTo>
                  <a:pt x="454098" y="65708"/>
                </a:lnTo>
                <a:cubicBezTo>
                  <a:pt x="450195" y="59853"/>
                  <a:pt x="452147" y="52696"/>
                  <a:pt x="457351" y="48793"/>
                </a:cubicBezTo>
                <a:cubicBezTo>
                  <a:pt x="458002" y="48793"/>
                  <a:pt x="458002" y="48142"/>
                  <a:pt x="458652" y="48142"/>
                </a:cubicBezTo>
                <a:lnTo>
                  <a:pt x="508746" y="17565"/>
                </a:lnTo>
                <a:lnTo>
                  <a:pt x="582261" y="139873"/>
                </a:lnTo>
                <a:lnTo>
                  <a:pt x="532167" y="170450"/>
                </a:lnTo>
                <a:close/>
              </a:path>
            </a:pathLst>
          </a:custGeom>
          <a:solidFill>
            <a:schemeClr val="bg1"/>
          </a:solidFill>
          <a:ln w="6449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919D8-826E-4C83-9D87-FF161D8A6968}"/>
              </a:ext>
            </a:extLst>
          </p:cNvPr>
          <p:cNvGrpSpPr/>
          <p:nvPr/>
        </p:nvGrpSpPr>
        <p:grpSpPr>
          <a:xfrm>
            <a:off x="5792740" y="2103465"/>
            <a:ext cx="530394" cy="471010"/>
            <a:chOff x="7270575" y="2113193"/>
            <a:chExt cx="530394" cy="471010"/>
          </a:xfrm>
        </p:grpSpPr>
        <p:grpSp>
          <p:nvGrpSpPr>
            <p:cNvPr id="77" name="Graphic 19" descr="Money outline">
              <a:extLst>
                <a:ext uri="{FF2B5EF4-FFF2-40B4-BE49-F238E27FC236}">
                  <a16:creationId xmlns:a16="http://schemas.microsoft.com/office/drawing/2014/main" id="{B8A81274-A2F7-4C6D-93A8-D7F46C9FAF37}"/>
                </a:ext>
              </a:extLst>
            </p:cNvPr>
            <p:cNvGrpSpPr/>
            <p:nvPr/>
          </p:nvGrpSpPr>
          <p:grpSpPr>
            <a:xfrm>
              <a:off x="7445442" y="2323613"/>
              <a:ext cx="355527" cy="260590"/>
              <a:chOff x="7314803" y="2154392"/>
              <a:chExt cx="391080" cy="286649"/>
            </a:xfrm>
            <a:solidFill>
              <a:schemeClr val="bg1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12F2912-F7EE-4820-9702-F94720CCDABA}"/>
                  </a:ext>
                </a:extLst>
              </p:cNvPr>
              <p:cNvSpPr/>
              <p:nvPr/>
            </p:nvSpPr>
            <p:spPr>
              <a:xfrm>
                <a:off x="7430153" y="2203870"/>
                <a:ext cx="240743" cy="46105"/>
              </a:xfrm>
              <a:custGeom>
                <a:avLst/>
                <a:gdLst>
                  <a:gd name="connsiteX0" fmla="*/ 224676 w 240743"/>
                  <a:gd name="connsiteY0" fmla="*/ 10451 h 46105"/>
                  <a:gd name="connsiteX1" fmla="*/ 231687 w 240743"/>
                  <a:gd name="connsiteY1" fmla="*/ 46101 h 46105"/>
                  <a:gd name="connsiteX2" fmla="*/ 240743 w 240743"/>
                  <a:gd name="connsiteY2" fmla="*/ 46101 h 46105"/>
                  <a:gd name="connsiteX3" fmla="*/ 231687 w 240743"/>
                  <a:gd name="connsiteY3" fmla="*/ 0 h 46105"/>
                  <a:gd name="connsiteX4" fmla="*/ 182 w 240743"/>
                  <a:gd name="connsiteY4" fmla="*/ 46021 h 46105"/>
                  <a:gd name="connsiteX5" fmla="*/ 182 w 240743"/>
                  <a:gd name="connsiteY5" fmla="*/ 46106 h 46105"/>
                  <a:gd name="connsiteX6" fmla="*/ 45332 w 240743"/>
                  <a:gd name="connsiteY6" fmla="*/ 46106 h 4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743" h="46105">
                    <a:moveTo>
                      <a:pt x="224676" y="10451"/>
                    </a:moveTo>
                    <a:lnTo>
                      <a:pt x="231687" y="46101"/>
                    </a:lnTo>
                    <a:lnTo>
                      <a:pt x="240743" y="46101"/>
                    </a:lnTo>
                    <a:lnTo>
                      <a:pt x="231687" y="0"/>
                    </a:lnTo>
                    <a:lnTo>
                      <a:pt x="182" y="46021"/>
                    </a:lnTo>
                    <a:cubicBezTo>
                      <a:pt x="-63" y="46070"/>
                      <a:pt x="-58" y="46106"/>
                      <a:pt x="182" y="46106"/>
                    </a:cubicBezTo>
                    <a:lnTo>
                      <a:pt x="45332" y="46106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AABB21-1A7D-4231-AEBF-D59D3DB40291}"/>
                  </a:ext>
                </a:extLst>
              </p:cNvPr>
              <p:cNvSpPr/>
              <p:nvPr/>
            </p:nvSpPr>
            <p:spPr>
              <a:xfrm>
                <a:off x="7373410" y="2154392"/>
                <a:ext cx="250962" cy="95583"/>
              </a:xfrm>
              <a:custGeom>
                <a:avLst/>
                <a:gdLst>
                  <a:gd name="connsiteX0" fmla="*/ 228688 w 250962"/>
                  <a:gd name="connsiteY0" fmla="*/ 11629 h 95583"/>
                  <a:gd name="connsiteX1" fmla="*/ 242076 w 250962"/>
                  <a:gd name="connsiteY1" fmla="*/ 45101 h 95583"/>
                  <a:gd name="connsiteX2" fmla="*/ 250963 w 250962"/>
                  <a:gd name="connsiteY2" fmla="*/ 43324 h 95583"/>
                  <a:gd name="connsiteX3" fmla="*/ 233633 w 250962"/>
                  <a:gd name="connsiteY3" fmla="*/ 0 h 95583"/>
                  <a:gd name="connsiteX4" fmla="*/ 83 w 250962"/>
                  <a:gd name="connsiteY4" fmla="*/ 95499 h 95583"/>
                  <a:gd name="connsiteX5" fmla="*/ 83 w 250962"/>
                  <a:gd name="connsiteY5" fmla="*/ 95584 h 95583"/>
                  <a:gd name="connsiteX6" fmla="*/ 23341 w 250962"/>
                  <a:gd name="connsiteY6" fmla="*/ 95584 h 9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962" h="95583">
                    <a:moveTo>
                      <a:pt x="228688" y="11629"/>
                    </a:moveTo>
                    <a:lnTo>
                      <a:pt x="242076" y="45101"/>
                    </a:lnTo>
                    <a:lnTo>
                      <a:pt x="250963" y="43324"/>
                    </a:lnTo>
                    <a:lnTo>
                      <a:pt x="233633" y="0"/>
                    </a:lnTo>
                    <a:lnTo>
                      <a:pt x="83" y="95499"/>
                    </a:lnTo>
                    <a:cubicBezTo>
                      <a:pt x="-32" y="95548"/>
                      <a:pt x="-23" y="95584"/>
                      <a:pt x="83" y="95584"/>
                    </a:cubicBezTo>
                    <a:lnTo>
                      <a:pt x="23341" y="95584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37BDDDE-6C2A-4F6A-8D42-A98AF7A40BE0}"/>
                  </a:ext>
                </a:extLst>
              </p:cNvPr>
              <p:cNvSpPr/>
              <p:nvPr/>
            </p:nvSpPr>
            <p:spPr>
              <a:xfrm>
                <a:off x="7314803" y="2263302"/>
                <a:ext cx="391080" cy="177739"/>
              </a:xfrm>
              <a:custGeom>
                <a:avLst/>
                <a:gdLst>
                  <a:gd name="connsiteX0" fmla="*/ 391080 w 391080"/>
                  <a:gd name="connsiteY0" fmla="*/ 0 h 177739"/>
                  <a:gd name="connsiteX1" fmla="*/ 0 w 391080"/>
                  <a:gd name="connsiteY1" fmla="*/ 0 h 177739"/>
                  <a:gd name="connsiteX2" fmla="*/ 0 w 391080"/>
                  <a:gd name="connsiteY2" fmla="*/ 177740 h 177739"/>
                  <a:gd name="connsiteX3" fmla="*/ 391080 w 391080"/>
                  <a:gd name="connsiteY3" fmla="*/ 177740 h 177739"/>
                  <a:gd name="connsiteX4" fmla="*/ 382193 w 391080"/>
                  <a:gd name="connsiteY4" fmla="*/ 168853 h 177739"/>
                  <a:gd name="connsiteX5" fmla="*/ 8887 w 391080"/>
                  <a:gd name="connsiteY5" fmla="*/ 168853 h 177739"/>
                  <a:gd name="connsiteX6" fmla="*/ 8887 w 391080"/>
                  <a:gd name="connsiteY6" fmla="*/ 8887 h 177739"/>
                  <a:gd name="connsiteX7" fmla="*/ 382193 w 391080"/>
                  <a:gd name="connsiteY7" fmla="*/ 8887 h 17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1080" h="177739">
                    <a:moveTo>
                      <a:pt x="391080" y="0"/>
                    </a:moveTo>
                    <a:lnTo>
                      <a:pt x="0" y="0"/>
                    </a:lnTo>
                    <a:lnTo>
                      <a:pt x="0" y="177740"/>
                    </a:lnTo>
                    <a:lnTo>
                      <a:pt x="391080" y="177740"/>
                    </a:lnTo>
                    <a:close/>
                    <a:moveTo>
                      <a:pt x="382193" y="168853"/>
                    </a:moveTo>
                    <a:lnTo>
                      <a:pt x="8887" y="168853"/>
                    </a:lnTo>
                    <a:lnTo>
                      <a:pt x="8887" y="8887"/>
                    </a:lnTo>
                    <a:lnTo>
                      <a:pt x="382193" y="8887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BAE98FD-6156-4B94-906B-B4BDBE975B46}"/>
                  </a:ext>
                </a:extLst>
              </p:cNvPr>
              <p:cNvSpPr/>
              <p:nvPr/>
            </p:nvSpPr>
            <p:spPr>
              <a:xfrm>
                <a:off x="7478351" y="2312180"/>
                <a:ext cx="63986" cy="79982"/>
              </a:xfrm>
              <a:custGeom>
                <a:avLst/>
                <a:gdLst>
                  <a:gd name="connsiteX0" fmla="*/ 31993 w 63986"/>
                  <a:gd name="connsiteY0" fmla="*/ 79983 h 79982"/>
                  <a:gd name="connsiteX1" fmla="*/ 63986 w 63986"/>
                  <a:gd name="connsiteY1" fmla="*/ 39991 h 79982"/>
                  <a:gd name="connsiteX2" fmla="*/ 31993 w 63986"/>
                  <a:gd name="connsiteY2" fmla="*/ 0 h 79982"/>
                  <a:gd name="connsiteX3" fmla="*/ 0 w 63986"/>
                  <a:gd name="connsiteY3" fmla="*/ 39991 h 79982"/>
                  <a:gd name="connsiteX4" fmla="*/ 31993 w 63986"/>
                  <a:gd name="connsiteY4" fmla="*/ 79983 h 79982"/>
                  <a:gd name="connsiteX5" fmla="*/ 31993 w 63986"/>
                  <a:gd name="connsiteY5" fmla="*/ 8887 h 79982"/>
                  <a:gd name="connsiteX6" fmla="*/ 55099 w 63986"/>
                  <a:gd name="connsiteY6" fmla="*/ 39991 h 79982"/>
                  <a:gd name="connsiteX7" fmla="*/ 31993 w 63986"/>
                  <a:gd name="connsiteY7" fmla="*/ 71096 h 79982"/>
                  <a:gd name="connsiteX8" fmla="*/ 8887 w 63986"/>
                  <a:gd name="connsiteY8" fmla="*/ 39991 h 79982"/>
                  <a:gd name="connsiteX9" fmla="*/ 31993 w 63986"/>
                  <a:gd name="connsiteY9" fmla="*/ 8887 h 7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86" h="79982">
                    <a:moveTo>
                      <a:pt x="31993" y="79983"/>
                    </a:moveTo>
                    <a:cubicBezTo>
                      <a:pt x="49665" y="79983"/>
                      <a:pt x="63986" y="62080"/>
                      <a:pt x="63986" y="39991"/>
                    </a:cubicBezTo>
                    <a:cubicBezTo>
                      <a:pt x="63986" y="17903"/>
                      <a:pt x="49660" y="0"/>
                      <a:pt x="31993" y="0"/>
                    </a:cubicBezTo>
                    <a:cubicBezTo>
                      <a:pt x="14326" y="0"/>
                      <a:pt x="0" y="17903"/>
                      <a:pt x="0" y="39991"/>
                    </a:cubicBezTo>
                    <a:cubicBezTo>
                      <a:pt x="0" y="62080"/>
                      <a:pt x="14321" y="79983"/>
                      <a:pt x="31993" y="79983"/>
                    </a:cubicBezTo>
                    <a:close/>
                    <a:moveTo>
                      <a:pt x="31993" y="8887"/>
                    </a:moveTo>
                    <a:cubicBezTo>
                      <a:pt x="44737" y="8887"/>
                      <a:pt x="55099" y="22840"/>
                      <a:pt x="55099" y="39991"/>
                    </a:cubicBezTo>
                    <a:cubicBezTo>
                      <a:pt x="55099" y="57143"/>
                      <a:pt x="44733" y="71096"/>
                      <a:pt x="31993" y="71096"/>
                    </a:cubicBezTo>
                    <a:cubicBezTo>
                      <a:pt x="19254" y="71096"/>
                      <a:pt x="8887" y="57143"/>
                      <a:pt x="8887" y="39991"/>
                    </a:cubicBezTo>
                    <a:cubicBezTo>
                      <a:pt x="8887" y="22840"/>
                      <a:pt x="19254" y="8887"/>
                      <a:pt x="31993" y="8887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186F637-0B7E-4FBC-970C-47CC690BBD82}"/>
                  </a:ext>
                </a:extLst>
              </p:cNvPr>
              <p:cNvSpPr/>
              <p:nvPr/>
            </p:nvSpPr>
            <p:spPr>
              <a:xfrm>
                <a:off x="7381455" y="2334389"/>
                <a:ext cx="35576" cy="35583"/>
              </a:xfrm>
              <a:custGeom>
                <a:avLst/>
                <a:gdLst>
                  <a:gd name="connsiteX0" fmla="*/ 12967 w 35576"/>
                  <a:gd name="connsiteY0" fmla="*/ 34930 h 35583"/>
                  <a:gd name="connsiteX1" fmla="*/ 34927 w 35576"/>
                  <a:gd name="connsiteY1" fmla="*/ 22508 h 35583"/>
                  <a:gd name="connsiteX2" fmla="*/ 34926 w 35576"/>
                  <a:gd name="connsiteY2" fmla="*/ 12966 h 35583"/>
                  <a:gd name="connsiteX3" fmla="*/ 22622 w 35576"/>
                  <a:gd name="connsiteY3" fmla="*/ 657 h 35583"/>
                  <a:gd name="connsiteX4" fmla="*/ 653 w 35576"/>
                  <a:gd name="connsiteY4" fmla="*/ 13063 h 35583"/>
                  <a:gd name="connsiteX5" fmla="*/ 654 w 35576"/>
                  <a:gd name="connsiteY5" fmla="*/ 22630 h 35583"/>
                  <a:gd name="connsiteX6" fmla="*/ 12967 w 35576"/>
                  <a:gd name="connsiteY6" fmla="*/ 34930 h 35583"/>
                  <a:gd name="connsiteX7" fmla="*/ 17775 w 35576"/>
                  <a:gd name="connsiteY7" fmla="*/ 8895 h 35583"/>
                  <a:gd name="connsiteX8" fmla="*/ 26662 w 35576"/>
                  <a:gd name="connsiteY8" fmla="*/ 17782 h 35583"/>
                  <a:gd name="connsiteX9" fmla="*/ 17775 w 35576"/>
                  <a:gd name="connsiteY9" fmla="*/ 26669 h 35583"/>
                  <a:gd name="connsiteX10" fmla="*/ 8888 w 35576"/>
                  <a:gd name="connsiteY10" fmla="*/ 17782 h 35583"/>
                  <a:gd name="connsiteX11" fmla="*/ 17775 w 35576"/>
                  <a:gd name="connsiteY11" fmla="*/ 8895 h 3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76" h="35583">
                    <a:moveTo>
                      <a:pt x="12967" y="34930"/>
                    </a:moveTo>
                    <a:cubicBezTo>
                      <a:pt x="22461" y="37564"/>
                      <a:pt x="32293" y="32002"/>
                      <a:pt x="34927" y="22508"/>
                    </a:cubicBezTo>
                    <a:cubicBezTo>
                      <a:pt x="35793" y="19386"/>
                      <a:pt x="35793" y="16087"/>
                      <a:pt x="34926" y="12966"/>
                    </a:cubicBezTo>
                    <a:cubicBezTo>
                      <a:pt x="33293" y="6974"/>
                      <a:pt x="28613" y="2293"/>
                      <a:pt x="22622" y="657"/>
                    </a:cubicBezTo>
                    <a:cubicBezTo>
                      <a:pt x="13130" y="-1984"/>
                      <a:pt x="3294" y="3571"/>
                      <a:pt x="653" y="13063"/>
                    </a:cubicBezTo>
                    <a:cubicBezTo>
                      <a:pt x="-218" y="16193"/>
                      <a:pt x="-218" y="19501"/>
                      <a:pt x="654" y="22630"/>
                    </a:cubicBezTo>
                    <a:cubicBezTo>
                      <a:pt x="2290" y="28621"/>
                      <a:pt x="6974" y="33300"/>
                      <a:pt x="12967" y="34930"/>
                    </a:cubicBezTo>
                    <a:close/>
                    <a:moveTo>
                      <a:pt x="17775" y="8895"/>
                    </a:moveTo>
                    <a:cubicBezTo>
                      <a:pt x="22683" y="8895"/>
                      <a:pt x="26662" y="12874"/>
                      <a:pt x="26662" y="17782"/>
                    </a:cubicBezTo>
                    <a:cubicBezTo>
                      <a:pt x="26662" y="22691"/>
                      <a:pt x="22683" y="26669"/>
                      <a:pt x="17775" y="26669"/>
                    </a:cubicBezTo>
                    <a:cubicBezTo>
                      <a:pt x="12866" y="26669"/>
                      <a:pt x="8888" y="22691"/>
                      <a:pt x="8888" y="17782"/>
                    </a:cubicBezTo>
                    <a:cubicBezTo>
                      <a:pt x="8888" y="12874"/>
                      <a:pt x="12866" y="8895"/>
                      <a:pt x="17775" y="8895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CAB84CB-DCEC-417A-8A8A-FFF7AF9AC62D}"/>
                  </a:ext>
                </a:extLst>
              </p:cNvPr>
              <p:cNvSpPr/>
              <p:nvPr/>
            </p:nvSpPr>
            <p:spPr>
              <a:xfrm>
                <a:off x="7603675" y="2334306"/>
                <a:ext cx="35552" cy="35655"/>
              </a:xfrm>
              <a:custGeom>
                <a:avLst/>
                <a:gdLst>
                  <a:gd name="connsiteX0" fmla="*/ 21400 w 35552"/>
                  <a:gd name="connsiteY0" fmla="*/ 35288 h 35655"/>
                  <a:gd name="connsiteX1" fmla="*/ 35548 w 35552"/>
                  <a:gd name="connsiteY1" fmla="*/ 17070 h 35655"/>
                  <a:gd name="connsiteX2" fmla="*/ 35548 w 35552"/>
                  <a:gd name="connsiteY2" fmla="*/ 17070 h 35655"/>
                  <a:gd name="connsiteX3" fmla="*/ 27550 w 35552"/>
                  <a:gd name="connsiteY3" fmla="*/ 2744 h 35655"/>
                  <a:gd name="connsiteX4" fmla="*/ 2741 w 35552"/>
                  <a:gd name="connsiteY4" fmla="*/ 8453 h 35655"/>
                  <a:gd name="connsiteX5" fmla="*/ 0 w 35552"/>
                  <a:gd name="connsiteY5" fmla="*/ 17852 h 35655"/>
                  <a:gd name="connsiteX6" fmla="*/ 17807 w 35552"/>
                  <a:gd name="connsiteY6" fmla="*/ 35655 h 35655"/>
                  <a:gd name="connsiteX7" fmla="*/ 21400 w 35552"/>
                  <a:gd name="connsiteY7" fmla="*/ 35288 h 35655"/>
                  <a:gd name="connsiteX8" fmla="*/ 17774 w 35552"/>
                  <a:gd name="connsiteY8" fmla="*/ 8979 h 35655"/>
                  <a:gd name="connsiteX9" fmla="*/ 26661 w 35552"/>
                  <a:gd name="connsiteY9" fmla="*/ 17865 h 35655"/>
                  <a:gd name="connsiteX10" fmla="*/ 17774 w 35552"/>
                  <a:gd name="connsiteY10" fmla="*/ 26752 h 35655"/>
                  <a:gd name="connsiteX11" fmla="*/ 8887 w 35552"/>
                  <a:gd name="connsiteY11" fmla="*/ 17865 h 35655"/>
                  <a:gd name="connsiteX12" fmla="*/ 17774 w 35552"/>
                  <a:gd name="connsiteY12" fmla="*/ 8979 h 3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2" h="35655">
                    <a:moveTo>
                      <a:pt x="21400" y="35288"/>
                    </a:moveTo>
                    <a:cubicBezTo>
                      <a:pt x="29830" y="33324"/>
                      <a:pt x="35732" y="25724"/>
                      <a:pt x="35548" y="17070"/>
                    </a:cubicBezTo>
                    <a:lnTo>
                      <a:pt x="35548" y="17070"/>
                    </a:lnTo>
                    <a:cubicBezTo>
                      <a:pt x="35663" y="11201"/>
                      <a:pt x="32606" y="5725"/>
                      <a:pt x="27550" y="2744"/>
                    </a:cubicBezTo>
                    <a:cubicBezTo>
                      <a:pt x="19123" y="-2530"/>
                      <a:pt x="8016" y="26"/>
                      <a:pt x="2741" y="8453"/>
                    </a:cubicBezTo>
                    <a:cubicBezTo>
                      <a:pt x="977" y="11273"/>
                      <a:pt x="28" y="14526"/>
                      <a:pt x="0" y="17852"/>
                    </a:cubicBezTo>
                    <a:cubicBezTo>
                      <a:pt x="1" y="27686"/>
                      <a:pt x="7974" y="35656"/>
                      <a:pt x="17807" y="35655"/>
                    </a:cubicBezTo>
                    <a:cubicBezTo>
                      <a:pt x="19014" y="35655"/>
                      <a:pt x="20218" y="35532"/>
                      <a:pt x="21400" y="35288"/>
                    </a:cubicBezTo>
                    <a:close/>
                    <a:moveTo>
                      <a:pt x="17774" y="8979"/>
                    </a:moveTo>
                    <a:cubicBezTo>
                      <a:pt x="22682" y="8979"/>
                      <a:pt x="26661" y="12957"/>
                      <a:pt x="26661" y="17865"/>
                    </a:cubicBezTo>
                    <a:cubicBezTo>
                      <a:pt x="26661" y="22774"/>
                      <a:pt x="22682" y="26752"/>
                      <a:pt x="17774" y="26752"/>
                    </a:cubicBezTo>
                    <a:cubicBezTo>
                      <a:pt x="12866" y="26752"/>
                      <a:pt x="8887" y="22774"/>
                      <a:pt x="8887" y="17865"/>
                    </a:cubicBezTo>
                    <a:cubicBezTo>
                      <a:pt x="8887" y="12957"/>
                      <a:pt x="12866" y="8979"/>
                      <a:pt x="17774" y="8979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E25DC9F-6A11-4A18-95E8-A53E4F150BAD}"/>
                  </a:ext>
                </a:extLst>
              </p:cNvPr>
              <p:cNvSpPr/>
              <p:nvPr/>
            </p:nvSpPr>
            <p:spPr>
              <a:xfrm>
                <a:off x="7341464" y="2289963"/>
                <a:ext cx="337754" cy="124417"/>
              </a:xfrm>
              <a:custGeom>
                <a:avLst/>
                <a:gdLst>
                  <a:gd name="connsiteX0" fmla="*/ 324424 w 337754"/>
                  <a:gd name="connsiteY0" fmla="*/ 124418 h 124417"/>
                  <a:gd name="connsiteX1" fmla="*/ 337754 w 337754"/>
                  <a:gd name="connsiteY1" fmla="*/ 111087 h 124417"/>
                  <a:gd name="connsiteX2" fmla="*/ 337754 w 337754"/>
                  <a:gd name="connsiteY2" fmla="*/ 13330 h 124417"/>
                  <a:gd name="connsiteX3" fmla="*/ 324424 w 337754"/>
                  <a:gd name="connsiteY3" fmla="*/ 0 h 124417"/>
                  <a:gd name="connsiteX4" fmla="*/ 17774 w 337754"/>
                  <a:gd name="connsiteY4" fmla="*/ 0 h 124417"/>
                  <a:gd name="connsiteX5" fmla="*/ 0 w 337754"/>
                  <a:gd name="connsiteY5" fmla="*/ 17774 h 124417"/>
                  <a:gd name="connsiteX6" fmla="*/ 0 w 337754"/>
                  <a:gd name="connsiteY6" fmla="*/ 106644 h 124417"/>
                  <a:gd name="connsiteX7" fmla="*/ 17774 w 337754"/>
                  <a:gd name="connsiteY7" fmla="*/ 124418 h 124417"/>
                  <a:gd name="connsiteX8" fmla="*/ 8887 w 337754"/>
                  <a:gd name="connsiteY8" fmla="*/ 21462 h 124417"/>
                  <a:gd name="connsiteX9" fmla="*/ 21462 w 337754"/>
                  <a:gd name="connsiteY9" fmla="*/ 8887 h 124417"/>
                  <a:gd name="connsiteX10" fmla="*/ 320744 w 337754"/>
                  <a:gd name="connsiteY10" fmla="*/ 8887 h 124417"/>
                  <a:gd name="connsiteX11" fmla="*/ 328867 w 337754"/>
                  <a:gd name="connsiteY11" fmla="*/ 17010 h 124417"/>
                  <a:gd name="connsiteX12" fmla="*/ 328867 w 337754"/>
                  <a:gd name="connsiteY12" fmla="*/ 107417 h 124417"/>
                  <a:gd name="connsiteX13" fmla="*/ 320744 w 337754"/>
                  <a:gd name="connsiteY13" fmla="*/ 115531 h 124417"/>
                  <a:gd name="connsiteX14" fmla="*/ 21462 w 337754"/>
                  <a:gd name="connsiteY14" fmla="*/ 115531 h 124417"/>
                  <a:gd name="connsiteX15" fmla="*/ 8887 w 337754"/>
                  <a:gd name="connsiteY15" fmla="*/ 102973 h 124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7754" h="124417">
                    <a:moveTo>
                      <a:pt x="324424" y="124418"/>
                    </a:moveTo>
                    <a:lnTo>
                      <a:pt x="337754" y="111087"/>
                    </a:lnTo>
                    <a:lnTo>
                      <a:pt x="337754" y="13330"/>
                    </a:lnTo>
                    <a:lnTo>
                      <a:pt x="324424" y="0"/>
                    </a:lnTo>
                    <a:lnTo>
                      <a:pt x="17774" y="0"/>
                    </a:lnTo>
                    <a:lnTo>
                      <a:pt x="0" y="17774"/>
                    </a:lnTo>
                    <a:lnTo>
                      <a:pt x="0" y="106644"/>
                    </a:lnTo>
                    <a:lnTo>
                      <a:pt x="17774" y="124418"/>
                    </a:lnTo>
                    <a:close/>
                    <a:moveTo>
                      <a:pt x="8887" y="21462"/>
                    </a:moveTo>
                    <a:lnTo>
                      <a:pt x="21462" y="8887"/>
                    </a:lnTo>
                    <a:lnTo>
                      <a:pt x="320744" y="8887"/>
                    </a:lnTo>
                    <a:lnTo>
                      <a:pt x="328867" y="17010"/>
                    </a:lnTo>
                    <a:lnTo>
                      <a:pt x="328867" y="107417"/>
                    </a:lnTo>
                    <a:lnTo>
                      <a:pt x="320744" y="115531"/>
                    </a:lnTo>
                    <a:lnTo>
                      <a:pt x="21462" y="115531"/>
                    </a:lnTo>
                    <a:lnTo>
                      <a:pt x="8887" y="102973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  <p:grpSp>
          <p:nvGrpSpPr>
            <p:cNvPr id="85" name="Graphic 30" descr="Clock outline">
              <a:extLst>
                <a:ext uri="{FF2B5EF4-FFF2-40B4-BE49-F238E27FC236}">
                  <a16:creationId xmlns:a16="http://schemas.microsoft.com/office/drawing/2014/main" id="{769406E7-19A7-41DA-866A-1B17AB30C32D}"/>
                </a:ext>
              </a:extLst>
            </p:cNvPr>
            <p:cNvGrpSpPr/>
            <p:nvPr/>
          </p:nvGrpSpPr>
          <p:grpSpPr>
            <a:xfrm>
              <a:off x="7270575" y="2113193"/>
              <a:ext cx="371475" cy="371475"/>
              <a:chOff x="6168782" y="1215984"/>
              <a:chExt cx="723900" cy="723900"/>
            </a:xfrm>
            <a:solidFill>
              <a:schemeClr val="bg1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65E7939-75DA-4111-8856-DF336A36DEEC}"/>
                  </a:ext>
                </a:extLst>
              </p:cNvPr>
              <p:cNvSpPr/>
              <p:nvPr/>
            </p:nvSpPr>
            <p:spPr>
              <a:xfrm>
                <a:off x="6168782" y="1215984"/>
                <a:ext cx="723900" cy="723900"/>
              </a:xfrm>
              <a:custGeom>
                <a:avLst/>
                <a:gdLst>
                  <a:gd name="connsiteX0" fmla="*/ 361950 w 723900"/>
                  <a:gd name="connsiteY0" fmla="*/ 723900 h 723900"/>
                  <a:gd name="connsiteX1" fmla="*/ 0 w 723900"/>
                  <a:gd name="connsiteY1" fmla="*/ 361950 h 723900"/>
                  <a:gd name="connsiteX2" fmla="*/ 361950 w 723900"/>
                  <a:gd name="connsiteY2" fmla="*/ 0 h 723900"/>
                  <a:gd name="connsiteX3" fmla="*/ 723900 w 723900"/>
                  <a:gd name="connsiteY3" fmla="*/ 361950 h 723900"/>
                  <a:gd name="connsiteX4" fmla="*/ 361950 w 723900"/>
                  <a:gd name="connsiteY4" fmla="*/ 723900 h 723900"/>
                  <a:gd name="connsiteX5" fmla="*/ 361950 w 723900"/>
                  <a:gd name="connsiteY5" fmla="*/ 19050 h 723900"/>
                  <a:gd name="connsiteX6" fmla="*/ 19050 w 723900"/>
                  <a:gd name="connsiteY6" fmla="*/ 361950 h 723900"/>
                  <a:gd name="connsiteX7" fmla="*/ 361950 w 723900"/>
                  <a:gd name="connsiteY7" fmla="*/ 704850 h 723900"/>
                  <a:gd name="connsiteX8" fmla="*/ 704850 w 723900"/>
                  <a:gd name="connsiteY8" fmla="*/ 361950 h 723900"/>
                  <a:gd name="connsiteX9" fmla="*/ 361950 w 723900"/>
                  <a:gd name="connsiteY9" fmla="*/ 1905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3900" h="723900">
                    <a:moveTo>
                      <a:pt x="361950" y="723900"/>
                    </a:moveTo>
                    <a:cubicBezTo>
                      <a:pt x="162051" y="723900"/>
                      <a:pt x="0" y="561849"/>
                      <a:pt x="0" y="361950"/>
                    </a:cubicBezTo>
                    <a:cubicBezTo>
                      <a:pt x="0" y="162051"/>
                      <a:pt x="162051" y="0"/>
                      <a:pt x="361950" y="0"/>
                    </a:cubicBezTo>
                    <a:cubicBezTo>
                      <a:pt x="561849" y="0"/>
                      <a:pt x="723900" y="162051"/>
                      <a:pt x="723900" y="361950"/>
                    </a:cubicBezTo>
                    <a:cubicBezTo>
                      <a:pt x="723674" y="561756"/>
                      <a:pt x="561756" y="723674"/>
                      <a:pt x="361950" y="723900"/>
                    </a:cubicBezTo>
                    <a:close/>
                    <a:moveTo>
                      <a:pt x="361950" y="19050"/>
                    </a:moveTo>
                    <a:cubicBezTo>
                      <a:pt x="172571" y="19050"/>
                      <a:pt x="19050" y="172571"/>
                      <a:pt x="19050" y="361950"/>
                    </a:cubicBezTo>
                    <a:cubicBezTo>
                      <a:pt x="19050" y="551328"/>
                      <a:pt x="172571" y="704850"/>
                      <a:pt x="361950" y="704850"/>
                    </a:cubicBezTo>
                    <a:cubicBezTo>
                      <a:pt x="551328" y="704850"/>
                      <a:pt x="704850" y="551328"/>
                      <a:pt x="704850" y="361950"/>
                    </a:cubicBezTo>
                    <a:cubicBezTo>
                      <a:pt x="704640" y="172659"/>
                      <a:pt x="551241" y="19260"/>
                      <a:pt x="36195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81A0B75-97C0-49F1-AB3F-8335B0A12A75}"/>
                  </a:ext>
                </a:extLst>
              </p:cNvPr>
              <p:cNvSpPr/>
              <p:nvPr/>
            </p:nvSpPr>
            <p:spPr>
              <a:xfrm>
                <a:off x="6521207" y="1396959"/>
                <a:ext cx="149609" cy="321059"/>
              </a:xfrm>
              <a:custGeom>
                <a:avLst/>
                <a:gdLst>
                  <a:gd name="connsiteX0" fmla="*/ 136141 w 149609"/>
                  <a:gd name="connsiteY0" fmla="*/ 321059 h 321059"/>
                  <a:gd name="connsiteX1" fmla="*/ 2791 w 149609"/>
                  <a:gd name="connsiteY1" fmla="*/ 187709 h 321059"/>
                  <a:gd name="connsiteX2" fmla="*/ 0 w 149609"/>
                  <a:gd name="connsiteY2" fmla="*/ 180975 h 321059"/>
                  <a:gd name="connsiteX3" fmla="*/ 0 w 149609"/>
                  <a:gd name="connsiteY3" fmla="*/ 0 h 321059"/>
                  <a:gd name="connsiteX4" fmla="*/ 19050 w 149609"/>
                  <a:gd name="connsiteY4" fmla="*/ 0 h 321059"/>
                  <a:gd name="connsiteX5" fmla="*/ 19050 w 149609"/>
                  <a:gd name="connsiteY5" fmla="*/ 177032 h 321059"/>
                  <a:gd name="connsiteX6" fmla="*/ 149609 w 149609"/>
                  <a:gd name="connsiteY6" fmla="*/ 307591 h 32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609" h="321059">
                    <a:moveTo>
                      <a:pt x="136141" y="321059"/>
                    </a:moveTo>
                    <a:lnTo>
                      <a:pt x="2791" y="187709"/>
                    </a:lnTo>
                    <a:cubicBezTo>
                      <a:pt x="1004" y="185923"/>
                      <a:pt x="1" y="183501"/>
                      <a:pt x="0" y="180975"/>
                    </a:cubicBez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177032"/>
                    </a:lnTo>
                    <a:lnTo>
                      <a:pt x="149609" y="307591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74EDD97-1E85-43B6-AE56-DC0AC5893F5A}"/>
                  </a:ext>
                </a:extLst>
              </p:cNvPr>
              <p:cNvSpPr/>
              <p:nvPr/>
            </p:nvSpPr>
            <p:spPr>
              <a:xfrm>
                <a:off x="6511682" y="132075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289A703-3776-48FE-81DB-14529E52176C}"/>
                  </a:ext>
                </a:extLst>
              </p:cNvPr>
              <p:cNvSpPr/>
              <p:nvPr/>
            </p:nvSpPr>
            <p:spPr>
              <a:xfrm>
                <a:off x="627355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3490FF-1609-4CD4-A575-51E3DCACB2FB}"/>
                  </a:ext>
                </a:extLst>
              </p:cNvPr>
              <p:cNvSpPr/>
              <p:nvPr/>
            </p:nvSpPr>
            <p:spPr>
              <a:xfrm>
                <a:off x="6511682" y="179700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B9B8EFE-78D2-44BC-8A26-F3896E26A5F1}"/>
                  </a:ext>
                </a:extLst>
              </p:cNvPr>
              <p:cNvSpPr/>
              <p:nvPr/>
            </p:nvSpPr>
            <p:spPr>
              <a:xfrm>
                <a:off x="674980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FE0125E-3069-47D8-ABE1-7B9AE208E88E}"/>
                  </a:ext>
                </a:extLst>
              </p:cNvPr>
              <p:cNvSpPr/>
              <p:nvPr/>
            </p:nvSpPr>
            <p:spPr>
              <a:xfrm>
                <a:off x="6216407" y="1263609"/>
                <a:ext cx="628650" cy="628650"/>
              </a:xfrm>
              <a:custGeom>
                <a:avLst/>
                <a:gdLst>
                  <a:gd name="connsiteX0" fmla="*/ 314325 w 628650"/>
                  <a:gd name="connsiteY0" fmla="*/ 628650 h 628650"/>
                  <a:gd name="connsiteX1" fmla="*/ 0 w 628650"/>
                  <a:gd name="connsiteY1" fmla="*/ 314325 h 628650"/>
                  <a:gd name="connsiteX2" fmla="*/ 314325 w 628650"/>
                  <a:gd name="connsiteY2" fmla="*/ 0 h 628650"/>
                  <a:gd name="connsiteX3" fmla="*/ 628650 w 628650"/>
                  <a:gd name="connsiteY3" fmla="*/ 314325 h 628650"/>
                  <a:gd name="connsiteX4" fmla="*/ 314325 w 628650"/>
                  <a:gd name="connsiteY4" fmla="*/ 628650 h 628650"/>
                  <a:gd name="connsiteX5" fmla="*/ 314325 w 628650"/>
                  <a:gd name="connsiteY5" fmla="*/ 19050 h 628650"/>
                  <a:gd name="connsiteX6" fmla="*/ 19050 w 628650"/>
                  <a:gd name="connsiteY6" fmla="*/ 314325 h 628650"/>
                  <a:gd name="connsiteX7" fmla="*/ 314325 w 628650"/>
                  <a:gd name="connsiteY7" fmla="*/ 609600 h 628650"/>
                  <a:gd name="connsiteX8" fmla="*/ 609600 w 628650"/>
                  <a:gd name="connsiteY8" fmla="*/ 314325 h 628650"/>
                  <a:gd name="connsiteX9" fmla="*/ 314325 w 628650"/>
                  <a:gd name="connsiteY9" fmla="*/ 190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8650" h="628650">
                    <a:moveTo>
                      <a:pt x="314325" y="628650"/>
                    </a:moveTo>
                    <a:cubicBezTo>
                      <a:pt x="140728" y="628650"/>
                      <a:pt x="0" y="487922"/>
                      <a:pt x="0" y="314325"/>
                    </a:cubicBezTo>
                    <a:cubicBezTo>
                      <a:pt x="0" y="140728"/>
                      <a:pt x="140728" y="0"/>
                      <a:pt x="314325" y="0"/>
                    </a:cubicBezTo>
                    <a:cubicBezTo>
                      <a:pt x="487922" y="0"/>
                      <a:pt x="628650" y="140728"/>
                      <a:pt x="628650" y="314325"/>
                    </a:cubicBezTo>
                    <a:cubicBezTo>
                      <a:pt x="628451" y="487839"/>
                      <a:pt x="487839" y="628451"/>
                      <a:pt x="314325" y="628650"/>
                    </a:cubicBezTo>
                    <a:close/>
                    <a:moveTo>
                      <a:pt x="314325" y="19050"/>
                    </a:moveTo>
                    <a:cubicBezTo>
                      <a:pt x="151249" y="19050"/>
                      <a:pt x="19050" y="151249"/>
                      <a:pt x="19050" y="314325"/>
                    </a:cubicBezTo>
                    <a:cubicBezTo>
                      <a:pt x="19050" y="477401"/>
                      <a:pt x="151249" y="609600"/>
                      <a:pt x="314325" y="609600"/>
                    </a:cubicBezTo>
                    <a:cubicBezTo>
                      <a:pt x="477401" y="609600"/>
                      <a:pt x="609600" y="477401"/>
                      <a:pt x="609600" y="314325"/>
                    </a:cubicBezTo>
                    <a:cubicBezTo>
                      <a:pt x="609411" y="151327"/>
                      <a:pt x="477323" y="19239"/>
                      <a:pt x="314325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</p:grpSp>
      <p:grpSp>
        <p:nvGrpSpPr>
          <p:cNvPr id="93" name="Graphic 17" descr="Transfer outline">
            <a:extLst>
              <a:ext uri="{FF2B5EF4-FFF2-40B4-BE49-F238E27FC236}">
                <a16:creationId xmlns:a16="http://schemas.microsoft.com/office/drawing/2014/main" id="{0FE4EAEF-2E4F-413E-B5B0-30A1C149F5F5}"/>
              </a:ext>
            </a:extLst>
          </p:cNvPr>
          <p:cNvGrpSpPr/>
          <p:nvPr/>
        </p:nvGrpSpPr>
        <p:grpSpPr>
          <a:xfrm>
            <a:off x="10062104" y="2170436"/>
            <a:ext cx="496804" cy="344235"/>
            <a:chOff x="11987281" y="3154881"/>
            <a:chExt cx="546484" cy="416525"/>
          </a:xfrm>
          <a:solidFill>
            <a:schemeClr val="bg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0638BEA-1791-4AC3-A6B0-7EC648BD4FD7}"/>
                </a:ext>
              </a:extLst>
            </p:cNvPr>
            <p:cNvSpPr/>
            <p:nvPr/>
          </p:nvSpPr>
          <p:spPr>
            <a:xfrm>
              <a:off x="11987281" y="3154881"/>
              <a:ext cx="546484" cy="208343"/>
            </a:xfrm>
            <a:custGeom>
              <a:avLst/>
              <a:gdLst>
                <a:gd name="connsiteX0" fmla="*/ 539979 w 546484"/>
                <a:gd name="connsiteY0" fmla="*/ 97666 h 208343"/>
                <a:gd name="connsiteX1" fmla="*/ 22365 w 546484"/>
                <a:gd name="connsiteY1" fmla="*/ 97666 h 208343"/>
                <a:gd name="connsiteX2" fmla="*/ 22320 w 546484"/>
                <a:gd name="connsiteY2" fmla="*/ 97555 h 208343"/>
                <a:gd name="connsiteX3" fmla="*/ 108689 w 546484"/>
                <a:gd name="connsiteY3" fmla="*/ 11185 h 208343"/>
                <a:gd name="connsiteX4" fmla="*/ 108850 w 546484"/>
                <a:gd name="connsiteY4" fmla="*/ 1986 h 208343"/>
                <a:gd name="connsiteX5" fmla="*/ 99650 w 546484"/>
                <a:gd name="connsiteY5" fmla="*/ 1826 h 208343"/>
                <a:gd name="connsiteX6" fmla="*/ 99490 w 546484"/>
                <a:gd name="connsiteY6" fmla="*/ 1986 h 208343"/>
                <a:gd name="connsiteX7" fmla="*/ 1905 w 546484"/>
                <a:gd name="connsiteY7" fmla="*/ 99572 h 208343"/>
                <a:gd name="connsiteX8" fmla="*/ 1905 w 546484"/>
                <a:gd name="connsiteY8" fmla="*/ 108771 h 208343"/>
                <a:gd name="connsiteX9" fmla="*/ 99490 w 546484"/>
                <a:gd name="connsiteY9" fmla="*/ 206357 h 208343"/>
                <a:gd name="connsiteX10" fmla="*/ 108689 w 546484"/>
                <a:gd name="connsiteY10" fmla="*/ 206517 h 208343"/>
                <a:gd name="connsiteX11" fmla="*/ 108850 w 546484"/>
                <a:gd name="connsiteY11" fmla="*/ 197318 h 208343"/>
                <a:gd name="connsiteX12" fmla="*/ 108689 w 546484"/>
                <a:gd name="connsiteY12" fmla="*/ 197158 h 208343"/>
                <a:gd name="connsiteX13" fmla="*/ 22320 w 546484"/>
                <a:gd name="connsiteY13" fmla="*/ 110788 h 208343"/>
                <a:gd name="connsiteX14" fmla="*/ 22365 w 546484"/>
                <a:gd name="connsiteY14" fmla="*/ 110677 h 208343"/>
                <a:gd name="connsiteX15" fmla="*/ 539979 w 546484"/>
                <a:gd name="connsiteY15" fmla="*/ 110677 h 208343"/>
                <a:gd name="connsiteX16" fmla="*/ 546485 w 546484"/>
                <a:gd name="connsiteY16" fmla="*/ 104172 h 208343"/>
                <a:gd name="connsiteX17" fmla="*/ 539979 w 546484"/>
                <a:gd name="connsiteY17" fmla="*/ 97666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84" h="208343">
                  <a:moveTo>
                    <a:pt x="539979" y="97666"/>
                  </a:moveTo>
                  <a:lnTo>
                    <a:pt x="22365" y="97666"/>
                  </a:lnTo>
                  <a:cubicBezTo>
                    <a:pt x="22281" y="97666"/>
                    <a:pt x="22261" y="97614"/>
                    <a:pt x="22320" y="97555"/>
                  </a:cubicBezTo>
                  <a:lnTo>
                    <a:pt x="108689" y="11185"/>
                  </a:lnTo>
                  <a:cubicBezTo>
                    <a:pt x="111274" y="8689"/>
                    <a:pt x="111346" y="4571"/>
                    <a:pt x="108850" y="1986"/>
                  </a:cubicBezTo>
                  <a:cubicBezTo>
                    <a:pt x="106353" y="-598"/>
                    <a:pt x="102235" y="-670"/>
                    <a:pt x="99650" y="1826"/>
                  </a:cubicBezTo>
                  <a:cubicBezTo>
                    <a:pt x="99596" y="1879"/>
                    <a:pt x="99542" y="1932"/>
                    <a:pt x="99490" y="1986"/>
                  </a:cubicBezTo>
                  <a:lnTo>
                    <a:pt x="1905" y="99572"/>
                  </a:lnTo>
                  <a:cubicBezTo>
                    <a:pt x="-635" y="102112"/>
                    <a:pt x="-635" y="106231"/>
                    <a:pt x="1905" y="108771"/>
                  </a:cubicBezTo>
                  <a:lnTo>
                    <a:pt x="99490" y="206357"/>
                  </a:lnTo>
                  <a:cubicBezTo>
                    <a:pt x="101987" y="208941"/>
                    <a:pt x="106105" y="209013"/>
                    <a:pt x="108689" y="206517"/>
                  </a:cubicBezTo>
                  <a:cubicBezTo>
                    <a:pt x="111274" y="204021"/>
                    <a:pt x="111346" y="199902"/>
                    <a:pt x="108850" y="197318"/>
                  </a:cubicBezTo>
                  <a:cubicBezTo>
                    <a:pt x="108797" y="197263"/>
                    <a:pt x="108743" y="197210"/>
                    <a:pt x="108689" y="197158"/>
                  </a:cubicBezTo>
                  <a:lnTo>
                    <a:pt x="22320" y="110788"/>
                  </a:lnTo>
                  <a:cubicBezTo>
                    <a:pt x="22261" y="110729"/>
                    <a:pt x="22281" y="110677"/>
                    <a:pt x="22365" y="110677"/>
                  </a:cubicBezTo>
                  <a:lnTo>
                    <a:pt x="539979" y="110677"/>
                  </a:lnTo>
                  <a:cubicBezTo>
                    <a:pt x="543572" y="110677"/>
                    <a:pt x="546485" y="107765"/>
                    <a:pt x="546485" y="104172"/>
                  </a:cubicBezTo>
                  <a:cubicBezTo>
                    <a:pt x="546485" y="100578"/>
                    <a:pt x="543572" y="97666"/>
                    <a:pt x="539979" y="9766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D0C166-8A8D-4672-84C1-3DFBB4951436}"/>
                </a:ext>
              </a:extLst>
            </p:cNvPr>
            <p:cNvSpPr/>
            <p:nvPr/>
          </p:nvSpPr>
          <p:spPr>
            <a:xfrm>
              <a:off x="11987286" y="3363063"/>
              <a:ext cx="546471" cy="208343"/>
            </a:xfrm>
            <a:custGeom>
              <a:avLst/>
              <a:gdLst>
                <a:gd name="connsiteX0" fmla="*/ 544567 w 546471"/>
                <a:gd name="connsiteY0" fmla="*/ 99572 h 208343"/>
                <a:gd name="connsiteX1" fmla="*/ 446981 w 546471"/>
                <a:gd name="connsiteY1" fmla="*/ 1986 h 208343"/>
                <a:gd name="connsiteX2" fmla="*/ 437782 w 546471"/>
                <a:gd name="connsiteY2" fmla="*/ 1826 h 208343"/>
                <a:gd name="connsiteX3" fmla="*/ 437622 w 546471"/>
                <a:gd name="connsiteY3" fmla="*/ 11025 h 208343"/>
                <a:gd name="connsiteX4" fmla="*/ 437782 w 546471"/>
                <a:gd name="connsiteY4" fmla="*/ 11185 h 208343"/>
                <a:gd name="connsiteX5" fmla="*/ 524152 w 546471"/>
                <a:gd name="connsiteY5" fmla="*/ 97555 h 208343"/>
                <a:gd name="connsiteX6" fmla="*/ 524106 w 546471"/>
                <a:gd name="connsiteY6" fmla="*/ 97666 h 208343"/>
                <a:gd name="connsiteX7" fmla="*/ 6506 w 546471"/>
                <a:gd name="connsiteY7" fmla="*/ 97666 h 208343"/>
                <a:gd name="connsiteX8" fmla="*/ 0 w 546471"/>
                <a:gd name="connsiteY8" fmla="*/ 104172 h 208343"/>
                <a:gd name="connsiteX9" fmla="*/ 6506 w 546471"/>
                <a:gd name="connsiteY9" fmla="*/ 110677 h 208343"/>
                <a:gd name="connsiteX10" fmla="*/ 524106 w 546471"/>
                <a:gd name="connsiteY10" fmla="*/ 110677 h 208343"/>
                <a:gd name="connsiteX11" fmla="*/ 524152 w 546471"/>
                <a:gd name="connsiteY11" fmla="*/ 110788 h 208343"/>
                <a:gd name="connsiteX12" fmla="*/ 437782 w 546471"/>
                <a:gd name="connsiteY12" fmla="*/ 197158 h 208343"/>
                <a:gd name="connsiteX13" fmla="*/ 437622 w 546471"/>
                <a:gd name="connsiteY13" fmla="*/ 206357 h 208343"/>
                <a:gd name="connsiteX14" fmla="*/ 446821 w 546471"/>
                <a:gd name="connsiteY14" fmla="*/ 206517 h 208343"/>
                <a:gd name="connsiteX15" fmla="*/ 446981 w 546471"/>
                <a:gd name="connsiteY15" fmla="*/ 206357 h 208343"/>
                <a:gd name="connsiteX16" fmla="*/ 544567 w 546471"/>
                <a:gd name="connsiteY16" fmla="*/ 108771 h 208343"/>
                <a:gd name="connsiteX17" fmla="*/ 544567 w 546471"/>
                <a:gd name="connsiteY17" fmla="*/ 99572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71" h="208343">
                  <a:moveTo>
                    <a:pt x="544567" y="99572"/>
                  </a:moveTo>
                  <a:lnTo>
                    <a:pt x="446981" y="1986"/>
                  </a:lnTo>
                  <a:cubicBezTo>
                    <a:pt x="444485" y="-598"/>
                    <a:pt x="440367" y="-670"/>
                    <a:pt x="437782" y="1826"/>
                  </a:cubicBezTo>
                  <a:cubicBezTo>
                    <a:pt x="435197" y="4323"/>
                    <a:pt x="435126" y="8441"/>
                    <a:pt x="437622" y="11025"/>
                  </a:cubicBezTo>
                  <a:cubicBezTo>
                    <a:pt x="437675" y="11080"/>
                    <a:pt x="437728" y="11133"/>
                    <a:pt x="437782" y="11185"/>
                  </a:cubicBezTo>
                  <a:lnTo>
                    <a:pt x="524152" y="97555"/>
                  </a:lnTo>
                  <a:cubicBezTo>
                    <a:pt x="524210" y="97620"/>
                    <a:pt x="524191" y="97666"/>
                    <a:pt x="524106" y="97666"/>
                  </a:cubicBezTo>
                  <a:lnTo>
                    <a:pt x="6506" y="97666"/>
                  </a:lnTo>
                  <a:cubicBezTo>
                    <a:pt x="2913" y="97666"/>
                    <a:pt x="0" y="100578"/>
                    <a:pt x="0" y="104172"/>
                  </a:cubicBezTo>
                  <a:cubicBezTo>
                    <a:pt x="0" y="107765"/>
                    <a:pt x="2913" y="110677"/>
                    <a:pt x="6506" y="110677"/>
                  </a:cubicBezTo>
                  <a:lnTo>
                    <a:pt x="524106" y="110677"/>
                  </a:lnTo>
                  <a:cubicBezTo>
                    <a:pt x="524191" y="110677"/>
                    <a:pt x="524210" y="110729"/>
                    <a:pt x="524152" y="110788"/>
                  </a:cubicBezTo>
                  <a:lnTo>
                    <a:pt x="437782" y="197158"/>
                  </a:lnTo>
                  <a:cubicBezTo>
                    <a:pt x="435197" y="199654"/>
                    <a:pt x="435126" y="203772"/>
                    <a:pt x="437622" y="206357"/>
                  </a:cubicBezTo>
                  <a:cubicBezTo>
                    <a:pt x="440118" y="208941"/>
                    <a:pt x="444237" y="209013"/>
                    <a:pt x="446821" y="206517"/>
                  </a:cubicBezTo>
                  <a:cubicBezTo>
                    <a:pt x="446876" y="206464"/>
                    <a:pt x="446929" y="206411"/>
                    <a:pt x="446981" y="206357"/>
                  </a:cubicBezTo>
                  <a:lnTo>
                    <a:pt x="544567" y="108771"/>
                  </a:lnTo>
                  <a:cubicBezTo>
                    <a:pt x="547107" y="106231"/>
                    <a:pt x="547107" y="102112"/>
                    <a:pt x="544567" y="99572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" name="Graphic 7" descr="Mop and bucket outline">
            <a:extLst>
              <a:ext uri="{FF2B5EF4-FFF2-40B4-BE49-F238E27FC236}">
                <a16:creationId xmlns:a16="http://schemas.microsoft.com/office/drawing/2014/main" id="{52038624-4839-4247-B32B-3CE4474F8AB9}"/>
              </a:ext>
            </a:extLst>
          </p:cNvPr>
          <p:cNvGrpSpPr/>
          <p:nvPr/>
        </p:nvGrpSpPr>
        <p:grpSpPr>
          <a:xfrm>
            <a:off x="7884611" y="2041229"/>
            <a:ext cx="479809" cy="514542"/>
            <a:chOff x="5707016" y="3019425"/>
            <a:chExt cx="772738" cy="828675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B197A1B-A9A2-4EE2-A7A4-B688ABB9679A}"/>
                </a:ext>
              </a:extLst>
            </p:cNvPr>
            <p:cNvSpPr/>
            <p:nvPr/>
          </p:nvSpPr>
          <p:spPr>
            <a:xfrm>
              <a:off x="5707016" y="3448050"/>
              <a:ext cx="416189" cy="400050"/>
            </a:xfrm>
            <a:custGeom>
              <a:avLst/>
              <a:gdLst>
                <a:gd name="connsiteX0" fmla="*/ 416189 w 416189"/>
                <a:gd name="connsiteY0" fmla="*/ 71438 h 400050"/>
                <a:gd name="connsiteX1" fmla="*/ 225689 w 416189"/>
                <a:gd name="connsiteY1" fmla="*/ 0 h 400050"/>
                <a:gd name="connsiteX2" fmla="*/ 35189 w 416189"/>
                <a:gd name="connsiteY2" fmla="*/ 71438 h 400050"/>
                <a:gd name="connsiteX3" fmla="*/ 36913 w 416189"/>
                <a:gd name="connsiteY3" fmla="*/ 81658 h 400050"/>
                <a:gd name="connsiteX4" fmla="*/ 38818 w 416189"/>
                <a:gd name="connsiteY4" fmla="*/ 91802 h 400050"/>
                <a:gd name="connsiteX5" fmla="*/ 21740 w 416189"/>
                <a:gd name="connsiteY5" fmla="*/ 268853 h 400050"/>
                <a:gd name="connsiteX6" fmla="*/ 114561 w 416189"/>
                <a:gd name="connsiteY6" fmla="*/ 308077 h 400050"/>
                <a:gd name="connsiteX7" fmla="*/ 135068 w 416189"/>
                <a:gd name="connsiteY7" fmla="*/ 306934 h 400050"/>
                <a:gd name="connsiteX8" fmla="*/ 277277 w 416189"/>
                <a:gd name="connsiteY8" fmla="*/ 243916 h 400050"/>
                <a:gd name="connsiteX9" fmla="*/ 306804 w 416189"/>
                <a:gd name="connsiteY9" fmla="*/ 217161 h 400050"/>
                <a:gd name="connsiteX10" fmla="*/ 309300 w 416189"/>
                <a:gd name="connsiteY10" fmla="*/ 214589 h 400050"/>
                <a:gd name="connsiteX11" fmla="*/ 310090 w 416189"/>
                <a:gd name="connsiteY11" fmla="*/ 215017 h 400050"/>
                <a:gd name="connsiteX12" fmla="*/ 334189 w 416189"/>
                <a:gd name="connsiteY12" fmla="*/ 217942 h 400050"/>
                <a:gd name="connsiteX13" fmla="*/ 358061 w 416189"/>
                <a:gd name="connsiteY13" fmla="*/ 177286 h 400050"/>
                <a:gd name="connsiteX14" fmla="*/ 317405 w 416189"/>
                <a:gd name="connsiteY14" fmla="*/ 153413 h 400050"/>
                <a:gd name="connsiteX15" fmla="*/ 293764 w 416189"/>
                <a:gd name="connsiteY15" fmla="*/ 176441 h 400050"/>
                <a:gd name="connsiteX16" fmla="*/ 295822 w 416189"/>
                <a:gd name="connsiteY16" fmla="*/ 200149 h 400050"/>
                <a:gd name="connsiteX17" fmla="*/ 296146 w 416189"/>
                <a:gd name="connsiteY17" fmla="*/ 200835 h 400050"/>
                <a:gd name="connsiteX18" fmla="*/ 294707 w 416189"/>
                <a:gd name="connsiteY18" fmla="*/ 202321 h 400050"/>
                <a:gd name="connsiteX19" fmla="*/ 265342 w 416189"/>
                <a:gd name="connsiteY19" fmla="*/ 229057 h 400050"/>
                <a:gd name="connsiteX20" fmla="*/ 133001 w 416189"/>
                <a:gd name="connsiteY20" fmla="*/ 287998 h 400050"/>
                <a:gd name="connsiteX21" fmla="*/ 94406 w 416189"/>
                <a:gd name="connsiteY21" fmla="*/ 287407 h 400050"/>
                <a:gd name="connsiteX22" fmla="*/ 61345 w 416189"/>
                <a:gd name="connsiteY22" fmla="*/ 108909 h 400050"/>
                <a:gd name="connsiteX23" fmla="*/ 225689 w 416189"/>
                <a:gd name="connsiteY23" fmla="*/ 142875 h 400050"/>
                <a:gd name="connsiteX24" fmla="*/ 390034 w 416189"/>
                <a:gd name="connsiteY24" fmla="*/ 108909 h 400050"/>
                <a:gd name="connsiteX25" fmla="*/ 349724 w 416189"/>
                <a:gd name="connsiteY25" fmla="*/ 326612 h 400050"/>
                <a:gd name="connsiteX26" fmla="*/ 225689 w 416189"/>
                <a:gd name="connsiteY26" fmla="*/ 381000 h 400050"/>
                <a:gd name="connsiteX27" fmla="*/ 102121 w 416189"/>
                <a:gd name="connsiteY27" fmla="*/ 328222 h 400050"/>
                <a:gd name="connsiteX28" fmla="*/ 82119 w 416189"/>
                <a:gd name="connsiteY28" fmla="*/ 325555 h 400050"/>
                <a:gd name="connsiteX29" fmla="*/ 83071 w 416189"/>
                <a:gd name="connsiteY29" fmla="*/ 330708 h 400050"/>
                <a:gd name="connsiteX30" fmla="*/ 225689 w 416189"/>
                <a:gd name="connsiteY30" fmla="*/ 400050 h 400050"/>
                <a:gd name="connsiteX31" fmla="*/ 368402 w 416189"/>
                <a:gd name="connsiteY31" fmla="*/ 330346 h 400050"/>
                <a:gd name="connsiteX32" fmla="*/ 414456 w 416189"/>
                <a:gd name="connsiteY32" fmla="*/ 81658 h 400050"/>
                <a:gd name="connsiteX33" fmla="*/ 416189 w 416189"/>
                <a:gd name="connsiteY33" fmla="*/ 71438 h 400050"/>
                <a:gd name="connsiteX34" fmla="*/ 321816 w 416189"/>
                <a:gd name="connsiteY34" fmla="*/ 171964 h 400050"/>
                <a:gd name="connsiteX35" fmla="*/ 339473 w 416189"/>
                <a:gd name="connsiteY35" fmla="*/ 181925 h 400050"/>
                <a:gd name="connsiteX36" fmla="*/ 339475 w 416189"/>
                <a:gd name="connsiteY36" fmla="*/ 189614 h 400050"/>
                <a:gd name="connsiteX37" fmla="*/ 329578 w 416189"/>
                <a:gd name="connsiteY37" fmla="*/ 199511 h 400050"/>
                <a:gd name="connsiteX38" fmla="*/ 311929 w 416189"/>
                <a:gd name="connsiteY38" fmla="*/ 189674 h 400050"/>
                <a:gd name="connsiteX39" fmla="*/ 311929 w 416189"/>
                <a:gd name="connsiteY39" fmla="*/ 181861 h 400050"/>
                <a:gd name="connsiteX40" fmla="*/ 321816 w 416189"/>
                <a:gd name="connsiteY40" fmla="*/ 171964 h 400050"/>
                <a:gd name="connsiteX41" fmla="*/ 36570 w 416189"/>
                <a:gd name="connsiteY41" fmla="*/ 256927 h 400050"/>
                <a:gd name="connsiteX42" fmla="*/ 43905 w 416189"/>
                <a:gd name="connsiteY42" fmla="*/ 119386 h 400050"/>
                <a:gd name="connsiteX43" fmla="*/ 74127 w 416189"/>
                <a:gd name="connsiteY43" fmla="*/ 282578 h 400050"/>
                <a:gd name="connsiteX44" fmla="*/ 36570 w 416189"/>
                <a:gd name="connsiteY44" fmla="*/ 256927 h 400050"/>
                <a:gd name="connsiteX45" fmla="*/ 225689 w 416189"/>
                <a:gd name="connsiteY45" fmla="*/ 123825 h 400050"/>
                <a:gd name="connsiteX46" fmla="*/ 55363 w 416189"/>
                <a:gd name="connsiteY46" fmla="*/ 76619 h 400050"/>
                <a:gd name="connsiteX47" fmla="*/ 54315 w 416189"/>
                <a:gd name="connsiteY47" fmla="*/ 70990 h 400050"/>
                <a:gd name="connsiteX48" fmla="*/ 225689 w 416189"/>
                <a:gd name="connsiteY48" fmla="*/ 19050 h 400050"/>
                <a:gd name="connsiteX49" fmla="*/ 397054 w 416189"/>
                <a:gd name="connsiteY49" fmla="*/ 70990 h 400050"/>
                <a:gd name="connsiteX50" fmla="*/ 396015 w 416189"/>
                <a:gd name="connsiteY50" fmla="*/ 76619 h 400050"/>
                <a:gd name="connsiteX51" fmla="*/ 225689 w 416189"/>
                <a:gd name="connsiteY51" fmla="*/ 12382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16189" h="400050">
                  <a:moveTo>
                    <a:pt x="416189" y="71438"/>
                  </a:moveTo>
                  <a:cubicBezTo>
                    <a:pt x="416189" y="25032"/>
                    <a:pt x="318082" y="0"/>
                    <a:pt x="225689" y="0"/>
                  </a:cubicBezTo>
                  <a:cubicBezTo>
                    <a:pt x="133297" y="0"/>
                    <a:pt x="35189" y="25032"/>
                    <a:pt x="35189" y="71438"/>
                  </a:cubicBezTo>
                  <a:cubicBezTo>
                    <a:pt x="35207" y="74915"/>
                    <a:pt x="35789" y="78367"/>
                    <a:pt x="36913" y="81658"/>
                  </a:cubicBezTo>
                  <a:lnTo>
                    <a:pt x="38818" y="91802"/>
                  </a:lnTo>
                  <a:cubicBezTo>
                    <a:pt x="-5759" y="156915"/>
                    <a:pt x="-12617" y="226104"/>
                    <a:pt x="21740" y="268853"/>
                  </a:cubicBezTo>
                  <a:cubicBezTo>
                    <a:pt x="42304" y="294484"/>
                    <a:pt x="74794" y="308077"/>
                    <a:pt x="114561" y="308077"/>
                  </a:cubicBezTo>
                  <a:cubicBezTo>
                    <a:pt x="121412" y="308065"/>
                    <a:pt x="128258" y="307684"/>
                    <a:pt x="135068" y="306934"/>
                  </a:cubicBezTo>
                  <a:cubicBezTo>
                    <a:pt x="187431" y="299639"/>
                    <a:pt x="236699" y="277807"/>
                    <a:pt x="277277" y="243916"/>
                  </a:cubicBezTo>
                  <a:cubicBezTo>
                    <a:pt x="287629" y="235577"/>
                    <a:pt x="297488" y="226644"/>
                    <a:pt x="306804" y="217161"/>
                  </a:cubicBezTo>
                  <a:lnTo>
                    <a:pt x="309300" y="214589"/>
                  </a:lnTo>
                  <a:lnTo>
                    <a:pt x="310090" y="215017"/>
                  </a:lnTo>
                  <a:cubicBezTo>
                    <a:pt x="317435" y="219095"/>
                    <a:pt x="326082" y="220145"/>
                    <a:pt x="334189" y="217942"/>
                  </a:cubicBezTo>
                  <a:cubicBezTo>
                    <a:pt x="352008" y="213307"/>
                    <a:pt x="362696" y="195104"/>
                    <a:pt x="358061" y="177286"/>
                  </a:cubicBezTo>
                  <a:cubicBezTo>
                    <a:pt x="353426" y="159467"/>
                    <a:pt x="335224" y="148779"/>
                    <a:pt x="317405" y="153413"/>
                  </a:cubicBezTo>
                  <a:cubicBezTo>
                    <a:pt x="306012" y="156377"/>
                    <a:pt x="297026" y="165129"/>
                    <a:pt x="293764" y="176441"/>
                  </a:cubicBezTo>
                  <a:cubicBezTo>
                    <a:pt x="291361" y="184313"/>
                    <a:pt x="292098" y="192809"/>
                    <a:pt x="295822" y="200149"/>
                  </a:cubicBezTo>
                  <a:lnTo>
                    <a:pt x="296146" y="200835"/>
                  </a:lnTo>
                  <a:lnTo>
                    <a:pt x="294707" y="202321"/>
                  </a:lnTo>
                  <a:cubicBezTo>
                    <a:pt x="285455" y="211804"/>
                    <a:pt x="275649" y="220731"/>
                    <a:pt x="265342" y="229057"/>
                  </a:cubicBezTo>
                  <a:cubicBezTo>
                    <a:pt x="227598" y="260677"/>
                    <a:pt x="181753" y="281095"/>
                    <a:pt x="133001" y="287998"/>
                  </a:cubicBezTo>
                  <a:cubicBezTo>
                    <a:pt x="120164" y="289448"/>
                    <a:pt x="107193" y="289250"/>
                    <a:pt x="94406" y="287407"/>
                  </a:cubicBezTo>
                  <a:lnTo>
                    <a:pt x="61345" y="108909"/>
                  </a:lnTo>
                  <a:cubicBezTo>
                    <a:pt x="96673" y="131159"/>
                    <a:pt x="162529" y="142875"/>
                    <a:pt x="225689" y="142875"/>
                  </a:cubicBezTo>
                  <a:cubicBezTo>
                    <a:pt x="288850" y="142875"/>
                    <a:pt x="354705" y="131159"/>
                    <a:pt x="390034" y="108909"/>
                  </a:cubicBezTo>
                  <a:lnTo>
                    <a:pt x="349724" y="326612"/>
                  </a:lnTo>
                  <a:cubicBezTo>
                    <a:pt x="339561" y="373932"/>
                    <a:pt x="267647" y="381000"/>
                    <a:pt x="225689" y="381000"/>
                  </a:cubicBezTo>
                  <a:cubicBezTo>
                    <a:pt x="175207" y="381000"/>
                    <a:pt x="113199" y="371694"/>
                    <a:pt x="102121" y="328222"/>
                  </a:cubicBezTo>
                  <a:cubicBezTo>
                    <a:pt x="95403" y="327767"/>
                    <a:pt x="88722" y="326875"/>
                    <a:pt x="82119" y="325555"/>
                  </a:cubicBezTo>
                  <a:lnTo>
                    <a:pt x="83071" y="330708"/>
                  </a:lnTo>
                  <a:cubicBezTo>
                    <a:pt x="90215" y="362341"/>
                    <a:pt x="120695" y="400050"/>
                    <a:pt x="225689" y="400050"/>
                  </a:cubicBezTo>
                  <a:cubicBezTo>
                    <a:pt x="331274" y="400050"/>
                    <a:pt x="361544" y="362293"/>
                    <a:pt x="368402" y="330346"/>
                  </a:cubicBezTo>
                  <a:lnTo>
                    <a:pt x="414456" y="81658"/>
                  </a:lnTo>
                  <a:cubicBezTo>
                    <a:pt x="415583" y="78367"/>
                    <a:pt x="416168" y="74916"/>
                    <a:pt x="416189" y="71438"/>
                  </a:cubicBezTo>
                  <a:close/>
                  <a:moveTo>
                    <a:pt x="321816" y="171964"/>
                  </a:moveTo>
                  <a:cubicBezTo>
                    <a:pt x="329442" y="169839"/>
                    <a:pt x="337347" y="174298"/>
                    <a:pt x="339473" y="181925"/>
                  </a:cubicBezTo>
                  <a:cubicBezTo>
                    <a:pt x="340174" y="184440"/>
                    <a:pt x="340174" y="187099"/>
                    <a:pt x="339475" y="189614"/>
                  </a:cubicBezTo>
                  <a:cubicBezTo>
                    <a:pt x="338162" y="194433"/>
                    <a:pt x="334397" y="198198"/>
                    <a:pt x="329578" y="199511"/>
                  </a:cubicBezTo>
                  <a:cubicBezTo>
                    <a:pt x="321988" y="201668"/>
                    <a:pt x="314086" y="197265"/>
                    <a:pt x="311929" y="189674"/>
                  </a:cubicBezTo>
                  <a:cubicBezTo>
                    <a:pt x="311203" y="187121"/>
                    <a:pt x="311203" y="184414"/>
                    <a:pt x="311929" y="181861"/>
                  </a:cubicBezTo>
                  <a:cubicBezTo>
                    <a:pt x="313241" y="177045"/>
                    <a:pt x="317002" y="173282"/>
                    <a:pt x="321816" y="171964"/>
                  </a:cubicBezTo>
                  <a:close/>
                  <a:moveTo>
                    <a:pt x="36570" y="256927"/>
                  </a:moveTo>
                  <a:cubicBezTo>
                    <a:pt x="10415" y="224333"/>
                    <a:pt x="13710" y="171974"/>
                    <a:pt x="43905" y="119386"/>
                  </a:cubicBezTo>
                  <a:lnTo>
                    <a:pt x="74127" y="282578"/>
                  </a:lnTo>
                  <a:cubicBezTo>
                    <a:pt x="59431" y="277759"/>
                    <a:pt x="46407" y="268863"/>
                    <a:pt x="36570" y="256927"/>
                  </a:cubicBezTo>
                  <a:close/>
                  <a:moveTo>
                    <a:pt x="225689" y="123825"/>
                  </a:moveTo>
                  <a:cubicBezTo>
                    <a:pt x="134364" y="123825"/>
                    <a:pt x="64612" y="99870"/>
                    <a:pt x="55363" y="76619"/>
                  </a:cubicBezTo>
                  <a:lnTo>
                    <a:pt x="54315" y="70990"/>
                  </a:lnTo>
                  <a:cubicBezTo>
                    <a:pt x="55182" y="46377"/>
                    <a:pt x="128144" y="19050"/>
                    <a:pt x="225689" y="19050"/>
                  </a:cubicBezTo>
                  <a:cubicBezTo>
                    <a:pt x="323235" y="19050"/>
                    <a:pt x="396187" y="46377"/>
                    <a:pt x="397054" y="70990"/>
                  </a:cubicBezTo>
                  <a:lnTo>
                    <a:pt x="396015" y="76619"/>
                  </a:lnTo>
                  <a:cubicBezTo>
                    <a:pt x="386767" y="99870"/>
                    <a:pt x="317005" y="123825"/>
                    <a:pt x="2256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0DC7EC-9CFA-45F5-9536-020CA017270A}"/>
                </a:ext>
              </a:extLst>
            </p:cNvPr>
            <p:cNvSpPr/>
            <p:nvPr/>
          </p:nvSpPr>
          <p:spPr>
            <a:xfrm>
              <a:off x="6093459" y="3019425"/>
              <a:ext cx="386295" cy="819150"/>
            </a:xfrm>
            <a:custGeom>
              <a:avLst/>
              <a:gdLst>
                <a:gd name="connsiteX0" fmla="*/ 348186 w 386295"/>
                <a:gd name="connsiteY0" fmla="*/ 631231 h 819150"/>
                <a:gd name="connsiteX1" fmla="*/ 379676 w 386295"/>
                <a:gd name="connsiteY1" fmla="*/ 637194 h 819150"/>
                <a:gd name="connsiteX2" fmla="*/ 384143 w 386295"/>
                <a:gd name="connsiteY2" fmla="*/ 613381 h 819150"/>
                <a:gd name="connsiteX3" fmla="*/ 347596 w 386295"/>
                <a:gd name="connsiteY3" fmla="*/ 559994 h 819150"/>
                <a:gd name="connsiteX4" fmla="*/ 299390 w 386295"/>
                <a:gd name="connsiteY4" fmla="*/ 551678 h 819150"/>
                <a:gd name="connsiteX5" fmla="*/ 275082 w 386295"/>
                <a:gd name="connsiteY5" fmla="*/ 515969 h 819150"/>
                <a:gd name="connsiteX6" fmla="*/ 371827 w 386295"/>
                <a:gd name="connsiteY6" fmla="*/ 0 h 819150"/>
                <a:gd name="connsiteX7" fmla="*/ 352425 w 386295"/>
                <a:gd name="connsiteY7" fmla="*/ 0 h 819150"/>
                <a:gd name="connsiteX8" fmla="*/ 257413 w 386295"/>
                <a:gd name="connsiteY8" fmla="*/ 506816 h 819150"/>
                <a:gd name="connsiteX9" fmla="*/ 222999 w 386295"/>
                <a:gd name="connsiteY9" fmla="*/ 499824 h 819150"/>
                <a:gd name="connsiteX10" fmla="*/ 316944 w 386295"/>
                <a:gd name="connsiteY10" fmla="*/ 0 h 819150"/>
                <a:gd name="connsiteX11" fmla="*/ 297561 w 386295"/>
                <a:gd name="connsiteY11" fmla="*/ 0 h 819150"/>
                <a:gd name="connsiteX12" fmla="*/ 203263 w 386295"/>
                <a:gd name="connsiteY12" fmla="*/ 501644 h 819150"/>
                <a:gd name="connsiteX13" fmla="*/ 167497 w 386295"/>
                <a:gd name="connsiteY13" fmla="*/ 525990 h 819150"/>
                <a:gd name="connsiteX14" fmla="*/ 119110 w 386295"/>
                <a:gd name="connsiteY14" fmla="*/ 516807 h 819150"/>
                <a:gd name="connsiteX15" fmla="*/ 65770 w 386295"/>
                <a:gd name="connsiteY15" fmla="*/ 553222 h 819150"/>
                <a:gd name="connsiteX16" fmla="*/ 61322 w 386295"/>
                <a:gd name="connsiteY16" fmla="*/ 576977 h 819150"/>
                <a:gd name="connsiteX17" fmla="*/ 105604 w 386295"/>
                <a:gd name="connsiteY17" fmla="*/ 585283 h 819150"/>
                <a:gd name="connsiteX18" fmla="*/ 11801 w 386295"/>
                <a:gd name="connsiteY18" fmla="*/ 803805 h 819150"/>
                <a:gd name="connsiteX19" fmla="*/ 0 w 386295"/>
                <a:gd name="connsiteY19" fmla="*/ 819150 h 819150"/>
                <a:gd name="connsiteX20" fmla="*/ 75533 w 386295"/>
                <a:gd name="connsiteY20" fmla="*/ 819150 h 819150"/>
                <a:gd name="connsiteX21" fmla="*/ 78191 w 386295"/>
                <a:gd name="connsiteY21" fmla="*/ 813987 h 819150"/>
                <a:gd name="connsiteX22" fmla="*/ 101051 w 386295"/>
                <a:gd name="connsiteY22" fmla="*/ 776916 h 819150"/>
                <a:gd name="connsiteX23" fmla="*/ 101203 w 386295"/>
                <a:gd name="connsiteY23" fmla="*/ 777021 h 819150"/>
                <a:gd name="connsiteX24" fmla="*/ 99984 w 386295"/>
                <a:gd name="connsiteY24" fmla="*/ 815397 h 819150"/>
                <a:gd name="connsiteX25" fmla="*/ 102841 w 386295"/>
                <a:gd name="connsiteY25" fmla="*/ 819150 h 819150"/>
                <a:gd name="connsiteX26" fmla="*/ 157953 w 386295"/>
                <a:gd name="connsiteY26" fmla="*/ 819150 h 819150"/>
                <a:gd name="connsiteX27" fmla="*/ 193262 w 386295"/>
                <a:gd name="connsiteY27" fmla="*/ 784622 h 819150"/>
                <a:gd name="connsiteX28" fmla="*/ 214055 w 386295"/>
                <a:gd name="connsiteY28" fmla="*/ 756857 h 819150"/>
                <a:gd name="connsiteX29" fmla="*/ 214208 w 386295"/>
                <a:gd name="connsiteY29" fmla="*/ 756952 h 819150"/>
                <a:gd name="connsiteX30" fmla="*/ 209902 w 386295"/>
                <a:gd name="connsiteY30" fmla="*/ 771906 h 819150"/>
                <a:gd name="connsiteX31" fmla="*/ 206473 w 386295"/>
                <a:gd name="connsiteY31" fmla="*/ 809930 h 819150"/>
                <a:gd name="connsiteX32" fmla="*/ 218713 w 386295"/>
                <a:gd name="connsiteY32" fmla="*/ 818883 h 819150"/>
                <a:gd name="connsiteX33" fmla="*/ 258718 w 386295"/>
                <a:gd name="connsiteY33" fmla="*/ 819150 h 819150"/>
                <a:gd name="connsiteX34" fmla="*/ 260147 w 386295"/>
                <a:gd name="connsiteY34" fmla="*/ 819045 h 819150"/>
                <a:gd name="connsiteX35" fmla="*/ 294075 w 386295"/>
                <a:gd name="connsiteY35" fmla="*/ 760857 h 819150"/>
                <a:gd name="connsiteX36" fmla="*/ 299523 w 386295"/>
                <a:gd name="connsiteY36" fmla="*/ 737045 h 819150"/>
                <a:gd name="connsiteX37" fmla="*/ 299714 w 386295"/>
                <a:gd name="connsiteY37" fmla="*/ 737045 h 819150"/>
                <a:gd name="connsiteX38" fmla="*/ 299599 w 386295"/>
                <a:gd name="connsiteY38" fmla="*/ 809073 h 819150"/>
                <a:gd name="connsiteX39" fmla="*/ 299085 w 386295"/>
                <a:gd name="connsiteY39" fmla="*/ 819150 h 819150"/>
                <a:gd name="connsiteX40" fmla="*/ 386296 w 386295"/>
                <a:gd name="connsiteY40" fmla="*/ 819150 h 819150"/>
                <a:gd name="connsiteX41" fmla="*/ 380914 w 386295"/>
                <a:gd name="connsiteY41" fmla="*/ 806015 h 819150"/>
                <a:gd name="connsiteX42" fmla="*/ 348186 w 386295"/>
                <a:gd name="connsiteY42" fmla="*/ 631231 h 819150"/>
                <a:gd name="connsiteX43" fmla="*/ 83544 w 386295"/>
                <a:gd name="connsiteY43" fmla="*/ 561765 h 819150"/>
                <a:gd name="connsiteX44" fmla="*/ 84496 w 386295"/>
                <a:gd name="connsiteY44" fmla="*/ 556679 h 819150"/>
                <a:gd name="connsiteX45" fmla="*/ 115196 w 386295"/>
                <a:gd name="connsiteY45" fmla="*/ 535448 h 819150"/>
                <a:gd name="connsiteX46" fmla="*/ 115643 w 386295"/>
                <a:gd name="connsiteY46" fmla="*/ 535534 h 819150"/>
                <a:gd name="connsiteX47" fmla="*/ 171717 w 386295"/>
                <a:gd name="connsiteY47" fmla="*/ 546173 h 819150"/>
                <a:gd name="connsiteX48" fmla="*/ 213941 w 386295"/>
                <a:gd name="connsiteY48" fmla="*/ 517417 h 819150"/>
                <a:gd name="connsiteX49" fmla="*/ 259299 w 386295"/>
                <a:gd name="connsiteY49" fmla="*/ 526647 h 819150"/>
                <a:gd name="connsiteX50" fmla="*/ 288188 w 386295"/>
                <a:gd name="connsiteY50" fmla="*/ 569081 h 819150"/>
                <a:gd name="connsiteX51" fmla="*/ 344272 w 386295"/>
                <a:gd name="connsiteY51" fmla="*/ 578739 h 819150"/>
                <a:gd name="connsiteX52" fmla="*/ 365509 w 386295"/>
                <a:gd name="connsiteY52" fmla="*/ 609386 h 819150"/>
                <a:gd name="connsiteX53" fmla="*/ 365408 w 386295"/>
                <a:gd name="connsiteY53" fmla="*/ 609914 h 819150"/>
                <a:gd name="connsiteX54" fmla="*/ 364455 w 386295"/>
                <a:gd name="connsiteY54" fmla="*/ 614924 h 819150"/>
                <a:gd name="connsiteX55" fmla="*/ 335251 w 386295"/>
                <a:gd name="connsiteY55" fmla="*/ 609400 h 819150"/>
                <a:gd name="connsiteX56" fmla="*/ 125492 w 386295"/>
                <a:gd name="connsiteY56" fmla="*/ 569652 h 819150"/>
                <a:gd name="connsiteX57" fmla="*/ 125492 w 386295"/>
                <a:gd name="connsiteY57" fmla="*/ 569652 h 819150"/>
                <a:gd name="connsiteX58" fmla="*/ 117948 w 386295"/>
                <a:gd name="connsiteY58" fmla="*/ 568242 h 819150"/>
                <a:gd name="connsiteX59" fmla="*/ 117396 w 386295"/>
                <a:gd name="connsiteY59" fmla="*/ 568138 h 819150"/>
                <a:gd name="connsiteX60" fmla="*/ 117396 w 386295"/>
                <a:gd name="connsiteY60" fmla="*/ 568138 h 819150"/>
                <a:gd name="connsiteX61" fmla="*/ 319088 w 386295"/>
                <a:gd name="connsiteY61" fmla="*/ 800100 h 819150"/>
                <a:gd name="connsiteX62" fmla="*/ 308239 w 386295"/>
                <a:gd name="connsiteY62" fmla="*/ 707250 h 819150"/>
                <a:gd name="connsiteX63" fmla="*/ 295561 w 386295"/>
                <a:gd name="connsiteY63" fmla="*/ 708203 h 819150"/>
                <a:gd name="connsiteX64" fmla="*/ 275358 w 386295"/>
                <a:gd name="connsiteY64" fmla="*/ 757190 h 819150"/>
                <a:gd name="connsiteX65" fmla="*/ 257832 w 386295"/>
                <a:gd name="connsiteY65" fmla="*/ 800052 h 819150"/>
                <a:gd name="connsiteX66" fmla="*/ 222885 w 386295"/>
                <a:gd name="connsiteY66" fmla="*/ 800052 h 819150"/>
                <a:gd name="connsiteX67" fmla="*/ 227971 w 386295"/>
                <a:gd name="connsiteY67" fmla="*/ 777783 h 819150"/>
                <a:gd name="connsiteX68" fmla="*/ 225628 w 386295"/>
                <a:gd name="connsiteY68" fmla="*/ 738321 h 819150"/>
                <a:gd name="connsiteX69" fmla="*/ 177260 w 386295"/>
                <a:gd name="connsiteY69" fmla="*/ 774182 h 819150"/>
                <a:gd name="connsiteX70" fmla="*/ 157915 w 386295"/>
                <a:gd name="connsiteY70" fmla="*/ 800100 h 819150"/>
                <a:gd name="connsiteX71" fmla="*/ 114100 w 386295"/>
                <a:gd name="connsiteY71" fmla="*/ 800100 h 819150"/>
                <a:gd name="connsiteX72" fmla="*/ 126025 w 386295"/>
                <a:gd name="connsiteY72" fmla="*/ 769830 h 819150"/>
                <a:gd name="connsiteX73" fmla="*/ 131836 w 386295"/>
                <a:gd name="connsiteY73" fmla="*/ 741255 h 819150"/>
                <a:gd name="connsiteX74" fmla="*/ 117710 w 386295"/>
                <a:gd name="connsiteY74" fmla="*/ 737368 h 819150"/>
                <a:gd name="connsiteX75" fmla="*/ 63979 w 386295"/>
                <a:gd name="connsiteY75" fmla="*/ 800052 h 819150"/>
                <a:gd name="connsiteX76" fmla="*/ 38338 w 386295"/>
                <a:gd name="connsiteY76" fmla="*/ 800052 h 819150"/>
                <a:gd name="connsiteX77" fmla="*/ 124377 w 386295"/>
                <a:gd name="connsiteY77" fmla="*/ 588778 h 819150"/>
                <a:gd name="connsiteX78" fmla="*/ 329165 w 386295"/>
                <a:gd name="connsiteY78" fmla="*/ 627583 h 819150"/>
                <a:gd name="connsiteX79" fmla="*/ 358140 w 386295"/>
                <a:gd name="connsiteY79" fmla="*/ 80010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86295" h="819150">
                  <a:moveTo>
                    <a:pt x="348186" y="631231"/>
                  </a:moveTo>
                  <a:lnTo>
                    <a:pt x="379676" y="637194"/>
                  </a:lnTo>
                  <a:lnTo>
                    <a:pt x="384143" y="613381"/>
                  </a:lnTo>
                  <a:cubicBezTo>
                    <a:pt x="388777" y="588550"/>
                    <a:pt x="372422" y="564658"/>
                    <a:pt x="347596" y="559994"/>
                  </a:cubicBezTo>
                  <a:lnTo>
                    <a:pt x="299390" y="551678"/>
                  </a:lnTo>
                  <a:lnTo>
                    <a:pt x="275082" y="515969"/>
                  </a:lnTo>
                  <a:lnTo>
                    <a:pt x="371827" y="0"/>
                  </a:lnTo>
                  <a:lnTo>
                    <a:pt x="352425" y="0"/>
                  </a:lnTo>
                  <a:lnTo>
                    <a:pt x="257413" y="506816"/>
                  </a:lnTo>
                  <a:lnTo>
                    <a:pt x="222999" y="499824"/>
                  </a:lnTo>
                  <a:lnTo>
                    <a:pt x="316944" y="0"/>
                  </a:lnTo>
                  <a:lnTo>
                    <a:pt x="297561" y="0"/>
                  </a:lnTo>
                  <a:lnTo>
                    <a:pt x="203263" y="501644"/>
                  </a:lnTo>
                  <a:lnTo>
                    <a:pt x="167497" y="525990"/>
                  </a:lnTo>
                  <a:lnTo>
                    <a:pt x="119110" y="516807"/>
                  </a:lnTo>
                  <a:cubicBezTo>
                    <a:pt x="94341" y="512208"/>
                    <a:pt x="70508" y="528478"/>
                    <a:pt x="65770" y="553222"/>
                  </a:cubicBezTo>
                  <a:lnTo>
                    <a:pt x="61322" y="576977"/>
                  </a:lnTo>
                  <a:lnTo>
                    <a:pt x="105604" y="585283"/>
                  </a:lnTo>
                  <a:cubicBezTo>
                    <a:pt x="102508" y="623507"/>
                    <a:pt x="86677" y="706860"/>
                    <a:pt x="11801" y="803805"/>
                  </a:cubicBezTo>
                  <a:lnTo>
                    <a:pt x="0" y="819150"/>
                  </a:lnTo>
                  <a:lnTo>
                    <a:pt x="75533" y="819150"/>
                  </a:lnTo>
                  <a:lnTo>
                    <a:pt x="78191" y="813987"/>
                  </a:lnTo>
                  <a:cubicBezTo>
                    <a:pt x="84871" y="801074"/>
                    <a:pt x="92512" y="788682"/>
                    <a:pt x="101051" y="776916"/>
                  </a:cubicBezTo>
                  <a:cubicBezTo>
                    <a:pt x="101327" y="776535"/>
                    <a:pt x="101394" y="776592"/>
                    <a:pt x="101203" y="777021"/>
                  </a:cubicBezTo>
                  <a:cubicBezTo>
                    <a:pt x="95355" y="790356"/>
                    <a:pt x="91850" y="804720"/>
                    <a:pt x="99984" y="815397"/>
                  </a:cubicBezTo>
                  <a:lnTo>
                    <a:pt x="102841" y="819150"/>
                  </a:lnTo>
                  <a:lnTo>
                    <a:pt x="157953" y="819150"/>
                  </a:lnTo>
                  <a:cubicBezTo>
                    <a:pt x="170774" y="819150"/>
                    <a:pt x="180699" y="803910"/>
                    <a:pt x="193262" y="784622"/>
                  </a:cubicBezTo>
                  <a:cubicBezTo>
                    <a:pt x="199198" y="774662"/>
                    <a:pt x="206168" y="765355"/>
                    <a:pt x="214055" y="756857"/>
                  </a:cubicBezTo>
                  <a:cubicBezTo>
                    <a:pt x="214170" y="756752"/>
                    <a:pt x="214236" y="756790"/>
                    <a:pt x="214208" y="756952"/>
                  </a:cubicBezTo>
                  <a:cubicBezTo>
                    <a:pt x="213044" y="762010"/>
                    <a:pt x="211606" y="767003"/>
                    <a:pt x="209902" y="771906"/>
                  </a:cubicBezTo>
                  <a:cubicBezTo>
                    <a:pt x="205416" y="785593"/>
                    <a:pt x="200787" y="799748"/>
                    <a:pt x="206473" y="809930"/>
                  </a:cubicBezTo>
                  <a:cubicBezTo>
                    <a:pt x="209076" y="814535"/>
                    <a:pt x="213535" y="817797"/>
                    <a:pt x="218713" y="818883"/>
                  </a:cubicBezTo>
                  <a:lnTo>
                    <a:pt x="258718" y="819150"/>
                  </a:lnTo>
                  <a:lnTo>
                    <a:pt x="260147" y="819045"/>
                  </a:lnTo>
                  <a:cubicBezTo>
                    <a:pt x="283397" y="815521"/>
                    <a:pt x="289065" y="786479"/>
                    <a:pt x="294075" y="760857"/>
                  </a:cubicBezTo>
                  <a:cubicBezTo>
                    <a:pt x="295599" y="753066"/>
                    <a:pt x="297323" y="744264"/>
                    <a:pt x="299523" y="737045"/>
                  </a:cubicBezTo>
                  <a:cubicBezTo>
                    <a:pt x="299609" y="736768"/>
                    <a:pt x="299695" y="736778"/>
                    <a:pt x="299714" y="737045"/>
                  </a:cubicBezTo>
                  <a:cubicBezTo>
                    <a:pt x="301036" y="761037"/>
                    <a:pt x="300998" y="785085"/>
                    <a:pt x="299599" y="809073"/>
                  </a:cubicBezTo>
                  <a:lnTo>
                    <a:pt x="299085" y="819150"/>
                  </a:lnTo>
                  <a:lnTo>
                    <a:pt x="386296" y="819150"/>
                  </a:lnTo>
                  <a:lnTo>
                    <a:pt x="380914" y="806015"/>
                  </a:lnTo>
                  <a:cubicBezTo>
                    <a:pt x="359264" y="750286"/>
                    <a:pt x="348165" y="691018"/>
                    <a:pt x="348186" y="631231"/>
                  </a:cubicBezTo>
                  <a:close/>
                  <a:moveTo>
                    <a:pt x="83544" y="561765"/>
                  </a:moveTo>
                  <a:lnTo>
                    <a:pt x="84496" y="556679"/>
                  </a:lnTo>
                  <a:cubicBezTo>
                    <a:pt x="87111" y="542338"/>
                    <a:pt x="100856" y="532833"/>
                    <a:pt x="115196" y="535448"/>
                  </a:cubicBezTo>
                  <a:cubicBezTo>
                    <a:pt x="115346" y="535476"/>
                    <a:pt x="115494" y="535504"/>
                    <a:pt x="115643" y="535534"/>
                  </a:cubicBezTo>
                  <a:lnTo>
                    <a:pt x="171717" y="546173"/>
                  </a:lnTo>
                  <a:lnTo>
                    <a:pt x="213941" y="517417"/>
                  </a:lnTo>
                  <a:lnTo>
                    <a:pt x="259299" y="526647"/>
                  </a:lnTo>
                  <a:lnTo>
                    <a:pt x="288188" y="569081"/>
                  </a:lnTo>
                  <a:lnTo>
                    <a:pt x="344272" y="578739"/>
                  </a:lnTo>
                  <a:cubicBezTo>
                    <a:pt x="358599" y="581337"/>
                    <a:pt x="368107" y="595058"/>
                    <a:pt x="365509" y="609386"/>
                  </a:cubicBezTo>
                  <a:cubicBezTo>
                    <a:pt x="365477" y="609562"/>
                    <a:pt x="365443" y="609738"/>
                    <a:pt x="365408" y="609914"/>
                  </a:cubicBezTo>
                  <a:lnTo>
                    <a:pt x="364455" y="614924"/>
                  </a:lnTo>
                  <a:lnTo>
                    <a:pt x="335251" y="609400"/>
                  </a:lnTo>
                  <a:lnTo>
                    <a:pt x="125492" y="569652"/>
                  </a:lnTo>
                  <a:lnTo>
                    <a:pt x="125492" y="569652"/>
                  </a:lnTo>
                  <a:lnTo>
                    <a:pt x="117948" y="568242"/>
                  </a:lnTo>
                  <a:lnTo>
                    <a:pt x="117396" y="568138"/>
                  </a:lnTo>
                  <a:lnTo>
                    <a:pt x="117396" y="568138"/>
                  </a:lnTo>
                  <a:close/>
                  <a:moveTo>
                    <a:pt x="319088" y="800100"/>
                  </a:moveTo>
                  <a:cubicBezTo>
                    <a:pt x="322793" y="715108"/>
                    <a:pt x="313020" y="709832"/>
                    <a:pt x="308239" y="707250"/>
                  </a:cubicBezTo>
                  <a:cubicBezTo>
                    <a:pt x="304193" y="705045"/>
                    <a:pt x="299231" y="705419"/>
                    <a:pt x="295561" y="708203"/>
                  </a:cubicBezTo>
                  <a:cubicBezTo>
                    <a:pt x="283264" y="716775"/>
                    <a:pt x="279425" y="736387"/>
                    <a:pt x="275358" y="757190"/>
                  </a:cubicBezTo>
                  <a:cubicBezTo>
                    <a:pt x="271815" y="775287"/>
                    <a:pt x="267424" y="797814"/>
                    <a:pt x="257832" y="800052"/>
                  </a:cubicBezTo>
                  <a:lnTo>
                    <a:pt x="222885" y="800052"/>
                  </a:lnTo>
                  <a:cubicBezTo>
                    <a:pt x="223385" y="792406"/>
                    <a:pt x="225101" y="784889"/>
                    <a:pt x="227971" y="777783"/>
                  </a:cubicBezTo>
                  <a:cubicBezTo>
                    <a:pt x="232848" y="762867"/>
                    <a:pt x="238382" y="745969"/>
                    <a:pt x="225628" y="738321"/>
                  </a:cubicBezTo>
                  <a:cubicBezTo>
                    <a:pt x="207426" y="727920"/>
                    <a:pt x="192072" y="751418"/>
                    <a:pt x="177260" y="774182"/>
                  </a:cubicBezTo>
                  <a:cubicBezTo>
                    <a:pt x="171905" y="783587"/>
                    <a:pt x="165407" y="792291"/>
                    <a:pt x="157915" y="800100"/>
                  </a:cubicBezTo>
                  <a:lnTo>
                    <a:pt x="114100" y="800100"/>
                  </a:lnTo>
                  <a:cubicBezTo>
                    <a:pt x="116251" y="789383"/>
                    <a:pt x="120288" y="779134"/>
                    <a:pt x="126025" y="769830"/>
                  </a:cubicBezTo>
                  <a:cubicBezTo>
                    <a:pt x="132855" y="756961"/>
                    <a:pt x="137379" y="748465"/>
                    <a:pt x="131836" y="741255"/>
                  </a:cubicBezTo>
                  <a:cubicBezTo>
                    <a:pt x="128415" y="737114"/>
                    <a:pt x="122767" y="735561"/>
                    <a:pt x="117710" y="737368"/>
                  </a:cubicBezTo>
                  <a:cubicBezTo>
                    <a:pt x="96860" y="742817"/>
                    <a:pt x="72942" y="783536"/>
                    <a:pt x="63979" y="800052"/>
                  </a:cubicBezTo>
                  <a:lnTo>
                    <a:pt x="38338" y="800052"/>
                  </a:lnTo>
                  <a:cubicBezTo>
                    <a:pt x="105213" y="707346"/>
                    <a:pt x="120929" y="627821"/>
                    <a:pt x="124377" y="588778"/>
                  </a:cubicBezTo>
                  <a:lnTo>
                    <a:pt x="329165" y="627583"/>
                  </a:lnTo>
                  <a:cubicBezTo>
                    <a:pt x="328818" y="686329"/>
                    <a:pt x="338620" y="744692"/>
                    <a:pt x="358140" y="800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42" name="Graphic 9" descr="Classroom outline">
            <a:extLst>
              <a:ext uri="{FF2B5EF4-FFF2-40B4-BE49-F238E27FC236}">
                <a16:creationId xmlns:a16="http://schemas.microsoft.com/office/drawing/2014/main" id="{039F1420-0450-4FF9-9450-112F8166C0AF}"/>
              </a:ext>
            </a:extLst>
          </p:cNvPr>
          <p:cNvGrpSpPr/>
          <p:nvPr/>
        </p:nvGrpSpPr>
        <p:grpSpPr>
          <a:xfrm>
            <a:off x="7894612" y="4966428"/>
            <a:ext cx="542707" cy="507444"/>
            <a:chOff x="11421208" y="4525209"/>
            <a:chExt cx="448518" cy="419375"/>
          </a:xfrm>
          <a:solidFill>
            <a:schemeClr val="bg1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0FCB960-22DC-4324-9CC3-7D52DBF22235}"/>
                </a:ext>
              </a:extLst>
            </p:cNvPr>
            <p:cNvSpPr/>
            <p:nvPr/>
          </p:nvSpPr>
          <p:spPr>
            <a:xfrm>
              <a:off x="11582212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0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7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7" y="0"/>
                    <a:pt x="24414" y="0"/>
                    <a:pt x="24410" y="0"/>
                  </a:cubicBezTo>
                  <a:cubicBezTo>
                    <a:pt x="10930" y="3"/>
                    <a:pt x="3" y="10930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3" y="10765"/>
                    <a:pt x="38060" y="16872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306D4EB-F7C6-49C6-B7E0-1ED80F0319B7}"/>
                </a:ext>
              </a:extLst>
            </p:cNvPr>
            <p:cNvSpPr/>
            <p:nvPr/>
          </p:nvSpPr>
          <p:spPr>
            <a:xfrm>
              <a:off x="11557851" y="4874329"/>
              <a:ext cx="96779" cy="48749"/>
            </a:xfrm>
            <a:custGeom>
              <a:avLst/>
              <a:gdLst>
                <a:gd name="connsiteX0" fmla="*/ 91956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6 w 96779"/>
                <a:gd name="connsiteY9" fmla="*/ 14624 h 48749"/>
                <a:gd name="connsiteX10" fmla="*/ 86042 w 96779"/>
                <a:gd name="connsiteY10" fmla="*/ 37997 h 48749"/>
                <a:gd name="connsiteX11" fmla="*/ 10732 w 96779"/>
                <a:gd name="connsiteY11" fmla="*/ 37997 h 48749"/>
                <a:gd name="connsiteX12" fmla="*/ 10732 w 96779"/>
                <a:gd name="connsiteY12" fmla="*/ 24555 h 48749"/>
                <a:gd name="connsiteX13" fmla="*/ 11382 w 96779"/>
                <a:gd name="connsiteY13" fmla="*/ 23119 h 48749"/>
                <a:gd name="connsiteX14" fmla="*/ 31442 w 96779"/>
                <a:gd name="connsiteY14" fmla="*/ 13302 h 48749"/>
                <a:gd name="connsiteX15" fmla="*/ 48449 w 96779"/>
                <a:gd name="connsiteY15" fmla="*/ 10726 h 48749"/>
                <a:gd name="connsiteX16" fmla="*/ 65170 w 96779"/>
                <a:gd name="connsiteY16" fmla="*/ 13264 h 48749"/>
                <a:gd name="connsiteX17" fmla="*/ 65584 w 96779"/>
                <a:gd name="connsiteY17" fmla="*/ 13382 h 48749"/>
                <a:gd name="connsiteX18" fmla="*/ 85268 w 96779"/>
                <a:gd name="connsiteY18" fmla="*/ 23033 h 48749"/>
                <a:gd name="connsiteX19" fmla="*/ 86020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6" y="14624"/>
                  </a:moveTo>
                  <a:cubicBezTo>
                    <a:pt x="84940" y="9217"/>
                    <a:pt x="76913" y="5268"/>
                    <a:pt x="68348" y="3011"/>
                  </a:cubicBezTo>
                  <a:cubicBezTo>
                    <a:pt x="61882" y="1026"/>
                    <a:pt x="55158" y="11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7" y="5516"/>
                    <a:pt x="11994" y="9443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9" y="20545"/>
                    <a:pt x="94931" y="16983"/>
                    <a:pt x="91956" y="14624"/>
                  </a:cubicBezTo>
                  <a:close/>
                  <a:moveTo>
                    <a:pt x="86042" y="37997"/>
                  </a:moveTo>
                  <a:lnTo>
                    <a:pt x="10732" y="37997"/>
                  </a:lnTo>
                  <a:lnTo>
                    <a:pt x="10732" y="24555"/>
                  </a:lnTo>
                  <a:cubicBezTo>
                    <a:pt x="10741" y="24007"/>
                    <a:pt x="10976" y="23488"/>
                    <a:pt x="11382" y="23119"/>
                  </a:cubicBezTo>
                  <a:cubicBezTo>
                    <a:pt x="17475" y="18751"/>
                    <a:pt x="24255" y="15432"/>
                    <a:pt x="31442" y="13302"/>
                  </a:cubicBezTo>
                  <a:cubicBezTo>
                    <a:pt x="36971" y="11689"/>
                    <a:pt x="42690" y="10823"/>
                    <a:pt x="48449" y="10726"/>
                  </a:cubicBezTo>
                  <a:cubicBezTo>
                    <a:pt x="54117" y="10742"/>
                    <a:pt x="59752" y="11598"/>
                    <a:pt x="65170" y="13264"/>
                  </a:cubicBezTo>
                  <a:lnTo>
                    <a:pt x="65584" y="13382"/>
                  </a:lnTo>
                  <a:cubicBezTo>
                    <a:pt x="72725" y="15249"/>
                    <a:pt x="79419" y="18531"/>
                    <a:pt x="85268" y="23033"/>
                  </a:cubicBezTo>
                  <a:cubicBezTo>
                    <a:pt x="85682" y="23347"/>
                    <a:pt x="85953" y="23814"/>
                    <a:pt x="86020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C9F9823-055B-465E-A7E5-7834025AA056}"/>
                </a:ext>
              </a:extLst>
            </p:cNvPr>
            <p:cNvSpPr/>
            <p:nvPr/>
          </p:nvSpPr>
          <p:spPr>
            <a:xfrm>
              <a:off x="11689019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7 w 48830"/>
                <a:gd name="connsiteY6" fmla="*/ 24410 h 48830"/>
                <a:gd name="connsiteX7" fmla="*/ 24421 w 48830"/>
                <a:gd name="connsiteY7" fmla="*/ 38077 h 48830"/>
                <a:gd name="connsiteX8" fmla="*/ 10753 w 48830"/>
                <a:gd name="connsiteY8" fmla="*/ 24421 h 48830"/>
                <a:gd name="connsiteX9" fmla="*/ 24410 w 48830"/>
                <a:gd name="connsiteY9" fmla="*/ 10753 h 48830"/>
                <a:gd name="connsiteX10" fmla="*/ 24415 w 48830"/>
                <a:gd name="connsiteY10" fmla="*/ 10753 h 48830"/>
                <a:gd name="connsiteX11" fmla="*/ 38061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7" y="24410"/>
                  </a:moveTo>
                  <a:cubicBezTo>
                    <a:pt x="38080" y="31955"/>
                    <a:pt x="31966" y="38074"/>
                    <a:pt x="24421" y="38077"/>
                  </a:cubicBezTo>
                  <a:cubicBezTo>
                    <a:pt x="16875" y="38080"/>
                    <a:pt x="10756" y="31966"/>
                    <a:pt x="10753" y="24421"/>
                  </a:cubicBezTo>
                  <a:cubicBezTo>
                    <a:pt x="10750" y="16875"/>
                    <a:pt x="16864" y="10756"/>
                    <a:pt x="24410" y="10753"/>
                  </a:cubicBezTo>
                  <a:cubicBezTo>
                    <a:pt x="24411" y="10753"/>
                    <a:pt x="24414" y="10753"/>
                    <a:pt x="24415" y="10753"/>
                  </a:cubicBezTo>
                  <a:cubicBezTo>
                    <a:pt x="31948" y="10771"/>
                    <a:pt x="38049" y="16877"/>
                    <a:pt x="38061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966A7B-F1B1-4A7D-B2FB-E8B3F733DD31}"/>
                </a:ext>
              </a:extLst>
            </p:cNvPr>
            <p:cNvSpPr/>
            <p:nvPr/>
          </p:nvSpPr>
          <p:spPr>
            <a:xfrm>
              <a:off x="11665399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20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8 w 96779"/>
                <a:gd name="connsiteY16" fmla="*/ 13264 h 48749"/>
                <a:gd name="connsiteX17" fmla="*/ 65622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6" y="9218"/>
                    <a:pt x="76911" y="5270"/>
                    <a:pt x="68348" y="3011"/>
                  </a:cubicBezTo>
                  <a:cubicBezTo>
                    <a:pt x="61882" y="1026"/>
                    <a:pt x="55158" y="12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6" y="5515"/>
                    <a:pt x="11993" y="9442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5" y="24007"/>
                    <a:pt x="11013" y="23487"/>
                    <a:pt x="11420" y="23119"/>
                  </a:cubicBezTo>
                  <a:cubicBezTo>
                    <a:pt x="17509" y="18750"/>
                    <a:pt x="24288" y="15431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51" y="10742"/>
                    <a:pt x="59788" y="11598"/>
                    <a:pt x="65208" y="13264"/>
                  </a:cubicBezTo>
                  <a:lnTo>
                    <a:pt x="65622" y="13382"/>
                  </a:lnTo>
                  <a:cubicBezTo>
                    <a:pt x="72762" y="15248"/>
                    <a:pt x="79453" y="18530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7D83433-EF39-4DF6-9C15-1CA570EA8CD8}"/>
                </a:ext>
              </a:extLst>
            </p:cNvPr>
            <p:cNvSpPr/>
            <p:nvPr/>
          </p:nvSpPr>
          <p:spPr>
            <a:xfrm>
              <a:off x="11796551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4" y="10762"/>
                    <a:pt x="38063" y="16871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C24BACC-B754-4463-980C-963D31B3A928}"/>
                </a:ext>
              </a:extLst>
            </p:cNvPr>
            <p:cNvSpPr/>
            <p:nvPr/>
          </p:nvSpPr>
          <p:spPr>
            <a:xfrm>
              <a:off x="11772948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2 w 96779"/>
                <a:gd name="connsiteY1" fmla="*/ 3011 h 48749"/>
                <a:gd name="connsiteX2" fmla="*/ 48395 w 96779"/>
                <a:gd name="connsiteY2" fmla="*/ 0 h 48749"/>
                <a:gd name="connsiteX3" fmla="*/ 28442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15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2 w 96779"/>
                <a:gd name="connsiteY16" fmla="*/ 13264 h 48749"/>
                <a:gd name="connsiteX17" fmla="*/ 65616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5" y="9217"/>
                    <a:pt x="76908" y="5268"/>
                    <a:pt x="68342" y="3011"/>
                  </a:cubicBezTo>
                  <a:cubicBezTo>
                    <a:pt x="61878" y="1026"/>
                    <a:pt x="55157" y="12"/>
                    <a:pt x="48395" y="0"/>
                  </a:cubicBezTo>
                  <a:cubicBezTo>
                    <a:pt x="41639" y="101"/>
                    <a:pt x="34928" y="1113"/>
                    <a:pt x="28442" y="3011"/>
                  </a:cubicBezTo>
                  <a:cubicBezTo>
                    <a:pt x="19973" y="5515"/>
                    <a:pt x="11991" y="9442"/>
                    <a:pt x="4839" y="14624"/>
                  </a:cubicBezTo>
                  <a:cubicBezTo>
                    <a:pt x="1850" y="16980"/>
                    <a:pt x="74" y="20551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3" y="24007"/>
                    <a:pt x="11009" y="23488"/>
                    <a:pt x="11415" y="23119"/>
                  </a:cubicBezTo>
                  <a:cubicBezTo>
                    <a:pt x="17507" y="18751"/>
                    <a:pt x="24287" y="15432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49" y="10742"/>
                    <a:pt x="59784" y="11598"/>
                    <a:pt x="65202" y="13264"/>
                  </a:cubicBezTo>
                  <a:lnTo>
                    <a:pt x="65616" y="13382"/>
                  </a:lnTo>
                  <a:cubicBezTo>
                    <a:pt x="72757" y="15249"/>
                    <a:pt x="79451" y="18531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9AD9AE2-A765-416B-8AEF-46B709FC23F8}"/>
                </a:ext>
              </a:extLst>
            </p:cNvPr>
            <p:cNvSpPr/>
            <p:nvPr/>
          </p:nvSpPr>
          <p:spPr>
            <a:xfrm>
              <a:off x="11504063" y="4525209"/>
              <a:ext cx="317220" cy="225817"/>
            </a:xfrm>
            <a:custGeom>
              <a:avLst/>
              <a:gdLst>
                <a:gd name="connsiteX0" fmla="*/ 10753 w 317220"/>
                <a:gd name="connsiteY0" fmla="*/ 21506 h 225817"/>
                <a:gd name="connsiteX1" fmla="*/ 21506 w 317220"/>
                <a:gd name="connsiteY1" fmla="*/ 10753 h 225817"/>
                <a:gd name="connsiteX2" fmla="*/ 295714 w 317220"/>
                <a:gd name="connsiteY2" fmla="*/ 10753 h 225817"/>
                <a:gd name="connsiteX3" fmla="*/ 306467 w 317220"/>
                <a:gd name="connsiteY3" fmla="*/ 21506 h 225817"/>
                <a:gd name="connsiteX4" fmla="*/ 306467 w 317220"/>
                <a:gd name="connsiteY4" fmla="*/ 204311 h 225817"/>
                <a:gd name="connsiteX5" fmla="*/ 295714 w 317220"/>
                <a:gd name="connsiteY5" fmla="*/ 215065 h 225817"/>
                <a:gd name="connsiteX6" fmla="*/ 113785 w 317220"/>
                <a:gd name="connsiteY6" fmla="*/ 215065 h 225817"/>
                <a:gd name="connsiteX7" fmla="*/ 107274 w 317220"/>
                <a:gd name="connsiteY7" fmla="*/ 225818 h 225817"/>
                <a:gd name="connsiteX8" fmla="*/ 295714 w 317220"/>
                <a:gd name="connsiteY8" fmla="*/ 225818 h 225817"/>
                <a:gd name="connsiteX9" fmla="*/ 317220 w 317220"/>
                <a:gd name="connsiteY9" fmla="*/ 204311 h 225817"/>
                <a:gd name="connsiteX10" fmla="*/ 317220 w 317220"/>
                <a:gd name="connsiteY10" fmla="*/ 21506 h 225817"/>
                <a:gd name="connsiteX11" fmla="*/ 295714 w 317220"/>
                <a:gd name="connsiteY11" fmla="*/ 0 h 225817"/>
                <a:gd name="connsiteX12" fmla="*/ 21506 w 317220"/>
                <a:gd name="connsiteY12" fmla="*/ 0 h 225817"/>
                <a:gd name="connsiteX13" fmla="*/ 0 w 317220"/>
                <a:gd name="connsiteY13" fmla="*/ 21506 h 225817"/>
                <a:gd name="connsiteX14" fmla="*/ 0 w 317220"/>
                <a:gd name="connsiteY14" fmla="*/ 43190 h 225817"/>
                <a:gd name="connsiteX15" fmla="*/ 10753 w 317220"/>
                <a:gd name="connsiteY15" fmla="*/ 45169 h 22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7220" h="225817">
                  <a:moveTo>
                    <a:pt x="10753" y="21506"/>
                  </a:moveTo>
                  <a:cubicBezTo>
                    <a:pt x="10753" y="15567"/>
                    <a:pt x="15567" y="10753"/>
                    <a:pt x="21506" y="10753"/>
                  </a:cubicBezTo>
                  <a:lnTo>
                    <a:pt x="295714" y="10753"/>
                  </a:lnTo>
                  <a:cubicBezTo>
                    <a:pt x="301653" y="10753"/>
                    <a:pt x="306467" y="15567"/>
                    <a:pt x="306467" y="21506"/>
                  </a:cubicBezTo>
                  <a:lnTo>
                    <a:pt x="306467" y="204311"/>
                  </a:lnTo>
                  <a:cubicBezTo>
                    <a:pt x="306467" y="210250"/>
                    <a:pt x="301653" y="215065"/>
                    <a:pt x="295714" y="215065"/>
                  </a:cubicBezTo>
                  <a:lnTo>
                    <a:pt x="113785" y="215065"/>
                  </a:lnTo>
                  <a:lnTo>
                    <a:pt x="107274" y="225818"/>
                  </a:lnTo>
                  <a:lnTo>
                    <a:pt x="295714" y="225818"/>
                  </a:lnTo>
                  <a:cubicBezTo>
                    <a:pt x="307591" y="225818"/>
                    <a:pt x="317220" y="216189"/>
                    <a:pt x="317220" y="204311"/>
                  </a:cubicBezTo>
                  <a:lnTo>
                    <a:pt x="317220" y="21506"/>
                  </a:lnTo>
                  <a:cubicBezTo>
                    <a:pt x="317220" y="9629"/>
                    <a:pt x="307591" y="0"/>
                    <a:pt x="295714" y="0"/>
                  </a:cubicBezTo>
                  <a:lnTo>
                    <a:pt x="21506" y="0"/>
                  </a:lnTo>
                  <a:cubicBezTo>
                    <a:pt x="9629" y="0"/>
                    <a:pt x="0" y="9629"/>
                    <a:pt x="0" y="21506"/>
                  </a:cubicBezTo>
                  <a:lnTo>
                    <a:pt x="0" y="43190"/>
                  </a:lnTo>
                  <a:cubicBezTo>
                    <a:pt x="3648" y="43438"/>
                    <a:pt x="7256" y="44102"/>
                    <a:pt x="10753" y="4516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A435F2D-51F5-43D8-97B7-50592A4D7E62}"/>
                </a:ext>
              </a:extLst>
            </p:cNvPr>
            <p:cNvSpPr/>
            <p:nvPr/>
          </p:nvSpPr>
          <p:spPr>
            <a:xfrm>
              <a:off x="11421208" y="4605687"/>
              <a:ext cx="267552" cy="202240"/>
            </a:xfrm>
            <a:custGeom>
              <a:avLst/>
              <a:gdLst>
                <a:gd name="connsiteX0" fmla="*/ 146837 w 267552"/>
                <a:gd name="connsiteY0" fmla="*/ 124538 h 202240"/>
                <a:gd name="connsiteX1" fmla="*/ 152036 w 267552"/>
                <a:gd name="connsiteY1" fmla="*/ 122054 h 202240"/>
                <a:gd name="connsiteX2" fmla="*/ 175112 w 267552"/>
                <a:gd name="connsiteY2" fmla="*/ 85245 h 202240"/>
                <a:gd name="connsiteX3" fmla="*/ 186906 w 267552"/>
                <a:gd name="connsiteY3" fmla="*/ 82583 h 202240"/>
                <a:gd name="connsiteX4" fmla="*/ 187307 w 267552"/>
                <a:gd name="connsiteY4" fmla="*/ 82853 h 202240"/>
                <a:gd name="connsiteX5" fmla="*/ 189092 w 267552"/>
                <a:gd name="connsiteY5" fmla="*/ 95144 h 202240"/>
                <a:gd name="connsiteX6" fmla="*/ 160924 w 267552"/>
                <a:gd name="connsiteY6" fmla="*/ 141667 h 202240"/>
                <a:gd name="connsiteX7" fmla="*/ 147111 w 267552"/>
                <a:gd name="connsiteY7" fmla="*/ 145463 h 202240"/>
                <a:gd name="connsiteX8" fmla="*/ 139836 w 267552"/>
                <a:gd name="connsiteY8" fmla="*/ 147684 h 202240"/>
                <a:gd name="connsiteX9" fmla="*/ 142057 w 267552"/>
                <a:gd name="connsiteY9" fmla="*/ 154958 h 202240"/>
                <a:gd name="connsiteX10" fmla="*/ 170118 w 267552"/>
                <a:gd name="connsiteY10" fmla="*/ 147238 h 202240"/>
                <a:gd name="connsiteX11" fmla="*/ 198232 w 267552"/>
                <a:gd name="connsiteY11" fmla="*/ 100805 h 202240"/>
                <a:gd name="connsiteX12" fmla="*/ 197882 w 267552"/>
                <a:gd name="connsiteY12" fmla="*/ 78546 h 202240"/>
                <a:gd name="connsiteX13" fmla="*/ 266069 w 267552"/>
                <a:gd name="connsiteY13" fmla="*/ 9085 h 202240"/>
                <a:gd name="connsiteX14" fmla="*/ 265885 w 267552"/>
                <a:gd name="connsiteY14" fmla="*/ 1484 h 202240"/>
                <a:gd name="connsiteX15" fmla="*/ 258391 w 267552"/>
                <a:gd name="connsiteY15" fmla="*/ 1558 h 202240"/>
                <a:gd name="connsiteX16" fmla="*/ 189350 w 267552"/>
                <a:gd name="connsiteY16" fmla="*/ 71884 h 202240"/>
                <a:gd name="connsiteX17" fmla="*/ 178597 w 267552"/>
                <a:gd name="connsiteY17" fmla="*/ 70868 h 202240"/>
                <a:gd name="connsiteX18" fmla="*/ 165999 w 267552"/>
                <a:gd name="connsiteY18" fmla="*/ 79508 h 202240"/>
                <a:gd name="connsiteX19" fmla="*/ 148987 w 267552"/>
                <a:gd name="connsiteY19" fmla="*/ 106655 h 202240"/>
                <a:gd name="connsiteX20" fmla="*/ 139057 w 267552"/>
                <a:gd name="connsiteY20" fmla="*/ 76610 h 202240"/>
                <a:gd name="connsiteX21" fmla="*/ 138707 w 267552"/>
                <a:gd name="connsiteY21" fmla="*/ 75782 h 202240"/>
                <a:gd name="connsiteX22" fmla="*/ 79328 w 267552"/>
                <a:gd name="connsiteY22" fmla="*/ 53937 h 202240"/>
                <a:gd name="connsiteX23" fmla="*/ 19906 w 267552"/>
                <a:gd name="connsiteY23" fmla="*/ 75836 h 202240"/>
                <a:gd name="connsiteX24" fmla="*/ 19583 w 267552"/>
                <a:gd name="connsiteY24" fmla="*/ 76594 h 202240"/>
                <a:gd name="connsiteX25" fmla="*/ 19244 w 267552"/>
                <a:gd name="connsiteY25" fmla="*/ 77723 h 202240"/>
                <a:gd name="connsiteX26" fmla="*/ 475 w 267552"/>
                <a:gd name="connsiteY26" fmla="*/ 180336 h 202240"/>
                <a:gd name="connsiteX27" fmla="*/ 13687 w 267552"/>
                <a:gd name="connsiteY27" fmla="*/ 201668 h 202240"/>
                <a:gd name="connsiteX28" fmla="*/ 14991 w 267552"/>
                <a:gd name="connsiteY28" fmla="*/ 201923 h 202240"/>
                <a:gd name="connsiteX29" fmla="*/ 16604 w 267552"/>
                <a:gd name="connsiteY29" fmla="*/ 202176 h 202240"/>
                <a:gd name="connsiteX30" fmla="*/ 17454 w 267552"/>
                <a:gd name="connsiteY30" fmla="*/ 202240 h 202240"/>
                <a:gd name="connsiteX31" fmla="*/ 22661 w 267552"/>
                <a:gd name="connsiteY31" fmla="*/ 196700 h 202240"/>
                <a:gd name="connsiteX32" fmla="*/ 18260 w 267552"/>
                <a:gd name="connsiteY32" fmla="*/ 191579 h 202240"/>
                <a:gd name="connsiteX33" fmla="*/ 16647 w 267552"/>
                <a:gd name="connsiteY33" fmla="*/ 191320 h 202240"/>
                <a:gd name="connsiteX34" fmla="*/ 11938 w 267552"/>
                <a:gd name="connsiteY34" fmla="*/ 188315 h 202240"/>
                <a:gd name="connsiteX35" fmla="*/ 10997 w 267552"/>
                <a:gd name="connsiteY35" fmla="*/ 182557 h 202240"/>
                <a:gd name="connsiteX36" fmla="*/ 29713 w 267552"/>
                <a:gd name="connsiteY36" fmla="*/ 80261 h 202240"/>
                <a:gd name="connsiteX37" fmla="*/ 29772 w 267552"/>
                <a:gd name="connsiteY37" fmla="*/ 80111 h 202240"/>
                <a:gd name="connsiteX38" fmla="*/ 79328 w 267552"/>
                <a:gd name="connsiteY38" fmla="*/ 64690 h 202240"/>
                <a:gd name="connsiteX39" fmla="*/ 128841 w 267552"/>
                <a:gd name="connsiteY39" fmla="*/ 80019 h 202240"/>
                <a:gd name="connsiteX40" fmla="*/ 142380 w 267552"/>
                <a:gd name="connsiteY40" fmla="*/ 120881 h 202240"/>
                <a:gd name="connsiteX41" fmla="*/ 146837 w 267552"/>
                <a:gd name="connsiteY41" fmla="*/ 124538 h 20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7552" h="202240">
                  <a:moveTo>
                    <a:pt x="146837" y="124538"/>
                  </a:moveTo>
                  <a:cubicBezTo>
                    <a:pt x="148905" y="124786"/>
                    <a:pt x="150931" y="123819"/>
                    <a:pt x="152036" y="122054"/>
                  </a:cubicBezTo>
                  <a:lnTo>
                    <a:pt x="175112" y="85245"/>
                  </a:lnTo>
                  <a:cubicBezTo>
                    <a:pt x="177634" y="81254"/>
                    <a:pt x="182914" y="80062"/>
                    <a:pt x="186906" y="82583"/>
                  </a:cubicBezTo>
                  <a:cubicBezTo>
                    <a:pt x="187042" y="82669"/>
                    <a:pt x="187175" y="82759"/>
                    <a:pt x="187307" y="82853"/>
                  </a:cubicBezTo>
                  <a:cubicBezTo>
                    <a:pt x="191021" y="85854"/>
                    <a:pt x="191799" y="91209"/>
                    <a:pt x="189092" y="95144"/>
                  </a:cubicBezTo>
                  <a:lnTo>
                    <a:pt x="160924" y="141667"/>
                  </a:lnTo>
                  <a:cubicBezTo>
                    <a:pt x="158055" y="146396"/>
                    <a:pt x="151993" y="148062"/>
                    <a:pt x="147111" y="145463"/>
                  </a:cubicBezTo>
                  <a:cubicBezTo>
                    <a:pt x="144489" y="144068"/>
                    <a:pt x="141232" y="145062"/>
                    <a:pt x="139836" y="147684"/>
                  </a:cubicBezTo>
                  <a:cubicBezTo>
                    <a:pt x="138441" y="150306"/>
                    <a:pt x="139435" y="153563"/>
                    <a:pt x="142057" y="154958"/>
                  </a:cubicBezTo>
                  <a:cubicBezTo>
                    <a:pt x="151977" y="160237"/>
                    <a:pt x="164294" y="156848"/>
                    <a:pt x="170118" y="147238"/>
                  </a:cubicBezTo>
                  <a:lnTo>
                    <a:pt x="198232" y="100805"/>
                  </a:lnTo>
                  <a:cubicBezTo>
                    <a:pt x="202637" y="94000"/>
                    <a:pt x="202499" y="85209"/>
                    <a:pt x="197882" y="78546"/>
                  </a:cubicBezTo>
                  <a:lnTo>
                    <a:pt x="266069" y="9085"/>
                  </a:lnTo>
                  <a:cubicBezTo>
                    <a:pt x="268117" y="6935"/>
                    <a:pt x="268035" y="3533"/>
                    <a:pt x="265885" y="1484"/>
                  </a:cubicBezTo>
                  <a:cubicBezTo>
                    <a:pt x="263778" y="-523"/>
                    <a:pt x="260457" y="-490"/>
                    <a:pt x="258391" y="1558"/>
                  </a:cubicBezTo>
                  <a:lnTo>
                    <a:pt x="189350" y="71884"/>
                  </a:lnTo>
                  <a:cubicBezTo>
                    <a:pt x="185937" y="70522"/>
                    <a:pt x="182204" y="70170"/>
                    <a:pt x="178597" y="70868"/>
                  </a:cubicBezTo>
                  <a:cubicBezTo>
                    <a:pt x="173395" y="71909"/>
                    <a:pt x="168843" y="75030"/>
                    <a:pt x="165999" y="79508"/>
                  </a:cubicBezTo>
                  <a:lnTo>
                    <a:pt x="148987" y="106655"/>
                  </a:lnTo>
                  <a:lnTo>
                    <a:pt x="139057" y="76610"/>
                  </a:lnTo>
                  <a:lnTo>
                    <a:pt x="138707" y="75782"/>
                  </a:lnTo>
                  <a:cubicBezTo>
                    <a:pt x="130707" y="57416"/>
                    <a:pt x="111647" y="53937"/>
                    <a:pt x="79328" y="53937"/>
                  </a:cubicBezTo>
                  <a:cubicBezTo>
                    <a:pt x="47009" y="53937"/>
                    <a:pt x="27971" y="57416"/>
                    <a:pt x="19906" y="75836"/>
                  </a:cubicBezTo>
                  <a:cubicBezTo>
                    <a:pt x="19906" y="75836"/>
                    <a:pt x="19691" y="76288"/>
                    <a:pt x="19583" y="76594"/>
                  </a:cubicBezTo>
                  <a:cubicBezTo>
                    <a:pt x="19442" y="76961"/>
                    <a:pt x="19329" y="77339"/>
                    <a:pt x="19244" y="77723"/>
                  </a:cubicBezTo>
                  <a:lnTo>
                    <a:pt x="475" y="180336"/>
                  </a:lnTo>
                  <a:cubicBezTo>
                    <a:pt x="-1767" y="189875"/>
                    <a:pt x="4148" y="199426"/>
                    <a:pt x="13687" y="201668"/>
                  </a:cubicBezTo>
                  <a:cubicBezTo>
                    <a:pt x="14119" y="201769"/>
                    <a:pt x="14554" y="201854"/>
                    <a:pt x="14991" y="201923"/>
                  </a:cubicBezTo>
                  <a:lnTo>
                    <a:pt x="16604" y="202176"/>
                  </a:lnTo>
                  <a:cubicBezTo>
                    <a:pt x="16885" y="202221"/>
                    <a:pt x="17170" y="202243"/>
                    <a:pt x="17454" y="202240"/>
                  </a:cubicBezTo>
                  <a:cubicBezTo>
                    <a:pt x="20422" y="202148"/>
                    <a:pt x="22753" y="199668"/>
                    <a:pt x="22661" y="196700"/>
                  </a:cubicBezTo>
                  <a:cubicBezTo>
                    <a:pt x="22583" y="194170"/>
                    <a:pt x="20750" y="192037"/>
                    <a:pt x="18260" y="191579"/>
                  </a:cubicBezTo>
                  <a:lnTo>
                    <a:pt x="16647" y="191320"/>
                  </a:lnTo>
                  <a:cubicBezTo>
                    <a:pt x="14725" y="191025"/>
                    <a:pt x="13016" y="189934"/>
                    <a:pt x="11938" y="188315"/>
                  </a:cubicBezTo>
                  <a:cubicBezTo>
                    <a:pt x="10817" y="186618"/>
                    <a:pt x="10475" y="184522"/>
                    <a:pt x="10997" y="182557"/>
                  </a:cubicBezTo>
                  <a:lnTo>
                    <a:pt x="29713" y="80261"/>
                  </a:lnTo>
                  <a:lnTo>
                    <a:pt x="29772" y="80111"/>
                  </a:lnTo>
                  <a:cubicBezTo>
                    <a:pt x="34154" y="70105"/>
                    <a:pt x="43342" y="64690"/>
                    <a:pt x="79328" y="64690"/>
                  </a:cubicBezTo>
                  <a:cubicBezTo>
                    <a:pt x="115314" y="64690"/>
                    <a:pt x="124492" y="70105"/>
                    <a:pt x="128841" y="80019"/>
                  </a:cubicBezTo>
                  <a:lnTo>
                    <a:pt x="142380" y="120881"/>
                  </a:lnTo>
                  <a:cubicBezTo>
                    <a:pt x="143031" y="122861"/>
                    <a:pt x="144768" y="124286"/>
                    <a:pt x="146837" y="124538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ED97C65-7383-4C83-8E77-29FF7623735D}"/>
                </a:ext>
              </a:extLst>
            </p:cNvPr>
            <p:cNvSpPr/>
            <p:nvPr/>
          </p:nvSpPr>
          <p:spPr>
            <a:xfrm>
              <a:off x="11461050" y="4710272"/>
              <a:ext cx="80649" cy="234312"/>
            </a:xfrm>
            <a:custGeom>
              <a:avLst/>
              <a:gdLst>
                <a:gd name="connsiteX0" fmla="*/ 75273 w 80649"/>
                <a:gd name="connsiteY0" fmla="*/ 0 h 234312"/>
                <a:gd name="connsiteX1" fmla="*/ 69896 w 80649"/>
                <a:gd name="connsiteY1" fmla="*/ 5377 h 234312"/>
                <a:gd name="connsiteX2" fmla="*/ 69896 w 80649"/>
                <a:gd name="connsiteY2" fmla="*/ 223560 h 234312"/>
                <a:gd name="connsiteX3" fmla="*/ 45701 w 80649"/>
                <a:gd name="connsiteY3" fmla="*/ 223560 h 234312"/>
                <a:gd name="connsiteX4" fmla="*/ 45701 w 80649"/>
                <a:gd name="connsiteY4" fmla="*/ 89940 h 234312"/>
                <a:gd name="connsiteX5" fmla="*/ 34948 w 80649"/>
                <a:gd name="connsiteY5" fmla="*/ 89940 h 234312"/>
                <a:gd name="connsiteX6" fmla="*/ 34948 w 80649"/>
                <a:gd name="connsiteY6" fmla="*/ 223560 h 234312"/>
                <a:gd name="connsiteX7" fmla="*/ 10753 w 80649"/>
                <a:gd name="connsiteY7" fmla="*/ 223560 h 234312"/>
                <a:gd name="connsiteX8" fmla="*/ 10753 w 80649"/>
                <a:gd name="connsiteY8" fmla="*/ 5377 h 234312"/>
                <a:gd name="connsiteX9" fmla="*/ 5377 w 80649"/>
                <a:gd name="connsiteY9" fmla="*/ 0 h 234312"/>
                <a:gd name="connsiteX10" fmla="*/ 0 w 80649"/>
                <a:gd name="connsiteY10" fmla="*/ 5377 h 234312"/>
                <a:gd name="connsiteX11" fmla="*/ 0 w 80649"/>
                <a:gd name="connsiteY11" fmla="*/ 234313 h 234312"/>
                <a:gd name="connsiteX12" fmla="*/ 80649 w 80649"/>
                <a:gd name="connsiteY12" fmla="*/ 234313 h 234312"/>
                <a:gd name="connsiteX13" fmla="*/ 80649 w 80649"/>
                <a:gd name="connsiteY13" fmla="*/ 5377 h 234312"/>
                <a:gd name="connsiteX14" fmla="*/ 75273 w 80649"/>
                <a:gd name="connsiteY14" fmla="*/ 0 h 23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649" h="234312">
                  <a:moveTo>
                    <a:pt x="75273" y="0"/>
                  </a:moveTo>
                  <a:cubicBezTo>
                    <a:pt x="72303" y="0"/>
                    <a:pt x="69896" y="2407"/>
                    <a:pt x="69896" y="5377"/>
                  </a:cubicBezTo>
                  <a:lnTo>
                    <a:pt x="69896" y="223560"/>
                  </a:lnTo>
                  <a:lnTo>
                    <a:pt x="45701" y="223560"/>
                  </a:lnTo>
                  <a:lnTo>
                    <a:pt x="45701" y="89940"/>
                  </a:lnTo>
                  <a:lnTo>
                    <a:pt x="34948" y="89940"/>
                  </a:lnTo>
                  <a:lnTo>
                    <a:pt x="34948" y="223560"/>
                  </a:lnTo>
                  <a:lnTo>
                    <a:pt x="10753" y="223560"/>
                  </a:lnTo>
                  <a:lnTo>
                    <a:pt x="10753" y="5377"/>
                  </a:lnTo>
                  <a:cubicBezTo>
                    <a:pt x="10753" y="2407"/>
                    <a:pt x="8346" y="0"/>
                    <a:pt x="5377" y="0"/>
                  </a:cubicBezTo>
                  <a:cubicBezTo>
                    <a:pt x="2407" y="0"/>
                    <a:pt x="0" y="2407"/>
                    <a:pt x="0" y="5377"/>
                  </a:cubicBezTo>
                  <a:lnTo>
                    <a:pt x="0" y="234313"/>
                  </a:lnTo>
                  <a:lnTo>
                    <a:pt x="80649" y="234313"/>
                  </a:lnTo>
                  <a:lnTo>
                    <a:pt x="80649" y="5377"/>
                  </a:lnTo>
                  <a:cubicBezTo>
                    <a:pt x="80649" y="2407"/>
                    <a:pt x="78242" y="0"/>
                    <a:pt x="75273" y="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947F271-CFF7-4722-B1C7-64247B9D2EB0}"/>
                </a:ext>
              </a:extLst>
            </p:cNvPr>
            <p:cNvSpPr/>
            <p:nvPr/>
          </p:nvSpPr>
          <p:spPr>
            <a:xfrm>
              <a:off x="11468276" y="4584352"/>
              <a:ext cx="64519" cy="64519"/>
            </a:xfrm>
            <a:custGeom>
              <a:avLst/>
              <a:gdLst>
                <a:gd name="connsiteX0" fmla="*/ 32260 w 64519"/>
                <a:gd name="connsiteY0" fmla="*/ 64519 h 64519"/>
                <a:gd name="connsiteX1" fmla="*/ 64519 w 64519"/>
                <a:gd name="connsiteY1" fmla="*/ 32260 h 64519"/>
                <a:gd name="connsiteX2" fmla="*/ 32260 w 64519"/>
                <a:gd name="connsiteY2" fmla="*/ 0 h 64519"/>
                <a:gd name="connsiteX3" fmla="*/ 0 w 64519"/>
                <a:gd name="connsiteY3" fmla="*/ 32260 h 64519"/>
                <a:gd name="connsiteX4" fmla="*/ 32260 w 64519"/>
                <a:gd name="connsiteY4" fmla="*/ 64519 h 64519"/>
                <a:gd name="connsiteX5" fmla="*/ 32260 w 64519"/>
                <a:gd name="connsiteY5" fmla="*/ 10753 h 64519"/>
                <a:gd name="connsiteX6" fmla="*/ 53766 w 64519"/>
                <a:gd name="connsiteY6" fmla="*/ 32260 h 64519"/>
                <a:gd name="connsiteX7" fmla="*/ 32260 w 64519"/>
                <a:gd name="connsiteY7" fmla="*/ 53766 h 64519"/>
                <a:gd name="connsiteX8" fmla="*/ 10753 w 64519"/>
                <a:gd name="connsiteY8" fmla="*/ 32260 h 64519"/>
                <a:gd name="connsiteX9" fmla="*/ 32260 w 64519"/>
                <a:gd name="connsiteY9" fmla="*/ 10753 h 6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19" h="64519">
                  <a:moveTo>
                    <a:pt x="32260" y="64519"/>
                  </a:moveTo>
                  <a:cubicBezTo>
                    <a:pt x="50076" y="64519"/>
                    <a:pt x="64519" y="50076"/>
                    <a:pt x="64519" y="32260"/>
                  </a:cubicBezTo>
                  <a:cubicBezTo>
                    <a:pt x="64519" y="14443"/>
                    <a:pt x="50076" y="0"/>
                    <a:pt x="32260" y="0"/>
                  </a:cubicBezTo>
                  <a:cubicBezTo>
                    <a:pt x="14443" y="0"/>
                    <a:pt x="0" y="14443"/>
                    <a:pt x="0" y="32260"/>
                  </a:cubicBezTo>
                  <a:cubicBezTo>
                    <a:pt x="21" y="50068"/>
                    <a:pt x="14452" y="64498"/>
                    <a:pt x="32260" y="64519"/>
                  </a:cubicBezTo>
                  <a:close/>
                  <a:moveTo>
                    <a:pt x="32260" y="10753"/>
                  </a:moveTo>
                  <a:cubicBezTo>
                    <a:pt x="44137" y="10753"/>
                    <a:pt x="53766" y="20382"/>
                    <a:pt x="53766" y="32260"/>
                  </a:cubicBezTo>
                  <a:cubicBezTo>
                    <a:pt x="53766" y="44137"/>
                    <a:pt x="44137" y="53766"/>
                    <a:pt x="32260" y="53766"/>
                  </a:cubicBezTo>
                  <a:cubicBezTo>
                    <a:pt x="20382" y="53766"/>
                    <a:pt x="10753" y="44137"/>
                    <a:pt x="10753" y="32260"/>
                  </a:cubicBezTo>
                  <a:cubicBezTo>
                    <a:pt x="10753" y="20382"/>
                    <a:pt x="20382" y="10753"/>
                    <a:pt x="32260" y="10753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56" name="Graphic 11" descr="Scientist male outline">
            <a:extLst>
              <a:ext uri="{FF2B5EF4-FFF2-40B4-BE49-F238E27FC236}">
                <a16:creationId xmlns:a16="http://schemas.microsoft.com/office/drawing/2014/main" id="{57FBDC59-95BB-457E-9E48-0406CC7D9255}"/>
              </a:ext>
            </a:extLst>
          </p:cNvPr>
          <p:cNvGrpSpPr/>
          <p:nvPr/>
        </p:nvGrpSpPr>
        <p:grpSpPr>
          <a:xfrm>
            <a:off x="5806380" y="4957971"/>
            <a:ext cx="474976" cy="507484"/>
            <a:chOff x="7909113" y="4062673"/>
            <a:chExt cx="695412" cy="743006"/>
          </a:xfrm>
          <a:solidFill>
            <a:schemeClr val="bg1"/>
          </a:solidFill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9BF6BBF-128C-4EA9-AEB4-CAD232788503}"/>
                </a:ext>
              </a:extLst>
            </p:cNvPr>
            <p:cNvSpPr/>
            <p:nvPr/>
          </p:nvSpPr>
          <p:spPr>
            <a:xfrm>
              <a:off x="8080651" y="4062673"/>
              <a:ext cx="523875" cy="743006"/>
            </a:xfrm>
            <a:custGeom>
              <a:avLst/>
              <a:gdLst>
                <a:gd name="connsiteX0" fmla="*/ 491833 w 523875"/>
                <a:gd name="connsiteY0" fmla="*/ 468906 h 743006"/>
                <a:gd name="connsiteX1" fmla="*/ 373037 w 523875"/>
                <a:gd name="connsiteY1" fmla="*/ 407594 h 743006"/>
                <a:gd name="connsiteX2" fmla="*/ 328755 w 523875"/>
                <a:gd name="connsiteY2" fmla="*/ 389420 h 743006"/>
                <a:gd name="connsiteX3" fmla="*/ 327346 w 523875"/>
                <a:gd name="connsiteY3" fmla="*/ 388696 h 743006"/>
                <a:gd name="connsiteX4" fmla="*/ 326393 w 523875"/>
                <a:gd name="connsiteY4" fmla="*/ 388449 h 743006"/>
                <a:gd name="connsiteX5" fmla="*/ 326212 w 523875"/>
                <a:gd name="connsiteY5" fmla="*/ 388372 h 743006"/>
                <a:gd name="connsiteX6" fmla="*/ 314401 w 523875"/>
                <a:gd name="connsiteY6" fmla="*/ 370751 h 743006"/>
                <a:gd name="connsiteX7" fmla="*/ 314401 w 523875"/>
                <a:gd name="connsiteY7" fmla="*/ 342681 h 743006"/>
                <a:gd name="connsiteX8" fmla="*/ 371570 w 523875"/>
                <a:gd name="connsiteY8" fmla="*/ 228600 h 743006"/>
                <a:gd name="connsiteX9" fmla="*/ 371570 w 523875"/>
                <a:gd name="connsiteY9" fmla="*/ 222333 h 743006"/>
                <a:gd name="connsiteX10" fmla="*/ 392430 w 523875"/>
                <a:gd name="connsiteY10" fmla="*/ 195539 h 743006"/>
                <a:gd name="connsiteX11" fmla="*/ 403012 w 523875"/>
                <a:gd name="connsiteY11" fmla="*/ 157858 h 743006"/>
                <a:gd name="connsiteX12" fmla="*/ 306314 w 523875"/>
                <a:gd name="connsiteY12" fmla="*/ 17450 h 743006"/>
                <a:gd name="connsiteX13" fmla="*/ 283912 w 523875"/>
                <a:gd name="connsiteY13" fmla="*/ 19355 h 743006"/>
                <a:gd name="connsiteX14" fmla="*/ 283912 w 523875"/>
                <a:gd name="connsiteY14" fmla="*/ 19355 h 743006"/>
                <a:gd name="connsiteX15" fmla="*/ 282731 w 523875"/>
                <a:gd name="connsiteY15" fmla="*/ 20174 h 743006"/>
                <a:gd name="connsiteX16" fmla="*/ 278473 w 523875"/>
                <a:gd name="connsiteY16" fmla="*/ 14354 h 743006"/>
                <a:gd name="connsiteX17" fmla="*/ 259804 w 523875"/>
                <a:gd name="connsiteY17" fmla="*/ 2572 h 743006"/>
                <a:gd name="connsiteX18" fmla="*/ 230648 w 523875"/>
                <a:gd name="connsiteY18" fmla="*/ 0 h 743006"/>
                <a:gd name="connsiteX19" fmla="*/ 60531 w 523875"/>
                <a:gd name="connsiteY19" fmla="*/ 141027 h 743006"/>
                <a:gd name="connsiteX20" fmla="*/ 60179 w 523875"/>
                <a:gd name="connsiteY20" fmla="*/ 142932 h 743006"/>
                <a:gd name="connsiteX21" fmla="*/ 35814 w 523875"/>
                <a:gd name="connsiteY21" fmla="*/ 202883 h 743006"/>
                <a:gd name="connsiteX22" fmla="*/ 38451 w 523875"/>
                <a:gd name="connsiteY22" fmla="*/ 216093 h 743006"/>
                <a:gd name="connsiteX23" fmla="*/ 43739 w 523875"/>
                <a:gd name="connsiteY23" fmla="*/ 217694 h 743006"/>
                <a:gd name="connsiteX24" fmla="*/ 85811 w 523875"/>
                <a:gd name="connsiteY24" fmla="*/ 217694 h 743006"/>
                <a:gd name="connsiteX25" fmla="*/ 85811 w 523875"/>
                <a:gd name="connsiteY25" fmla="*/ 228600 h 743006"/>
                <a:gd name="connsiteX26" fmla="*/ 142875 w 523875"/>
                <a:gd name="connsiteY26" fmla="*/ 342605 h 743006"/>
                <a:gd name="connsiteX27" fmla="*/ 142875 w 523875"/>
                <a:gd name="connsiteY27" fmla="*/ 370751 h 743006"/>
                <a:gd name="connsiteX28" fmla="*/ 131054 w 523875"/>
                <a:gd name="connsiteY28" fmla="*/ 388372 h 743006"/>
                <a:gd name="connsiteX29" fmla="*/ 84115 w 523875"/>
                <a:gd name="connsiteY29" fmla="*/ 407670 h 743006"/>
                <a:gd name="connsiteX30" fmla="*/ 0 w 523875"/>
                <a:gd name="connsiteY30" fmla="*/ 445113 h 743006"/>
                <a:gd name="connsiteX31" fmla="*/ 0 w 523875"/>
                <a:gd name="connsiteY31" fmla="*/ 467582 h 743006"/>
                <a:gd name="connsiteX32" fmla="*/ 83068 w 523875"/>
                <a:gd name="connsiteY32" fmla="*/ 428282 h 743006"/>
                <a:gd name="connsiteX33" fmla="*/ 63189 w 523875"/>
                <a:gd name="connsiteY33" fmla="*/ 517141 h 743006"/>
                <a:gd name="connsiteX34" fmla="*/ 70396 w 523875"/>
                <a:gd name="connsiteY34" fmla="*/ 528520 h 743006"/>
                <a:gd name="connsiteX35" fmla="*/ 72476 w 523875"/>
                <a:gd name="connsiteY35" fmla="*/ 528752 h 743006"/>
                <a:gd name="connsiteX36" fmla="*/ 114967 w 523875"/>
                <a:gd name="connsiteY36" fmla="*/ 528752 h 743006"/>
                <a:gd name="connsiteX37" fmla="*/ 93059 w 523875"/>
                <a:gd name="connsiteY37" fmla="*/ 570976 h 743006"/>
                <a:gd name="connsiteX38" fmla="*/ 95841 w 523875"/>
                <a:gd name="connsiteY38" fmla="*/ 583006 h 743006"/>
                <a:gd name="connsiteX39" fmla="*/ 219418 w 523875"/>
                <a:gd name="connsiteY39" fmla="*/ 674761 h 743006"/>
                <a:gd name="connsiteX40" fmla="*/ 219418 w 523875"/>
                <a:gd name="connsiteY40" fmla="*/ 724291 h 743006"/>
                <a:gd name="connsiteX41" fmla="*/ 62132 w 523875"/>
                <a:gd name="connsiteY41" fmla="*/ 714080 h 743006"/>
                <a:gd name="connsiteX42" fmla="*/ 51197 w 523875"/>
                <a:gd name="connsiteY42" fmla="*/ 731320 h 743006"/>
                <a:gd name="connsiteX43" fmla="*/ 231658 w 523875"/>
                <a:gd name="connsiteY43" fmla="*/ 742988 h 743006"/>
                <a:gd name="connsiteX44" fmla="*/ 520008 w 523875"/>
                <a:gd name="connsiteY44" fmla="*/ 698163 h 743006"/>
                <a:gd name="connsiteX45" fmla="*/ 523875 w 523875"/>
                <a:gd name="connsiteY45" fmla="*/ 695325 h 743006"/>
                <a:gd name="connsiteX46" fmla="*/ 523875 w 523875"/>
                <a:gd name="connsiteY46" fmla="*/ 533229 h 743006"/>
                <a:gd name="connsiteX47" fmla="*/ 491833 w 523875"/>
                <a:gd name="connsiteY47" fmla="*/ 468906 h 743006"/>
                <a:gd name="connsiteX48" fmla="*/ 325336 w 523875"/>
                <a:gd name="connsiteY48" fmla="*/ 419614 h 743006"/>
                <a:gd name="connsiteX49" fmla="*/ 327841 w 523875"/>
                <a:gd name="connsiteY49" fmla="*/ 412385 h 743006"/>
                <a:gd name="connsiteX50" fmla="*/ 328441 w 523875"/>
                <a:gd name="connsiteY50" fmla="*/ 410642 h 743006"/>
                <a:gd name="connsiteX51" fmla="*/ 354073 w 523875"/>
                <a:gd name="connsiteY51" fmla="*/ 423701 h 743006"/>
                <a:gd name="connsiteX52" fmla="*/ 373304 w 523875"/>
                <a:gd name="connsiteY52" fmla="*/ 509702 h 743006"/>
                <a:gd name="connsiteX53" fmla="*/ 327050 w 523875"/>
                <a:gd name="connsiteY53" fmla="*/ 509702 h 743006"/>
                <a:gd name="connsiteX54" fmla="*/ 317524 w 523875"/>
                <a:gd name="connsiteY54" fmla="*/ 519226 h 743006"/>
                <a:gd name="connsiteX55" fmla="*/ 318592 w 523875"/>
                <a:gd name="connsiteY55" fmla="*/ 523608 h 743006"/>
                <a:gd name="connsiteX56" fmla="*/ 343929 w 523875"/>
                <a:gd name="connsiteY56" fmla="*/ 572538 h 743006"/>
                <a:gd name="connsiteX57" fmla="*/ 247774 w 523875"/>
                <a:gd name="connsiteY57" fmla="*/ 643976 h 743006"/>
                <a:gd name="connsiteX58" fmla="*/ 311382 w 523875"/>
                <a:gd name="connsiteY58" fmla="*/ 401698 h 743006"/>
                <a:gd name="connsiteX59" fmla="*/ 309182 w 523875"/>
                <a:gd name="connsiteY59" fmla="*/ 408070 h 743006"/>
                <a:gd name="connsiteX60" fmla="*/ 228705 w 523875"/>
                <a:gd name="connsiteY60" fmla="*/ 428625 h 743006"/>
                <a:gd name="connsiteX61" fmla="*/ 148590 w 523875"/>
                <a:gd name="connsiteY61" fmla="*/ 408318 h 743006"/>
                <a:gd name="connsiteX62" fmla="*/ 146218 w 523875"/>
                <a:gd name="connsiteY62" fmla="*/ 401460 h 743006"/>
                <a:gd name="connsiteX63" fmla="*/ 161925 w 523875"/>
                <a:gd name="connsiteY63" fmla="*/ 370751 h 743006"/>
                <a:gd name="connsiteX64" fmla="*/ 161925 w 523875"/>
                <a:gd name="connsiteY64" fmla="*/ 354863 h 743006"/>
                <a:gd name="connsiteX65" fmla="*/ 295332 w 523875"/>
                <a:gd name="connsiteY65" fmla="*/ 354911 h 743006"/>
                <a:gd name="connsiteX66" fmla="*/ 295332 w 523875"/>
                <a:gd name="connsiteY66" fmla="*/ 370751 h 743006"/>
                <a:gd name="connsiteX67" fmla="*/ 311382 w 523875"/>
                <a:gd name="connsiteY67" fmla="*/ 401698 h 743006"/>
                <a:gd name="connsiteX68" fmla="*/ 60550 w 523875"/>
                <a:gd name="connsiteY68" fmla="*/ 198606 h 743006"/>
                <a:gd name="connsiteX69" fmla="*/ 78915 w 523875"/>
                <a:gd name="connsiteY69" fmla="*/ 146418 h 743006"/>
                <a:gd name="connsiteX70" fmla="*/ 79258 w 523875"/>
                <a:gd name="connsiteY70" fmla="*/ 144513 h 743006"/>
                <a:gd name="connsiteX71" fmla="*/ 256556 w 523875"/>
                <a:gd name="connsiteY71" fmla="*/ 21317 h 743006"/>
                <a:gd name="connsiteX72" fmla="*/ 263081 w 523875"/>
                <a:gd name="connsiteY72" fmla="*/ 25575 h 743006"/>
                <a:gd name="connsiteX73" fmla="*/ 272825 w 523875"/>
                <a:gd name="connsiteY73" fmla="*/ 38910 h 743006"/>
                <a:gd name="connsiteX74" fmla="*/ 285960 w 523875"/>
                <a:gd name="connsiteY74" fmla="*/ 41110 h 743006"/>
                <a:gd name="connsiteX75" fmla="*/ 294780 w 523875"/>
                <a:gd name="connsiteY75" fmla="*/ 34966 h 743006"/>
                <a:gd name="connsiteX76" fmla="*/ 297980 w 523875"/>
                <a:gd name="connsiteY76" fmla="*/ 34576 h 743006"/>
                <a:gd name="connsiteX77" fmla="*/ 384077 w 523875"/>
                <a:gd name="connsiteY77" fmla="*/ 159515 h 743006"/>
                <a:gd name="connsiteX78" fmla="*/ 377409 w 523875"/>
                <a:gd name="connsiteY78" fmla="*/ 183909 h 743006"/>
                <a:gd name="connsiteX79" fmla="*/ 370618 w 523875"/>
                <a:gd name="connsiteY79" fmla="*/ 192615 h 743006"/>
                <a:gd name="connsiteX80" fmla="*/ 353911 w 523875"/>
                <a:gd name="connsiteY80" fmla="*/ 157163 h 743006"/>
                <a:gd name="connsiteX81" fmla="*/ 321574 w 523875"/>
                <a:gd name="connsiteY81" fmla="*/ 120063 h 743006"/>
                <a:gd name="connsiteX82" fmla="*/ 312001 w 523875"/>
                <a:gd name="connsiteY82" fmla="*/ 117110 h 743006"/>
                <a:gd name="connsiteX83" fmla="*/ 271548 w 523875"/>
                <a:gd name="connsiteY83" fmla="*/ 150247 h 743006"/>
                <a:gd name="connsiteX84" fmla="*/ 181061 w 523875"/>
                <a:gd name="connsiteY84" fmla="*/ 198577 h 743006"/>
                <a:gd name="connsiteX85" fmla="*/ 104861 w 523875"/>
                <a:gd name="connsiteY85" fmla="*/ 228600 h 743006"/>
                <a:gd name="connsiteX86" fmla="*/ 104861 w 523875"/>
                <a:gd name="connsiteY86" fmla="*/ 217656 h 743006"/>
                <a:gd name="connsiteX87" fmla="*/ 181061 w 523875"/>
                <a:gd name="connsiteY87" fmla="*/ 217656 h 743006"/>
                <a:gd name="connsiteX88" fmla="*/ 286445 w 523875"/>
                <a:gd name="connsiteY88" fmla="*/ 162163 h 743006"/>
                <a:gd name="connsiteX89" fmla="*/ 311534 w 523875"/>
                <a:gd name="connsiteY89" fmla="*/ 137551 h 743006"/>
                <a:gd name="connsiteX90" fmla="*/ 339566 w 523875"/>
                <a:gd name="connsiteY90" fmla="*/ 169707 h 743006"/>
                <a:gd name="connsiteX91" fmla="*/ 352520 w 523875"/>
                <a:gd name="connsiteY91" fmla="*/ 204254 h 743006"/>
                <a:gd name="connsiteX92" fmla="*/ 352520 w 523875"/>
                <a:gd name="connsiteY92" fmla="*/ 219094 h 743006"/>
                <a:gd name="connsiteX93" fmla="*/ 352520 w 523875"/>
                <a:gd name="connsiteY93" fmla="*/ 228619 h 743006"/>
                <a:gd name="connsiteX94" fmla="*/ 228695 w 523875"/>
                <a:gd name="connsiteY94" fmla="*/ 352444 h 743006"/>
                <a:gd name="connsiteX95" fmla="*/ 228695 w 523875"/>
                <a:gd name="connsiteY95" fmla="*/ 352444 h 743006"/>
                <a:gd name="connsiteX96" fmla="*/ 104861 w 523875"/>
                <a:gd name="connsiteY96" fmla="*/ 228600 h 743006"/>
                <a:gd name="connsiteX97" fmla="*/ 113776 w 523875"/>
                <a:gd name="connsiteY97" fmla="*/ 572519 h 743006"/>
                <a:gd name="connsiteX98" fmla="*/ 139122 w 523875"/>
                <a:gd name="connsiteY98" fmla="*/ 523580 h 743006"/>
                <a:gd name="connsiteX99" fmla="*/ 135046 w 523875"/>
                <a:gd name="connsiteY99" fmla="*/ 510741 h 743006"/>
                <a:gd name="connsiteX100" fmla="*/ 130673 w 523875"/>
                <a:gd name="connsiteY100" fmla="*/ 509673 h 743006"/>
                <a:gd name="connsiteX101" fmla="*/ 84401 w 523875"/>
                <a:gd name="connsiteY101" fmla="*/ 509673 h 743006"/>
                <a:gd name="connsiteX102" fmla="*/ 103651 w 523875"/>
                <a:gd name="connsiteY102" fmla="*/ 423672 h 743006"/>
                <a:gd name="connsiteX103" fmla="*/ 129264 w 523875"/>
                <a:gd name="connsiteY103" fmla="*/ 410613 h 743006"/>
                <a:gd name="connsiteX104" fmla="*/ 129778 w 523875"/>
                <a:gd name="connsiteY104" fmla="*/ 412109 h 743006"/>
                <a:gd name="connsiteX105" fmla="*/ 132502 w 523875"/>
                <a:gd name="connsiteY105" fmla="*/ 419967 h 743006"/>
                <a:gd name="connsiteX106" fmla="*/ 209941 w 523875"/>
                <a:gd name="connsiteY106" fmla="*/ 643909 h 743006"/>
                <a:gd name="connsiteX107" fmla="*/ 228857 w 523875"/>
                <a:gd name="connsiteY107" fmla="*/ 640328 h 743006"/>
                <a:gd name="connsiteX108" fmla="*/ 157705 w 523875"/>
                <a:gd name="connsiteY108" fmla="*/ 434588 h 743006"/>
                <a:gd name="connsiteX109" fmla="*/ 300038 w 523875"/>
                <a:gd name="connsiteY109" fmla="*/ 434454 h 743006"/>
                <a:gd name="connsiteX110" fmla="*/ 504825 w 523875"/>
                <a:gd name="connsiteY110" fmla="*/ 685571 h 743006"/>
                <a:gd name="connsiteX111" fmla="*/ 238544 w 523875"/>
                <a:gd name="connsiteY111" fmla="*/ 724348 h 743006"/>
                <a:gd name="connsiteX112" fmla="*/ 238544 w 523875"/>
                <a:gd name="connsiteY112" fmla="*/ 674513 h 743006"/>
                <a:gd name="connsiteX113" fmla="*/ 361788 w 523875"/>
                <a:gd name="connsiteY113" fmla="*/ 583006 h 743006"/>
                <a:gd name="connsiteX114" fmla="*/ 364569 w 523875"/>
                <a:gd name="connsiteY114" fmla="*/ 570976 h 743006"/>
                <a:gd name="connsiteX115" fmla="*/ 342662 w 523875"/>
                <a:gd name="connsiteY115" fmla="*/ 528752 h 743006"/>
                <a:gd name="connsiteX116" fmla="*/ 385191 w 523875"/>
                <a:gd name="connsiteY116" fmla="*/ 528752 h 743006"/>
                <a:gd name="connsiteX117" fmla="*/ 394719 w 523875"/>
                <a:gd name="connsiteY117" fmla="*/ 519230 h 743006"/>
                <a:gd name="connsiteX118" fmla="*/ 394487 w 523875"/>
                <a:gd name="connsiteY118" fmla="*/ 517141 h 743006"/>
                <a:gd name="connsiteX119" fmla="*/ 374647 w 523875"/>
                <a:gd name="connsiteY119" fmla="*/ 428454 h 743006"/>
                <a:gd name="connsiteX120" fmla="*/ 479936 w 523875"/>
                <a:gd name="connsiteY120" fmla="*/ 483784 h 743006"/>
                <a:gd name="connsiteX121" fmla="*/ 504825 w 523875"/>
                <a:gd name="connsiteY121" fmla="*/ 533400 h 74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523875" h="743006">
                  <a:moveTo>
                    <a:pt x="491833" y="468906"/>
                  </a:moveTo>
                  <a:cubicBezTo>
                    <a:pt x="457276" y="440636"/>
                    <a:pt x="416223" y="423024"/>
                    <a:pt x="373037" y="407594"/>
                  </a:cubicBezTo>
                  <a:lnTo>
                    <a:pt x="328755" y="389420"/>
                  </a:lnTo>
                  <a:lnTo>
                    <a:pt x="327346" y="388696"/>
                  </a:lnTo>
                  <a:cubicBezTo>
                    <a:pt x="327034" y="388593"/>
                    <a:pt x="326715" y="388510"/>
                    <a:pt x="326393" y="388449"/>
                  </a:cubicBezTo>
                  <a:lnTo>
                    <a:pt x="326212" y="388372"/>
                  </a:lnTo>
                  <a:cubicBezTo>
                    <a:pt x="319051" y="385456"/>
                    <a:pt x="314377" y="378484"/>
                    <a:pt x="314401" y="370751"/>
                  </a:cubicBezTo>
                  <a:lnTo>
                    <a:pt x="314401" y="342681"/>
                  </a:lnTo>
                  <a:cubicBezTo>
                    <a:pt x="350356" y="315777"/>
                    <a:pt x="371539" y="273508"/>
                    <a:pt x="371570" y="228600"/>
                  </a:cubicBezTo>
                  <a:lnTo>
                    <a:pt x="371570" y="222333"/>
                  </a:lnTo>
                  <a:lnTo>
                    <a:pt x="392430" y="195539"/>
                  </a:lnTo>
                  <a:cubicBezTo>
                    <a:pt x="400731" y="184836"/>
                    <a:pt x="404528" y="171317"/>
                    <a:pt x="403012" y="157858"/>
                  </a:cubicBezTo>
                  <a:cubicBezTo>
                    <a:pt x="397514" y="97379"/>
                    <a:pt x="360857" y="44152"/>
                    <a:pt x="306314" y="17450"/>
                  </a:cubicBezTo>
                  <a:cubicBezTo>
                    <a:pt x="299053" y="13984"/>
                    <a:pt x="290484" y="14712"/>
                    <a:pt x="283912" y="19355"/>
                  </a:cubicBezTo>
                  <a:lnTo>
                    <a:pt x="283912" y="19355"/>
                  </a:lnTo>
                  <a:lnTo>
                    <a:pt x="282731" y="20174"/>
                  </a:lnTo>
                  <a:lnTo>
                    <a:pt x="278473" y="14354"/>
                  </a:lnTo>
                  <a:cubicBezTo>
                    <a:pt x="274024" y="8143"/>
                    <a:pt x="267325" y="3915"/>
                    <a:pt x="259804" y="2572"/>
                  </a:cubicBezTo>
                  <a:cubicBezTo>
                    <a:pt x="250176" y="884"/>
                    <a:pt x="240422" y="24"/>
                    <a:pt x="230648" y="0"/>
                  </a:cubicBezTo>
                  <a:cubicBezTo>
                    <a:pt x="147409" y="-11"/>
                    <a:pt x="75949" y="59228"/>
                    <a:pt x="60531" y="141027"/>
                  </a:cubicBezTo>
                  <a:lnTo>
                    <a:pt x="60179" y="142932"/>
                  </a:lnTo>
                  <a:cubicBezTo>
                    <a:pt x="56212" y="164362"/>
                    <a:pt x="47921" y="184760"/>
                    <a:pt x="35814" y="202883"/>
                  </a:cubicBezTo>
                  <a:cubicBezTo>
                    <a:pt x="32895" y="207258"/>
                    <a:pt x="34075" y="213172"/>
                    <a:pt x="38451" y="216093"/>
                  </a:cubicBezTo>
                  <a:cubicBezTo>
                    <a:pt x="40016" y="217137"/>
                    <a:pt x="41857" y="217694"/>
                    <a:pt x="43739" y="217694"/>
                  </a:cubicBezTo>
                  <a:lnTo>
                    <a:pt x="85811" y="217694"/>
                  </a:lnTo>
                  <a:lnTo>
                    <a:pt x="85811" y="228600"/>
                  </a:lnTo>
                  <a:cubicBezTo>
                    <a:pt x="85835" y="273464"/>
                    <a:pt x="106976" y="315699"/>
                    <a:pt x="142875" y="342605"/>
                  </a:cubicBezTo>
                  <a:lnTo>
                    <a:pt x="142875" y="370751"/>
                  </a:lnTo>
                  <a:cubicBezTo>
                    <a:pt x="142894" y="378485"/>
                    <a:pt x="138217" y="385457"/>
                    <a:pt x="131054" y="388372"/>
                  </a:cubicBezTo>
                  <a:lnTo>
                    <a:pt x="84115" y="407670"/>
                  </a:lnTo>
                  <a:cubicBezTo>
                    <a:pt x="54976" y="417516"/>
                    <a:pt x="26817" y="430051"/>
                    <a:pt x="0" y="445113"/>
                  </a:cubicBezTo>
                  <a:lnTo>
                    <a:pt x="0" y="467582"/>
                  </a:lnTo>
                  <a:cubicBezTo>
                    <a:pt x="26182" y="451509"/>
                    <a:pt x="54035" y="438332"/>
                    <a:pt x="83068" y="428282"/>
                  </a:cubicBezTo>
                  <a:lnTo>
                    <a:pt x="63189" y="517141"/>
                  </a:lnTo>
                  <a:cubicBezTo>
                    <a:pt x="62037" y="522274"/>
                    <a:pt x="65263" y="527369"/>
                    <a:pt x="70396" y="528520"/>
                  </a:cubicBezTo>
                  <a:cubicBezTo>
                    <a:pt x="71079" y="528674"/>
                    <a:pt x="71777" y="528751"/>
                    <a:pt x="72476" y="528752"/>
                  </a:cubicBezTo>
                  <a:lnTo>
                    <a:pt x="114967" y="528752"/>
                  </a:lnTo>
                  <a:lnTo>
                    <a:pt x="93059" y="570976"/>
                  </a:lnTo>
                  <a:cubicBezTo>
                    <a:pt x="90909" y="575125"/>
                    <a:pt x="92088" y="580221"/>
                    <a:pt x="95841" y="583006"/>
                  </a:cubicBezTo>
                  <a:lnTo>
                    <a:pt x="219418" y="674761"/>
                  </a:lnTo>
                  <a:lnTo>
                    <a:pt x="219418" y="724291"/>
                  </a:lnTo>
                  <a:cubicBezTo>
                    <a:pt x="166830" y="724090"/>
                    <a:pt x="114304" y="720680"/>
                    <a:pt x="62132" y="714080"/>
                  </a:cubicBezTo>
                  <a:cubicBezTo>
                    <a:pt x="59707" y="720515"/>
                    <a:pt x="55984" y="726383"/>
                    <a:pt x="51197" y="731320"/>
                  </a:cubicBezTo>
                  <a:cubicBezTo>
                    <a:pt x="111004" y="739412"/>
                    <a:pt x="171305" y="743311"/>
                    <a:pt x="231658" y="742988"/>
                  </a:cubicBezTo>
                  <a:cubicBezTo>
                    <a:pt x="356435" y="742988"/>
                    <a:pt x="480203" y="728034"/>
                    <a:pt x="520008" y="698163"/>
                  </a:cubicBezTo>
                  <a:lnTo>
                    <a:pt x="523875" y="695325"/>
                  </a:lnTo>
                  <a:lnTo>
                    <a:pt x="523875" y="533229"/>
                  </a:lnTo>
                  <a:cubicBezTo>
                    <a:pt x="523405" y="508062"/>
                    <a:pt x="511638" y="484442"/>
                    <a:pt x="491833" y="468906"/>
                  </a:cubicBezTo>
                  <a:close/>
                  <a:moveTo>
                    <a:pt x="325336" y="419614"/>
                  </a:moveTo>
                  <a:lnTo>
                    <a:pt x="327841" y="412385"/>
                  </a:lnTo>
                  <a:lnTo>
                    <a:pt x="328441" y="410642"/>
                  </a:lnTo>
                  <a:lnTo>
                    <a:pt x="354073" y="423701"/>
                  </a:lnTo>
                  <a:lnTo>
                    <a:pt x="373304" y="509702"/>
                  </a:lnTo>
                  <a:lnTo>
                    <a:pt x="327050" y="509702"/>
                  </a:lnTo>
                  <a:cubicBezTo>
                    <a:pt x="321790" y="509702"/>
                    <a:pt x="317525" y="513965"/>
                    <a:pt x="317524" y="519226"/>
                  </a:cubicBezTo>
                  <a:cubicBezTo>
                    <a:pt x="317524" y="520751"/>
                    <a:pt x="317890" y="522254"/>
                    <a:pt x="318592" y="523608"/>
                  </a:cubicBezTo>
                  <a:lnTo>
                    <a:pt x="343929" y="572538"/>
                  </a:lnTo>
                  <a:lnTo>
                    <a:pt x="247774" y="643976"/>
                  </a:lnTo>
                  <a:close/>
                  <a:moveTo>
                    <a:pt x="311382" y="401698"/>
                  </a:moveTo>
                  <a:lnTo>
                    <a:pt x="309182" y="408070"/>
                  </a:lnTo>
                  <a:cubicBezTo>
                    <a:pt x="284835" y="422383"/>
                    <a:pt x="256933" y="429510"/>
                    <a:pt x="228705" y="428625"/>
                  </a:cubicBezTo>
                  <a:cubicBezTo>
                    <a:pt x="200625" y="429488"/>
                    <a:pt x="172867" y="422452"/>
                    <a:pt x="148590" y="408318"/>
                  </a:cubicBezTo>
                  <a:lnTo>
                    <a:pt x="146218" y="401460"/>
                  </a:lnTo>
                  <a:cubicBezTo>
                    <a:pt x="156082" y="394340"/>
                    <a:pt x="161925" y="382915"/>
                    <a:pt x="161925" y="370751"/>
                  </a:cubicBezTo>
                  <a:lnTo>
                    <a:pt x="161925" y="354863"/>
                  </a:lnTo>
                  <a:cubicBezTo>
                    <a:pt x="203626" y="377034"/>
                    <a:pt x="253615" y="377052"/>
                    <a:pt x="295332" y="354911"/>
                  </a:cubicBezTo>
                  <a:lnTo>
                    <a:pt x="295332" y="370751"/>
                  </a:lnTo>
                  <a:cubicBezTo>
                    <a:pt x="295331" y="383063"/>
                    <a:pt x="301318" y="394606"/>
                    <a:pt x="311382" y="401698"/>
                  </a:cubicBezTo>
                  <a:close/>
                  <a:moveTo>
                    <a:pt x="60550" y="198606"/>
                  </a:moveTo>
                  <a:cubicBezTo>
                    <a:pt x="69336" y="182266"/>
                    <a:pt x="75531" y="164660"/>
                    <a:pt x="78915" y="146418"/>
                  </a:cubicBezTo>
                  <a:lnTo>
                    <a:pt x="79258" y="144513"/>
                  </a:lnTo>
                  <a:cubicBezTo>
                    <a:pt x="94691" y="61852"/>
                    <a:pt x="173703" y="6951"/>
                    <a:pt x="256556" y="21317"/>
                  </a:cubicBezTo>
                  <a:cubicBezTo>
                    <a:pt x="259194" y="21851"/>
                    <a:pt x="261529" y="23374"/>
                    <a:pt x="263081" y="25575"/>
                  </a:cubicBezTo>
                  <a:lnTo>
                    <a:pt x="272825" y="38910"/>
                  </a:lnTo>
                  <a:cubicBezTo>
                    <a:pt x="275877" y="43091"/>
                    <a:pt x="281710" y="44068"/>
                    <a:pt x="285960" y="41110"/>
                  </a:cubicBezTo>
                  <a:lnTo>
                    <a:pt x="294780" y="34966"/>
                  </a:lnTo>
                  <a:cubicBezTo>
                    <a:pt x="295706" y="34289"/>
                    <a:pt x="296918" y="34141"/>
                    <a:pt x="297980" y="34576"/>
                  </a:cubicBezTo>
                  <a:cubicBezTo>
                    <a:pt x="346527" y="58330"/>
                    <a:pt x="379165" y="105691"/>
                    <a:pt x="384077" y="159515"/>
                  </a:cubicBezTo>
                  <a:cubicBezTo>
                    <a:pt x="385183" y="168210"/>
                    <a:pt x="382784" y="176986"/>
                    <a:pt x="377409" y="183909"/>
                  </a:cubicBezTo>
                  <a:lnTo>
                    <a:pt x="370618" y="192615"/>
                  </a:lnTo>
                  <a:cubicBezTo>
                    <a:pt x="368453" y="179474"/>
                    <a:pt x="362667" y="167197"/>
                    <a:pt x="353911" y="157163"/>
                  </a:cubicBezTo>
                  <a:lnTo>
                    <a:pt x="321574" y="120063"/>
                  </a:lnTo>
                  <a:cubicBezTo>
                    <a:pt x="319200" y="117344"/>
                    <a:pt x="315494" y="116201"/>
                    <a:pt x="312001" y="117110"/>
                  </a:cubicBezTo>
                  <a:cubicBezTo>
                    <a:pt x="294361" y="121682"/>
                    <a:pt x="283283" y="135560"/>
                    <a:pt x="271548" y="150247"/>
                  </a:cubicBezTo>
                  <a:cubicBezTo>
                    <a:pt x="253451" y="172898"/>
                    <a:pt x="232943" y="198577"/>
                    <a:pt x="181061" y="198577"/>
                  </a:cubicBezTo>
                  <a:close/>
                  <a:moveTo>
                    <a:pt x="104861" y="228600"/>
                  </a:moveTo>
                  <a:lnTo>
                    <a:pt x="104861" y="217656"/>
                  </a:lnTo>
                  <a:lnTo>
                    <a:pt x="181061" y="217656"/>
                  </a:lnTo>
                  <a:cubicBezTo>
                    <a:pt x="242125" y="217656"/>
                    <a:pt x="267738" y="185585"/>
                    <a:pt x="286445" y="162163"/>
                  </a:cubicBezTo>
                  <a:cubicBezTo>
                    <a:pt x="293017" y="152312"/>
                    <a:pt x="301560" y="143931"/>
                    <a:pt x="311534" y="137551"/>
                  </a:cubicBezTo>
                  <a:lnTo>
                    <a:pt x="339566" y="169707"/>
                  </a:lnTo>
                  <a:cubicBezTo>
                    <a:pt x="347909" y="179283"/>
                    <a:pt x="352511" y="191553"/>
                    <a:pt x="352520" y="204254"/>
                  </a:cubicBezTo>
                  <a:lnTo>
                    <a:pt x="352520" y="219094"/>
                  </a:lnTo>
                  <a:lnTo>
                    <a:pt x="352520" y="228619"/>
                  </a:lnTo>
                  <a:cubicBezTo>
                    <a:pt x="352447" y="296975"/>
                    <a:pt x="297051" y="352371"/>
                    <a:pt x="228695" y="352444"/>
                  </a:cubicBezTo>
                  <a:lnTo>
                    <a:pt x="228695" y="352444"/>
                  </a:lnTo>
                  <a:cubicBezTo>
                    <a:pt x="160328" y="352375"/>
                    <a:pt x="104924" y="296968"/>
                    <a:pt x="104861" y="228600"/>
                  </a:cubicBezTo>
                  <a:close/>
                  <a:moveTo>
                    <a:pt x="113776" y="572519"/>
                  </a:moveTo>
                  <a:lnTo>
                    <a:pt x="139122" y="523580"/>
                  </a:lnTo>
                  <a:cubicBezTo>
                    <a:pt x="141542" y="518909"/>
                    <a:pt x="139717" y="513160"/>
                    <a:pt x="135046" y="510741"/>
                  </a:cubicBezTo>
                  <a:cubicBezTo>
                    <a:pt x="133695" y="510041"/>
                    <a:pt x="132196" y="509674"/>
                    <a:pt x="130673" y="509673"/>
                  </a:cubicBezTo>
                  <a:lnTo>
                    <a:pt x="84401" y="509673"/>
                  </a:lnTo>
                  <a:lnTo>
                    <a:pt x="103651" y="423672"/>
                  </a:lnTo>
                  <a:lnTo>
                    <a:pt x="129264" y="410613"/>
                  </a:lnTo>
                  <a:lnTo>
                    <a:pt x="129778" y="412109"/>
                  </a:lnTo>
                  <a:lnTo>
                    <a:pt x="132502" y="419967"/>
                  </a:lnTo>
                  <a:lnTo>
                    <a:pt x="209941" y="643909"/>
                  </a:lnTo>
                  <a:close/>
                  <a:moveTo>
                    <a:pt x="228857" y="640328"/>
                  </a:moveTo>
                  <a:lnTo>
                    <a:pt x="157705" y="434588"/>
                  </a:lnTo>
                  <a:cubicBezTo>
                    <a:pt x="203544" y="452091"/>
                    <a:pt x="254232" y="452044"/>
                    <a:pt x="300038" y="434454"/>
                  </a:cubicBezTo>
                  <a:close/>
                  <a:moveTo>
                    <a:pt x="504825" y="685571"/>
                  </a:moveTo>
                  <a:cubicBezTo>
                    <a:pt x="464820" y="711041"/>
                    <a:pt x="352882" y="723900"/>
                    <a:pt x="238544" y="724348"/>
                  </a:cubicBezTo>
                  <a:lnTo>
                    <a:pt x="238544" y="674513"/>
                  </a:lnTo>
                  <a:lnTo>
                    <a:pt x="361788" y="583006"/>
                  </a:lnTo>
                  <a:cubicBezTo>
                    <a:pt x="365541" y="580221"/>
                    <a:pt x="366719" y="575125"/>
                    <a:pt x="364569" y="570976"/>
                  </a:cubicBezTo>
                  <a:lnTo>
                    <a:pt x="342662" y="528752"/>
                  </a:lnTo>
                  <a:lnTo>
                    <a:pt x="385191" y="528752"/>
                  </a:lnTo>
                  <a:cubicBezTo>
                    <a:pt x="390452" y="528754"/>
                    <a:pt x="394717" y="524490"/>
                    <a:pt x="394719" y="519230"/>
                  </a:cubicBezTo>
                  <a:cubicBezTo>
                    <a:pt x="394719" y="518527"/>
                    <a:pt x="394642" y="517827"/>
                    <a:pt x="394487" y="517141"/>
                  </a:cubicBezTo>
                  <a:lnTo>
                    <a:pt x="374647" y="428454"/>
                  </a:lnTo>
                  <a:cubicBezTo>
                    <a:pt x="412583" y="440897"/>
                    <a:pt x="448170" y="459598"/>
                    <a:pt x="479936" y="483784"/>
                  </a:cubicBezTo>
                  <a:cubicBezTo>
                    <a:pt x="495258" y="495750"/>
                    <a:pt x="504395" y="513964"/>
                    <a:pt x="504825" y="53340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DD2B4E0-CCA7-4D64-B21B-8FC2F6510CAE}"/>
                </a:ext>
              </a:extLst>
            </p:cNvPr>
            <p:cNvSpPr/>
            <p:nvPr/>
          </p:nvSpPr>
          <p:spPr>
            <a:xfrm>
              <a:off x="7909113" y="4457770"/>
              <a:ext cx="218213" cy="332616"/>
            </a:xfrm>
            <a:custGeom>
              <a:avLst/>
              <a:gdLst>
                <a:gd name="connsiteX0" fmla="*/ 152487 w 218213"/>
                <a:gd name="connsiteY0" fmla="*/ 144970 h 332616"/>
                <a:gd name="connsiteX1" fmla="*/ 152487 w 218213"/>
                <a:gd name="connsiteY1" fmla="*/ 48768 h 332616"/>
                <a:gd name="connsiteX2" fmla="*/ 168680 w 218213"/>
                <a:gd name="connsiteY2" fmla="*/ 20193 h 332616"/>
                <a:gd name="connsiteX3" fmla="*/ 173781 w 218213"/>
                <a:gd name="connsiteY3" fmla="*/ 6583 h 332616"/>
                <a:gd name="connsiteX4" fmla="*/ 173442 w 218213"/>
                <a:gd name="connsiteY4" fmla="*/ 5905 h 332616"/>
                <a:gd name="connsiteX5" fmla="*/ 164794 w 218213"/>
                <a:gd name="connsiteY5" fmla="*/ 0 h 332616"/>
                <a:gd name="connsiteX6" fmla="*/ 162965 w 218213"/>
                <a:gd name="connsiteY6" fmla="*/ 191 h 332616"/>
                <a:gd name="connsiteX7" fmla="*/ 54380 w 218213"/>
                <a:gd name="connsiteY7" fmla="*/ 191 h 332616"/>
                <a:gd name="connsiteX8" fmla="*/ 42967 w 218213"/>
                <a:gd name="connsiteY8" fmla="*/ 10282 h 332616"/>
                <a:gd name="connsiteX9" fmla="*/ 42950 w 218213"/>
                <a:gd name="connsiteY9" fmla="*/ 10668 h 332616"/>
                <a:gd name="connsiteX10" fmla="*/ 48665 w 218213"/>
                <a:gd name="connsiteY10" fmla="*/ 21146 h 332616"/>
                <a:gd name="connsiteX11" fmla="*/ 64857 w 218213"/>
                <a:gd name="connsiteY11" fmla="*/ 49721 h 332616"/>
                <a:gd name="connsiteX12" fmla="*/ 64857 w 218213"/>
                <a:gd name="connsiteY12" fmla="*/ 145923 h 332616"/>
                <a:gd name="connsiteX13" fmla="*/ 2945 w 218213"/>
                <a:gd name="connsiteY13" fmla="*/ 286893 h 332616"/>
                <a:gd name="connsiteX14" fmla="*/ 18418 w 218213"/>
                <a:gd name="connsiteY14" fmla="*/ 329039 h 332616"/>
                <a:gd name="connsiteX15" fmla="*/ 20090 w 218213"/>
                <a:gd name="connsiteY15" fmla="*/ 329756 h 332616"/>
                <a:gd name="connsiteX16" fmla="*/ 33425 w 218213"/>
                <a:gd name="connsiteY16" fmla="*/ 332613 h 332616"/>
                <a:gd name="connsiteX17" fmla="*/ 185825 w 218213"/>
                <a:gd name="connsiteY17" fmla="*/ 332613 h 332616"/>
                <a:gd name="connsiteX18" fmla="*/ 218210 w 218213"/>
                <a:gd name="connsiteY18" fmla="*/ 300763 h 332616"/>
                <a:gd name="connsiteX19" fmla="*/ 218210 w 218213"/>
                <a:gd name="connsiteY19" fmla="*/ 300228 h 332616"/>
                <a:gd name="connsiteX20" fmla="*/ 215352 w 218213"/>
                <a:gd name="connsiteY20" fmla="*/ 286893 h 332616"/>
                <a:gd name="connsiteX21" fmla="*/ 142762 w 218213"/>
                <a:gd name="connsiteY21" fmla="*/ 19241 h 332616"/>
                <a:gd name="connsiteX22" fmla="*/ 133437 w 218213"/>
                <a:gd name="connsiteY22" fmla="*/ 48768 h 332616"/>
                <a:gd name="connsiteX23" fmla="*/ 133437 w 218213"/>
                <a:gd name="connsiteY23" fmla="*/ 81153 h 332616"/>
                <a:gd name="connsiteX24" fmla="*/ 83907 w 218213"/>
                <a:gd name="connsiteY24" fmla="*/ 81153 h 332616"/>
                <a:gd name="connsiteX25" fmla="*/ 83907 w 218213"/>
                <a:gd name="connsiteY25" fmla="*/ 49721 h 332616"/>
                <a:gd name="connsiteX26" fmla="*/ 74382 w 218213"/>
                <a:gd name="connsiteY26" fmla="*/ 19241 h 332616"/>
                <a:gd name="connsiteX27" fmla="*/ 185825 w 218213"/>
                <a:gd name="connsiteY27" fmla="*/ 313563 h 332616"/>
                <a:gd name="connsiteX28" fmla="*/ 33425 w 218213"/>
                <a:gd name="connsiteY28" fmla="*/ 313563 h 332616"/>
                <a:gd name="connsiteX29" fmla="*/ 28662 w 218213"/>
                <a:gd name="connsiteY29" fmla="*/ 312715 h 332616"/>
                <a:gd name="connsiteX30" fmla="*/ 27872 w 218213"/>
                <a:gd name="connsiteY30" fmla="*/ 312325 h 332616"/>
                <a:gd name="connsiteX31" fmla="*/ 27052 w 218213"/>
                <a:gd name="connsiteY31" fmla="*/ 312001 h 332616"/>
                <a:gd name="connsiteX32" fmla="*/ 20033 w 218213"/>
                <a:gd name="connsiteY32" fmla="*/ 304971 h 332616"/>
                <a:gd name="connsiteX33" fmla="*/ 20233 w 218213"/>
                <a:gd name="connsiteY33" fmla="*/ 295008 h 332616"/>
                <a:gd name="connsiteX34" fmla="*/ 20337 w 218213"/>
                <a:gd name="connsiteY34" fmla="*/ 294780 h 332616"/>
                <a:gd name="connsiteX35" fmla="*/ 20442 w 218213"/>
                <a:gd name="connsiteY35" fmla="*/ 294551 h 332616"/>
                <a:gd name="connsiteX36" fmla="*/ 82355 w 218213"/>
                <a:gd name="connsiteY36" fmla="*/ 153581 h 332616"/>
                <a:gd name="connsiteX37" fmla="*/ 83964 w 218213"/>
                <a:gd name="connsiteY37" fmla="*/ 149924 h 332616"/>
                <a:gd name="connsiteX38" fmla="*/ 83964 w 218213"/>
                <a:gd name="connsiteY38" fmla="*/ 100203 h 332616"/>
                <a:gd name="connsiteX39" fmla="*/ 133437 w 218213"/>
                <a:gd name="connsiteY39" fmla="*/ 100203 h 332616"/>
                <a:gd name="connsiteX40" fmla="*/ 133437 w 218213"/>
                <a:gd name="connsiteY40" fmla="*/ 148990 h 332616"/>
                <a:gd name="connsiteX41" fmla="*/ 135066 w 218213"/>
                <a:gd name="connsiteY41" fmla="*/ 152676 h 332616"/>
                <a:gd name="connsiteX42" fmla="*/ 197931 w 218213"/>
                <a:gd name="connsiteY42" fmla="*/ 294599 h 332616"/>
                <a:gd name="connsiteX43" fmla="*/ 198112 w 218213"/>
                <a:gd name="connsiteY43" fmla="*/ 295008 h 332616"/>
                <a:gd name="connsiteX44" fmla="*/ 198312 w 218213"/>
                <a:gd name="connsiteY44" fmla="*/ 295408 h 332616"/>
                <a:gd name="connsiteX45" fmla="*/ 199160 w 218213"/>
                <a:gd name="connsiteY45" fmla="*/ 300171 h 332616"/>
                <a:gd name="connsiteX46" fmla="*/ 186481 w 218213"/>
                <a:gd name="connsiteY46" fmla="*/ 313562 h 332616"/>
                <a:gd name="connsiteX47" fmla="*/ 185825 w 218213"/>
                <a:gd name="connsiteY47" fmla="*/ 313563 h 33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8213" h="332616">
                  <a:moveTo>
                    <a:pt x="152487" y="144970"/>
                  </a:moveTo>
                  <a:lnTo>
                    <a:pt x="152487" y="48768"/>
                  </a:lnTo>
                  <a:cubicBezTo>
                    <a:pt x="152706" y="37118"/>
                    <a:pt x="158798" y="26368"/>
                    <a:pt x="168680" y="20193"/>
                  </a:cubicBezTo>
                  <a:cubicBezTo>
                    <a:pt x="173847" y="17843"/>
                    <a:pt x="176130" y="11750"/>
                    <a:pt x="173781" y="6583"/>
                  </a:cubicBezTo>
                  <a:cubicBezTo>
                    <a:pt x="173677" y="6353"/>
                    <a:pt x="173563" y="6127"/>
                    <a:pt x="173442" y="5905"/>
                  </a:cubicBezTo>
                  <a:cubicBezTo>
                    <a:pt x="171922" y="2448"/>
                    <a:pt x="168567" y="157"/>
                    <a:pt x="164794" y="0"/>
                  </a:cubicBezTo>
                  <a:cubicBezTo>
                    <a:pt x="164179" y="4"/>
                    <a:pt x="163567" y="68"/>
                    <a:pt x="162965" y="191"/>
                  </a:cubicBezTo>
                  <a:lnTo>
                    <a:pt x="54380" y="191"/>
                  </a:lnTo>
                  <a:cubicBezTo>
                    <a:pt x="48441" y="-174"/>
                    <a:pt x="43332" y="4343"/>
                    <a:pt x="42967" y="10282"/>
                  </a:cubicBezTo>
                  <a:cubicBezTo>
                    <a:pt x="42958" y="10411"/>
                    <a:pt x="42953" y="10539"/>
                    <a:pt x="42950" y="10668"/>
                  </a:cubicBezTo>
                  <a:cubicBezTo>
                    <a:pt x="42615" y="14984"/>
                    <a:pt x="44856" y="19090"/>
                    <a:pt x="48665" y="21146"/>
                  </a:cubicBezTo>
                  <a:cubicBezTo>
                    <a:pt x="58850" y="27024"/>
                    <a:pt x="65049" y="37962"/>
                    <a:pt x="64857" y="49721"/>
                  </a:cubicBezTo>
                  <a:lnTo>
                    <a:pt x="64857" y="145923"/>
                  </a:lnTo>
                  <a:lnTo>
                    <a:pt x="2945" y="286893"/>
                  </a:lnTo>
                  <a:cubicBezTo>
                    <a:pt x="-4421" y="302805"/>
                    <a:pt x="2507" y="321674"/>
                    <a:pt x="18418" y="329039"/>
                  </a:cubicBezTo>
                  <a:cubicBezTo>
                    <a:pt x="18968" y="329294"/>
                    <a:pt x="19526" y="329533"/>
                    <a:pt x="20090" y="329756"/>
                  </a:cubicBezTo>
                  <a:cubicBezTo>
                    <a:pt x="24261" y="331705"/>
                    <a:pt x="28821" y="332682"/>
                    <a:pt x="33425" y="332613"/>
                  </a:cubicBezTo>
                  <a:lnTo>
                    <a:pt x="185825" y="332613"/>
                  </a:lnTo>
                  <a:cubicBezTo>
                    <a:pt x="203562" y="332761"/>
                    <a:pt x="218062" y="318502"/>
                    <a:pt x="218210" y="300763"/>
                  </a:cubicBezTo>
                  <a:cubicBezTo>
                    <a:pt x="218212" y="300585"/>
                    <a:pt x="218212" y="300406"/>
                    <a:pt x="218210" y="300228"/>
                  </a:cubicBezTo>
                  <a:cubicBezTo>
                    <a:pt x="218278" y="295624"/>
                    <a:pt x="217302" y="291064"/>
                    <a:pt x="215352" y="286893"/>
                  </a:cubicBezTo>
                  <a:close/>
                  <a:moveTo>
                    <a:pt x="142762" y="19241"/>
                  </a:moveTo>
                  <a:cubicBezTo>
                    <a:pt x="136777" y="27932"/>
                    <a:pt x="133530" y="38215"/>
                    <a:pt x="133437" y="48768"/>
                  </a:cubicBezTo>
                  <a:lnTo>
                    <a:pt x="133437" y="81153"/>
                  </a:lnTo>
                  <a:lnTo>
                    <a:pt x="83907" y="81153"/>
                  </a:lnTo>
                  <a:lnTo>
                    <a:pt x="83907" y="49721"/>
                  </a:lnTo>
                  <a:cubicBezTo>
                    <a:pt x="83955" y="38821"/>
                    <a:pt x="80628" y="28173"/>
                    <a:pt x="74382" y="19241"/>
                  </a:cubicBezTo>
                  <a:close/>
                  <a:moveTo>
                    <a:pt x="185825" y="313563"/>
                  </a:moveTo>
                  <a:lnTo>
                    <a:pt x="33425" y="313563"/>
                  </a:lnTo>
                  <a:cubicBezTo>
                    <a:pt x="31796" y="313609"/>
                    <a:pt x="30175" y="313320"/>
                    <a:pt x="28662" y="312715"/>
                  </a:cubicBezTo>
                  <a:lnTo>
                    <a:pt x="27872" y="312325"/>
                  </a:lnTo>
                  <a:lnTo>
                    <a:pt x="27052" y="312001"/>
                  </a:lnTo>
                  <a:cubicBezTo>
                    <a:pt x="23834" y="310741"/>
                    <a:pt x="21289" y="308192"/>
                    <a:pt x="20033" y="304971"/>
                  </a:cubicBezTo>
                  <a:cubicBezTo>
                    <a:pt x="18723" y="301764"/>
                    <a:pt x="18795" y="298160"/>
                    <a:pt x="20233" y="295008"/>
                  </a:cubicBezTo>
                  <a:lnTo>
                    <a:pt x="20337" y="294780"/>
                  </a:lnTo>
                  <a:lnTo>
                    <a:pt x="20442" y="294551"/>
                  </a:lnTo>
                  <a:lnTo>
                    <a:pt x="82355" y="153581"/>
                  </a:lnTo>
                  <a:lnTo>
                    <a:pt x="83964" y="149924"/>
                  </a:lnTo>
                  <a:lnTo>
                    <a:pt x="83964" y="100203"/>
                  </a:lnTo>
                  <a:lnTo>
                    <a:pt x="133437" y="100203"/>
                  </a:lnTo>
                  <a:lnTo>
                    <a:pt x="133437" y="148990"/>
                  </a:lnTo>
                  <a:lnTo>
                    <a:pt x="135066" y="152676"/>
                  </a:lnTo>
                  <a:lnTo>
                    <a:pt x="197931" y="294599"/>
                  </a:lnTo>
                  <a:lnTo>
                    <a:pt x="198112" y="295008"/>
                  </a:lnTo>
                  <a:lnTo>
                    <a:pt x="198312" y="295408"/>
                  </a:lnTo>
                  <a:cubicBezTo>
                    <a:pt x="198919" y="296921"/>
                    <a:pt x="199207" y="298542"/>
                    <a:pt x="199160" y="300171"/>
                  </a:cubicBezTo>
                  <a:cubicBezTo>
                    <a:pt x="199356" y="307370"/>
                    <a:pt x="193680" y="313365"/>
                    <a:pt x="186481" y="313562"/>
                  </a:cubicBezTo>
                  <a:cubicBezTo>
                    <a:pt x="186262" y="313568"/>
                    <a:pt x="186044" y="313568"/>
                    <a:pt x="185825" y="31356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BED591B-8088-436A-A910-BFE1A08E9946}"/>
                </a:ext>
              </a:extLst>
            </p:cNvPr>
            <p:cNvSpPr/>
            <p:nvPr/>
          </p:nvSpPr>
          <p:spPr>
            <a:xfrm>
              <a:off x="8013061" y="4310324"/>
              <a:ext cx="32384" cy="32385"/>
            </a:xfrm>
            <a:custGeom>
              <a:avLst/>
              <a:gdLst>
                <a:gd name="connsiteX0" fmla="*/ 32385 w 32384"/>
                <a:gd name="connsiteY0" fmla="*/ 16193 h 32385"/>
                <a:gd name="connsiteX1" fmla="*/ 16193 w 32384"/>
                <a:gd name="connsiteY1" fmla="*/ 32385 h 32385"/>
                <a:gd name="connsiteX2" fmla="*/ 0 w 32384"/>
                <a:gd name="connsiteY2" fmla="*/ 16193 h 32385"/>
                <a:gd name="connsiteX3" fmla="*/ 16193 w 32384"/>
                <a:gd name="connsiteY3" fmla="*/ 0 h 32385"/>
                <a:gd name="connsiteX4" fmla="*/ 32385 w 32384"/>
                <a:gd name="connsiteY4" fmla="*/ 16193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32385" y="16193"/>
                  </a:moveTo>
                  <a:cubicBezTo>
                    <a:pt x="32385" y="25135"/>
                    <a:pt x="25135" y="32385"/>
                    <a:pt x="16193" y="32385"/>
                  </a:cubicBezTo>
                  <a:cubicBezTo>
                    <a:pt x="7250" y="32385"/>
                    <a:pt x="0" y="25135"/>
                    <a:pt x="0" y="16193"/>
                  </a:cubicBezTo>
                  <a:cubicBezTo>
                    <a:pt x="0" y="7250"/>
                    <a:pt x="7250" y="0"/>
                    <a:pt x="16193" y="0"/>
                  </a:cubicBezTo>
                  <a:cubicBezTo>
                    <a:pt x="25135" y="0"/>
                    <a:pt x="32385" y="7250"/>
                    <a:pt x="32385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E0697E6-B375-4BF9-AAD4-C17C9B5D2145}"/>
                </a:ext>
              </a:extLst>
            </p:cNvPr>
            <p:cNvSpPr/>
            <p:nvPr/>
          </p:nvSpPr>
          <p:spPr>
            <a:xfrm>
              <a:off x="8040645" y="4359854"/>
              <a:ext cx="32385" cy="32384"/>
            </a:xfrm>
            <a:custGeom>
              <a:avLst/>
              <a:gdLst>
                <a:gd name="connsiteX0" fmla="*/ 0 w 32385"/>
                <a:gd name="connsiteY0" fmla="*/ 16193 h 32384"/>
                <a:gd name="connsiteX1" fmla="*/ 16193 w 32385"/>
                <a:gd name="connsiteY1" fmla="*/ 32385 h 32384"/>
                <a:gd name="connsiteX2" fmla="*/ 32385 w 32385"/>
                <a:gd name="connsiteY2" fmla="*/ 16193 h 32384"/>
                <a:gd name="connsiteX3" fmla="*/ 16193 w 32385"/>
                <a:gd name="connsiteY3" fmla="*/ 0 h 32384"/>
                <a:gd name="connsiteX4" fmla="*/ 0 w 32385"/>
                <a:gd name="connsiteY4" fmla="*/ 16193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" h="32384">
                  <a:moveTo>
                    <a:pt x="0" y="16193"/>
                  </a:moveTo>
                  <a:cubicBezTo>
                    <a:pt x="0" y="25136"/>
                    <a:pt x="7249" y="32385"/>
                    <a:pt x="16193" y="32385"/>
                  </a:cubicBez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3" y="0"/>
                  </a:cubicBezTo>
                  <a:cubicBezTo>
                    <a:pt x="7249" y="0"/>
                    <a:pt x="0" y="7249"/>
                    <a:pt x="0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79506D7-D778-4681-BEF6-2C5B39D8AE39}"/>
                </a:ext>
              </a:extLst>
            </p:cNvPr>
            <p:cNvSpPr/>
            <p:nvPr/>
          </p:nvSpPr>
          <p:spPr>
            <a:xfrm>
              <a:off x="7980638" y="4348424"/>
              <a:ext cx="32384" cy="32385"/>
            </a:xfrm>
            <a:custGeom>
              <a:avLst/>
              <a:gdLst>
                <a:gd name="connsiteX0" fmla="*/ 16192 w 32384"/>
                <a:gd name="connsiteY0" fmla="*/ 32385 h 32385"/>
                <a:gd name="connsiteX1" fmla="*/ 32385 w 32384"/>
                <a:gd name="connsiteY1" fmla="*/ 16193 h 32385"/>
                <a:gd name="connsiteX2" fmla="*/ 16192 w 32384"/>
                <a:gd name="connsiteY2" fmla="*/ 0 h 32385"/>
                <a:gd name="connsiteX3" fmla="*/ 0 w 32384"/>
                <a:gd name="connsiteY3" fmla="*/ 16193 h 32385"/>
                <a:gd name="connsiteX4" fmla="*/ 16192 w 32384"/>
                <a:gd name="connsiteY4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16192" y="32385"/>
                  </a:move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2" y="0"/>
                  </a:cubicBezTo>
                  <a:cubicBezTo>
                    <a:pt x="7249" y="0"/>
                    <a:pt x="0" y="7249"/>
                    <a:pt x="0" y="16193"/>
                  </a:cubicBezTo>
                  <a:cubicBezTo>
                    <a:pt x="0" y="25136"/>
                    <a:pt x="7249" y="32385"/>
                    <a:pt x="16192" y="32385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C06477A-C7AF-4D62-8472-1DDFFEAD96ED}"/>
                </a:ext>
              </a:extLst>
            </p:cNvPr>
            <p:cNvSpPr/>
            <p:nvPr/>
          </p:nvSpPr>
          <p:spPr>
            <a:xfrm>
              <a:off x="7985401" y="4402716"/>
              <a:ext cx="43815" cy="43814"/>
            </a:xfrm>
            <a:custGeom>
              <a:avLst/>
              <a:gdLst>
                <a:gd name="connsiteX0" fmla="*/ 0 w 43815"/>
                <a:gd name="connsiteY0" fmla="*/ 21907 h 43814"/>
                <a:gd name="connsiteX1" fmla="*/ 21907 w 43815"/>
                <a:gd name="connsiteY1" fmla="*/ 43815 h 43814"/>
                <a:gd name="connsiteX2" fmla="*/ 43815 w 43815"/>
                <a:gd name="connsiteY2" fmla="*/ 21907 h 43814"/>
                <a:gd name="connsiteX3" fmla="*/ 21907 w 43815"/>
                <a:gd name="connsiteY3" fmla="*/ 0 h 43814"/>
                <a:gd name="connsiteX4" fmla="*/ 0 w 43815"/>
                <a:gd name="connsiteY4" fmla="*/ 21907 h 4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" h="43814">
                  <a:moveTo>
                    <a:pt x="0" y="21907"/>
                  </a:moveTo>
                  <a:cubicBezTo>
                    <a:pt x="0" y="34007"/>
                    <a:pt x="9808" y="43815"/>
                    <a:pt x="21907" y="43815"/>
                  </a:cubicBezTo>
                  <a:cubicBezTo>
                    <a:pt x="34007" y="43815"/>
                    <a:pt x="43815" y="34007"/>
                    <a:pt x="43815" y="21907"/>
                  </a:cubicBezTo>
                  <a:cubicBezTo>
                    <a:pt x="43815" y="9808"/>
                    <a:pt x="34007" y="0"/>
                    <a:pt x="21907" y="0"/>
                  </a:cubicBezTo>
                  <a:cubicBezTo>
                    <a:pt x="9808" y="0"/>
                    <a:pt x="0" y="9808"/>
                    <a:pt x="0" y="21907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63" name="Graphic 13" descr="Server outline">
            <a:extLst>
              <a:ext uri="{FF2B5EF4-FFF2-40B4-BE49-F238E27FC236}">
                <a16:creationId xmlns:a16="http://schemas.microsoft.com/office/drawing/2014/main" id="{01793831-0EBB-4CE0-8648-2D876EE3FDCE}"/>
              </a:ext>
            </a:extLst>
          </p:cNvPr>
          <p:cNvGrpSpPr/>
          <p:nvPr/>
        </p:nvGrpSpPr>
        <p:grpSpPr>
          <a:xfrm>
            <a:off x="3718148" y="4979549"/>
            <a:ext cx="515252" cy="493783"/>
            <a:chOff x="5218075" y="4268105"/>
            <a:chExt cx="685800" cy="657225"/>
          </a:xfrm>
          <a:solidFill>
            <a:schemeClr val="bg1"/>
          </a:solidFill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F7DF543-236B-4FB1-9335-B53D3B465EDB}"/>
                </a:ext>
              </a:extLst>
            </p:cNvPr>
            <p:cNvSpPr/>
            <p:nvPr/>
          </p:nvSpPr>
          <p:spPr>
            <a:xfrm>
              <a:off x="5218075" y="4268105"/>
              <a:ext cx="685800" cy="657225"/>
            </a:xfrm>
            <a:custGeom>
              <a:avLst/>
              <a:gdLst>
                <a:gd name="connsiteX0" fmla="*/ 685800 w 685800"/>
                <a:gd name="connsiteY0" fmla="*/ 600075 h 657225"/>
                <a:gd name="connsiteX1" fmla="*/ 419100 w 685800"/>
                <a:gd name="connsiteY1" fmla="*/ 600075 h 657225"/>
                <a:gd name="connsiteX2" fmla="*/ 419100 w 685800"/>
                <a:gd name="connsiteY2" fmla="*/ 561975 h 657225"/>
                <a:gd name="connsiteX3" fmla="*/ 352425 w 685800"/>
                <a:gd name="connsiteY3" fmla="*/ 561975 h 657225"/>
                <a:gd name="connsiteX4" fmla="*/ 352425 w 685800"/>
                <a:gd name="connsiteY4" fmla="*/ 476250 h 657225"/>
                <a:gd name="connsiteX5" fmla="*/ 609600 w 685800"/>
                <a:gd name="connsiteY5" fmla="*/ 476250 h 657225"/>
                <a:gd name="connsiteX6" fmla="*/ 647700 w 685800"/>
                <a:gd name="connsiteY6" fmla="*/ 438150 h 657225"/>
                <a:gd name="connsiteX7" fmla="*/ 647700 w 685800"/>
                <a:gd name="connsiteY7" fmla="*/ 342900 h 657225"/>
                <a:gd name="connsiteX8" fmla="*/ 634536 w 685800"/>
                <a:gd name="connsiteY8" fmla="*/ 314325 h 657225"/>
                <a:gd name="connsiteX9" fmla="*/ 647700 w 685800"/>
                <a:gd name="connsiteY9" fmla="*/ 285750 h 657225"/>
                <a:gd name="connsiteX10" fmla="*/ 647700 w 685800"/>
                <a:gd name="connsiteY10" fmla="*/ 190500 h 657225"/>
                <a:gd name="connsiteX11" fmla="*/ 634536 w 685800"/>
                <a:gd name="connsiteY11" fmla="*/ 161925 h 657225"/>
                <a:gd name="connsiteX12" fmla="*/ 647700 w 685800"/>
                <a:gd name="connsiteY12" fmla="*/ 133350 h 657225"/>
                <a:gd name="connsiteX13" fmla="*/ 647700 w 685800"/>
                <a:gd name="connsiteY13" fmla="*/ 38100 h 657225"/>
                <a:gd name="connsiteX14" fmla="*/ 609600 w 685800"/>
                <a:gd name="connsiteY14" fmla="*/ 0 h 657225"/>
                <a:gd name="connsiteX15" fmla="*/ 76200 w 685800"/>
                <a:gd name="connsiteY15" fmla="*/ 0 h 657225"/>
                <a:gd name="connsiteX16" fmla="*/ 38100 w 685800"/>
                <a:gd name="connsiteY16" fmla="*/ 38100 h 657225"/>
                <a:gd name="connsiteX17" fmla="*/ 38100 w 685800"/>
                <a:gd name="connsiteY17" fmla="*/ 133350 h 657225"/>
                <a:gd name="connsiteX18" fmla="*/ 51264 w 685800"/>
                <a:gd name="connsiteY18" fmla="*/ 161925 h 657225"/>
                <a:gd name="connsiteX19" fmla="*/ 38100 w 685800"/>
                <a:gd name="connsiteY19" fmla="*/ 190500 h 657225"/>
                <a:gd name="connsiteX20" fmla="*/ 38100 w 685800"/>
                <a:gd name="connsiteY20" fmla="*/ 285750 h 657225"/>
                <a:gd name="connsiteX21" fmla="*/ 51264 w 685800"/>
                <a:gd name="connsiteY21" fmla="*/ 314325 h 657225"/>
                <a:gd name="connsiteX22" fmla="*/ 38100 w 685800"/>
                <a:gd name="connsiteY22" fmla="*/ 342900 h 657225"/>
                <a:gd name="connsiteX23" fmla="*/ 38100 w 685800"/>
                <a:gd name="connsiteY23" fmla="*/ 438150 h 657225"/>
                <a:gd name="connsiteX24" fmla="*/ 76200 w 685800"/>
                <a:gd name="connsiteY24" fmla="*/ 476250 h 657225"/>
                <a:gd name="connsiteX25" fmla="*/ 333375 w 685800"/>
                <a:gd name="connsiteY25" fmla="*/ 476250 h 657225"/>
                <a:gd name="connsiteX26" fmla="*/ 333375 w 685800"/>
                <a:gd name="connsiteY26" fmla="*/ 561975 h 657225"/>
                <a:gd name="connsiteX27" fmla="*/ 266700 w 685800"/>
                <a:gd name="connsiteY27" fmla="*/ 561975 h 657225"/>
                <a:gd name="connsiteX28" fmla="*/ 266700 w 685800"/>
                <a:gd name="connsiteY28" fmla="*/ 600075 h 657225"/>
                <a:gd name="connsiteX29" fmla="*/ 0 w 685800"/>
                <a:gd name="connsiteY29" fmla="*/ 600075 h 657225"/>
                <a:gd name="connsiteX30" fmla="*/ 0 w 685800"/>
                <a:gd name="connsiteY30" fmla="*/ 619125 h 657225"/>
                <a:gd name="connsiteX31" fmla="*/ 266700 w 685800"/>
                <a:gd name="connsiteY31" fmla="*/ 619125 h 657225"/>
                <a:gd name="connsiteX32" fmla="*/ 266700 w 685800"/>
                <a:gd name="connsiteY32" fmla="*/ 657225 h 657225"/>
                <a:gd name="connsiteX33" fmla="*/ 419100 w 685800"/>
                <a:gd name="connsiteY33" fmla="*/ 657225 h 657225"/>
                <a:gd name="connsiteX34" fmla="*/ 419100 w 685800"/>
                <a:gd name="connsiteY34" fmla="*/ 619125 h 657225"/>
                <a:gd name="connsiteX35" fmla="*/ 685800 w 685800"/>
                <a:gd name="connsiteY35" fmla="*/ 619125 h 657225"/>
                <a:gd name="connsiteX36" fmla="*/ 57150 w 685800"/>
                <a:gd name="connsiteY36" fmla="*/ 133350 h 657225"/>
                <a:gd name="connsiteX37" fmla="*/ 57150 w 685800"/>
                <a:gd name="connsiteY37" fmla="*/ 38100 h 657225"/>
                <a:gd name="connsiteX38" fmla="*/ 76200 w 685800"/>
                <a:gd name="connsiteY38" fmla="*/ 19050 h 657225"/>
                <a:gd name="connsiteX39" fmla="*/ 609600 w 685800"/>
                <a:gd name="connsiteY39" fmla="*/ 19050 h 657225"/>
                <a:gd name="connsiteX40" fmla="*/ 628650 w 685800"/>
                <a:gd name="connsiteY40" fmla="*/ 38100 h 657225"/>
                <a:gd name="connsiteX41" fmla="*/ 628650 w 685800"/>
                <a:gd name="connsiteY41" fmla="*/ 133350 h 657225"/>
                <a:gd name="connsiteX42" fmla="*/ 609600 w 685800"/>
                <a:gd name="connsiteY42" fmla="*/ 152400 h 657225"/>
                <a:gd name="connsiteX43" fmla="*/ 76200 w 685800"/>
                <a:gd name="connsiteY43" fmla="*/ 152400 h 657225"/>
                <a:gd name="connsiteX44" fmla="*/ 57150 w 685800"/>
                <a:gd name="connsiteY44" fmla="*/ 133350 h 657225"/>
                <a:gd name="connsiteX45" fmla="*/ 57150 w 685800"/>
                <a:gd name="connsiteY45" fmla="*/ 285750 h 657225"/>
                <a:gd name="connsiteX46" fmla="*/ 57150 w 685800"/>
                <a:gd name="connsiteY46" fmla="*/ 190500 h 657225"/>
                <a:gd name="connsiteX47" fmla="*/ 76200 w 685800"/>
                <a:gd name="connsiteY47" fmla="*/ 171450 h 657225"/>
                <a:gd name="connsiteX48" fmla="*/ 609600 w 685800"/>
                <a:gd name="connsiteY48" fmla="*/ 171450 h 657225"/>
                <a:gd name="connsiteX49" fmla="*/ 628650 w 685800"/>
                <a:gd name="connsiteY49" fmla="*/ 190500 h 657225"/>
                <a:gd name="connsiteX50" fmla="*/ 628650 w 685800"/>
                <a:gd name="connsiteY50" fmla="*/ 285750 h 657225"/>
                <a:gd name="connsiteX51" fmla="*/ 609600 w 685800"/>
                <a:gd name="connsiteY51" fmla="*/ 304800 h 657225"/>
                <a:gd name="connsiteX52" fmla="*/ 76200 w 685800"/>
                <a:gd name="connsiteY52" fmla="*/ 304800 h 657225"/>
                <a:gd name="connsiteX53" fmla="*/ 57150 w 685800"/>
                <a:gd name="connsiteY53" fmla="*/ 285750 h 657225"/>
                <a:gd name="connsiteX54" fmla="*/ 57150 w 685800"/>
                <a:gd name="connsiteY54" fmla="*/ 438150 h 657225"/>
                <a:gd name="connsiteX55" fmla="*/ 57150 w 685800"/>
                <a:gd name="connsiteY55" fmla="*/ 342900 h 657225"/>
                <a:gd name="connsiteX56" fmla="*/ 76200 w 685800"/>
                <a:gd name="connsiteY56" fmla="*/ 323850 h 657225"/>
                <a:gd name="connsiteX57" fmla="*/ 609600 w 685800"/>
                <a:gd name="connsiteY57" fmla="*/ 323850 h 657225"/>
                <a:gd name="connsiteX58" fmla="*/ 628650 w 685800"/>
                <a:gd name="connsiteY58" fmla="*/ 342900 h 657225"/>
                <a:gd name="connsiteX59" fmla="*/ 628650 w 685800"/>
                <a:gd name="connsiteY59" fmla="*/ 438150 h 657225"/>
                <a:gd name="connsiteX60" fmla="*/ 609600 w 685800"/>
                <a:gd name="connsiteY60" fmla="*/ 457200 h 657225"/>
                <a:gd name="connsiteX61" fmla="*/ 76200 w 685800"/>
                <a:gd name="connsiteY61" fmla="*/ 457200 h 657225"/>
                <a:gd name="connsiteX62" fmla="*/ 57150 w 685800"/>
                <a:gd name="connsiteY62" fmla="*/ 438150 h 657225"/>
                <a:gd name="connsiteX63" fmla="*/ 400050 w 685800"/>
                <a:gd name="connsiteY63" fmla="*/ 638175 h 657225"/>
                <a:gd name="connsiteX64" fmla="*/ 285750 w 685800"/>
                <a:gd name="connsiteY64" fmla="*/ 638175 h 657225"/>
                <a:gd name="connsiteX65" fmla="*/ 285750 w 685800"/>
                <a:gd name="connsiteY65" fmla="*/ 581025 h 657225"/>
                <a:gd name="connsiteX66" fmla="*/ 400050 w 685800"/>
                <a:gd name="connsiteY66" fmla="*/ 5810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85800" h="657225">
                  <a:moveTo>
                    <a:pt x="685800" y="600075"/>
                  </a:moveTo>
                  <a:lnTo>
                    <a:pt x="419100" y="600075"/>
                  </a:lnTo>
                  <a:lnTo>
                    <a:pt x="419100" y="561975"/>
                  </a:lnTo>
                  <a:lnTo>
                    <a:pt x="352425" y="561975"/>
                  </a:lnTo>
                  <a:lnTo>
                    <a:pt x="352425" y="476250"/>
                  </a:lnTo>
                  <a:lnTo>
                    <a:pt x="609600" y="476250"/>
                  </a:lnTo>
                  <a:cubicBezTo>
                    <a:pt x="630642" y="476250"/>
                    <a:pt x="647700" y="459192"/>
                    <a:pt x="647700" y="438150"/>
                  </a:cubicBezTo>
                  <a:lnTo>
                    <a:pt x="647700" y="342900"/>
                  </a:lnTo>
                  <a:cubicBezTo>
                    <a:pt x="647665" y="331917"/>
                    <a:pt x="642861" y="321490"/>
                    <a:pt x="634536" y="314325"/>
                  </a:cubicBezTo>
                  <a:cubicBezTo>
                    <a:pt x="642861" y="307160"/>
                    <a:pt x="647665" y="296733"/>
                    <a:pt x="647700" y="285750"/>
                  </a:cubicBezTo>
                  <a:lnTo>
                    <a:pt x="647700" y="190500"/>
                  </a:lnTo>
                  <a:cubicBezTo>
                    <a:pt x="647665" y="179517"/>
                    <a:pt x="642861" y="169090"/>
                    <a:pt x="634536" y="161925"/>
                  </a:cubicBezTo>
                  <a:cubicBezTo>
                    <a:pt x="642861" y="154760"/>
                    <a:pt x="647665" y="144333"/>
                    <a:pt x="647700" y="133350"/>
                  </a:cubicBezTo>
                  <a:lnTo>
                    <a:pt x="647700" y="38100"/>
                  </a:lnTo>
                  <a:cubicBezTo>
                    <a:pt x="647700" y="17058"/>
                    <a:pt x="630642" y="0"/>
                    <a:pt x="609600" y="0"/>
                  </a:cubicBezTo>
                  <a:lnTo>
                    <a:pt x="76200" y="0"/>
                  </a:lnTo>
                  <a:cubicBezTo>
                    <a:pt x="55158" y="0"/>
                    <a:pt x="38100" y="17058"/>
                    <a:pt x="38100" y="38100"/>
                  </a:cubicBezTo>
                  <a:lnTo>
                    <a:pt x="38100" y="133350"/>
                  </a:lnTo>
                  <a:cubicBezTo>
                    <a:pt x="38135" y="144333"/>
                    <a:pt x="42939" y="154760"/>
                    <a:pt x="51264" y="161925"/>
                  </a:cubicBezTo>
                  <a:cubicBezTo>
                    <a:pt x="42939" y="169090"/>
                    <a:pt x="38135" y="179517"/>
                    <a:pt x="38100" y="190500"/>
                  </a:cubicBezTo>
                  <a:lnTo>
                    <a:pt x="38100" y="285750"/>
                  </a:lnTo>
                  <a:cubicBezTo>
                    <a:pt x="38135" y="296733"/>
                    <a:pt x="42939" y="307160"/>
                    <a:pt x="51264" y="314325"/>
                  </a:cubicBezTo>
                  <a:cubicBezTo>
                    <a:pt x="42939" y="321490"/>
                    <a:pt x="38135" y="331917"/>
                    <a:pt x="38100" y="342900"/>
                  </a:cubicBezTo>
                  <a:lnTo>
                    <a:pt x="38100" y="438150"/>
                  </a:lnTo>
                  <a:cubicBezTo>
                    <a:pt x="38100" y="459192"/>
                    <a:pt x="55158" y="476250"/>
                    <a:pt x="76200" y="476250"/>
                  </a:cubicBezTo>
                  <a:lnTo>
                    <a:pt x="333375" y="476250"/>
                  </a:lnTo>
                  <a:lnTo>
                    <a:pt x="333375" y="561975"/>
                  </a:lnTo>
                  <a:lnTo>
                    <a:pt x="266700" y="561975"/>
                  </a:lnTo>
                  <a:lnTo>
                    <a:pt x="266700" y="600075"/>
                  </a:lnTo>
                  <a:lnTo>
                    <a:pt x="0" y="600075"/>
                  </a:lnTo>
                  <a:lnTo>
                    <a:pt x="0" y="619125"/>
                  </a:lnTo>
                  <a:lnTo>
                    <a:pt x="266700" y="619125"/>
                  </a:lnTo>
                  <a:lnTo>
                    <a:pt x="266700" y="657225"/>
                  </a:lnTo>
                  <a:lnTo>
                    <a:pt x="419100" y="657225"/>
                  </a:lnTo>
                  <a:lnTo>
                    <a:pt x="419100" y="619125"/>
                  </a:lnTo>
                  <a:lnTo>
                    <a:pt x="685800" y="619125"/>
                  </a:lnTo>
                  <a:close/>
                  <a:moveTo>
                    <a:pt x="57150" y="133350"/>
                  </a:moveTo>
                  <a:lnTo>
                    <a:pt x="57150" y="38100"/>
                  </a:lnTo>
                  <a:cubicBezTo>
                    <a:pt x="57150" y="27579"/>
                    <a:pt x="65679" y="19050"/>
                    <a:pt x="76200" y="19050"/>
                  </a:cubicBezTo>
                  <a:lnTo>
                    <a:pt x="609600" y="19050"/>
                  </a:lnTo>
                  <a:cubicBezTo>
                    <a:pt x="620121" y="19050"/>
                    <a:pt x="628650" y="27579"/>
                    <a:pt x="628650" y="38100"/>
                  </a:cubicBezTo>
                  <a:lnTo>
                    <a:pt x="628650" y="133350"/>
                  </a:lnTo>
                  <a:cubicBezTo>
                    <a:pt x="628650" y="143871"/>
                    <a:pt x="620121" y="152400"/>
                    <a:pt x="609600" y="152400"/>
                  </a:cubicBezTo>
                  <a:lnTo>
                    <a:pt x="76200" y="152400"/>
                  </a:lnTo>
                  <a:cubicBezTo>
                    <a:pt x="65679" y="152400"/>
                    <a:pt x="57150" y="143871"/>
                    <a:pt x="57150" y="133350"/>
                  </a:cubicBezTo>
                  <a:close/>
                  <a:moveTo>
                    <a:pt x="57150" y="285750"/>
                  </a:moveTo>
                  <a:lnTo>
                    <a:pt x="57150" y="190500"/>
                  </a:lnTo>
                  <a:cubicBezTo>
                    <a:pt x="57150" y="179979"/>
                    <a:pt x="65679" y="171450"/>
                    <a:pt x="76200" y="171450"/>
                  </a:cubicBezTo>
                  <a:lnTo>
                    <a:pt x="609600" y="171450"/>
                  </a:lnTo>
                  <a:cubicBezTo>
                    <a:pt x="620121" y="171450"/>
                    <a:pt x="628650" y="179979"/>
                    <a:pt x="628650" y="190500"/>
                  </a:cubicBezTo>
                  <a:lnTo>
                    <a:pt x="628650" y="285750"/>
                  </a:lnTo>
                  <a:cubicBezTo>
                    <a:pt x="628650" y="296271"/>
                    <a:pt x="620121" y="304800"/>
                    <a:pt x="609600" y="304800"/>
                  </a:cubicBezTo>
                  <a:lnTo>
                    <a:pt x="76200" y="304800"/>
                  </a:lnTo>
                  <a:cubicBezTo>
                    <a:pt x="65679" y="304800"/>
                    <a:pt x="57150" y="296271"/>
                    <a:pt x="57150" y="285750"/>
                  </a:cubicBezTo>
                  <a:close/>
                  <a:moveTo>
                    <a:pt x="57150" y="438150"/>
                  </a:moveTo>
                  <a:lnTo>
                    <a:pt x="57150" y="342900"/>
                  </a:lnTo>
                  <a:cubicBezTo>
                    <a:pt x="57150" y="332379"/>
                    <a:pt x="65679" y="323850"/>
                    <a:pt x="76200" y="323850"/>
                  </a:cubicBezTo>
                  <a:lnTo>
                    <a:pt x="609600" y="323850"/>
                  </a:lnTo>
                  <a:cubicBezTo>
                    <a:pt x="620121" y="323850"/>
                    <a:pt x="628650" y="332379"/>
                    <a:pt x="628650" y="342900"/>
                  </a:cubicBezTo>
                  <a:lnTo>
                    <a:pt x="628650" y="438150"/>
                  </a:lnTo>
                  <a:cubicBezTo>
                    <a:pt x="628650" y="448671"/>
                    <a:pt x="620121" y="457200"/>
                    <a:pt x="609600" y="457200"/>
                  </a:cubicBezTo>
                  <a:lnTo>
                    <a:pt x="76200" y="457200"/>
                  </a:lnTo>
                  <a:cubicBezTo>
                    <a:pt x="65679" y="457200"/>
                    <a:pt x="57150" y="448671"/>
                    <a:pt x="57150" y="438150"/>
                  </a:cubicBezTo>
                  <a:close/>
                  <a:moveTo>
                    <a:pt x="400050" y="638175"/>
                  </a:moveTo>
                  <a:lnTo>
                    <a:pt x="285750" y="638175"/>
                  </a:lnTo>
                  <a:lnTo>
                    <a:pt x="285750" y="581025"/>
                  </a:lnTo>
                  <a:lnTo>
                    <a:pt x="400050" y="581025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19923C8-6CC1-47AF-B3F3-B68251B2D52D}"/>
                </a:ext>
              </a:extLst>
            </p:cNvPr>
            <p:cNvSpPr/>
            <p:nvPr/>
          </p:nvSpPr>
          <p:spPr>
            <a:xfrm>
              <a:off x="53323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8C02E0C-1771-4AB8-BB10-7975AD0D01B2}"/>
                </a:ext>
              </a:extLst>
            </p:cNvPr>
            <p:cNvSpPr/>
            <p:nvPr/>
          </p:nvSpPr>
          <p:spPr>
            <a:xfrm>
              <a:off x="542762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9BCEFED-BD9D-43C6-939A-44414C29E881}"/>
                </a:ext>
              </a:extLst>
            </p:cNvPr>
            <p:cNvSpPr/>
            <p:nvPr/>
          </p:nvSpPr>
          <p:spPr>
            <a:xfrm>
              <a:off x="55228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27B291A-7F23-4C72-8281-BCCC97EFE374}"/>
                </a:ext>
              </a:extLst>
            </p:cNvPr>
            <p:cNvSpPr/>
            <p:nvPr/>
          </p:nvSpPr>
          <p:spPr>
            <a:xfrm>
              <a:off x="53323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C367B43-B274-4C10-835C-72B9E3515487}"/>
                </a:ext>
              </a:extLst>
            </p:cNvPr>
            <p:cNvSpPr/>
            <p:nvPr/>
          </p:nvSpPr>
          <p:spPr>
            <a:xfrm>
              <a:off x="542762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32F4132-DC89-471D-B67A-3D690BF2A93B}"/>
                </a:ext>
              </a:extLst>
            </p:cNvPr>
            <p:cNvSpPr/>
            <p:nvPr/>
          </p:nvSpPr>
          <p:spPr>
            <a:xfrm>
              <a:off x="55228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DF0480-66F2-406B-BCFE-B938056BFA2C}"/>
                </a:ext>
              </a:extLst>
            </p:cNvPr>
            <p:cNvSpPr/>
            <p:nvPr/>
          </p:nvSpPr>
          <p:spPr>
            <a:xfrm>
              <a:off x="53323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FE45BC3-7791-4894-A1AD-BA6B83FB01FB}"/>
                </a:ext>
              </a:extLst>
            </p:cNvPr>
            <p:cNvSpPr/>
            <p:nvPr/>
          </p:nvSpPr>
          <p:spPr>
            <a:xfrm>
              <a:off x="542762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24506A6-E062-4D2D-A90D-76BF36139FF2}"/>
                </a:ext>
              </a:extLst>
            </p:cNvPr>
            <p:cNvSpPr/>
            <p:nvPr/>
          </p:nvSpPr>
          <p:spPr>
            <a:xfrm>
              <a:off x="55228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74" name="Graphic 15" descr="Internet Of Things outline">
            <a:extLst>
              <a:ext uri="{FF2B5EF4-FFF2-40B4-BE49-F238E27FC236}">
                <a16:creationId xmlns:a16="http://schemas.microsoft.com/office/drawing/2014/main" id="{9D3CD37A-86C2-4998-99B5-472A98F356FC}"/>
              </a:ext>
            </a:extLst>
          </p:cNvPr>
          <p:cNvGrpSpPr/>
          <p:nvPr/>
        </p:nvGrpSpPr>
        <p:grpSpPr>
          <a:xfrm>
            <a:off x="1617489" y="4970898"/>
            <a:ext cx="585512" cy="527170"/>
            <a:chOff x="-372168" y="5372835"/>
            <a:chExt cx="585512" cy="527170"/>
          </a:xfrm>
          <a:solidFill>
            <a:schemeClr val="bg1"/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3F9B97F-F84C-4AF9-9B94-7C1B5D667634}"/>
                </a:ext>
              </a:extLst>
            </p:cNvPr>
            <p:cNvSpPr/>
            <p:nvPr/>
          </p:nvSpPr>
          <p:spPr>
            <a:xfrm>
              <a:off x="-320122" y="5451092"/>
              <a:ext cx="117108" cy="126399"/>
            </a:xfrm>
            <a:custGeom>
              <a:avLst/>
              <a:gdLst>
                <a:gd name="connsiteX0" fmla="*/ 26029 w 117108"/>
                <a:gd name="connsiteY0" fmla="*/ 51961 h 126399"/>
                <a:gd name="connsiteX1" fmla="*/ 51128 w 117108"/>
                <a:gd name="connsiteY1" fmla="*/ 32444 h 126399"/>
                <a:gd name="connsiteX2" fmla="*/ 84580 w 117108"/>
                <a:gd name="connsiteY2" fmla="*/ 32444 h 126399"/>
                <a:gd name="connsiteX3" fmla="*/ 104097 w 117108"/>
                <a:gd name="connsiteY3" fmla="*/ 51961 h 126399"/>
                <a:gd name="connsiteX4" fmla="*/ 104097 w 117108"/>
                <a:gd name="connsiteY4" fmla="*/ 126399 h 126399"/>
                <a:gd name="connsiteX5" fmla="*/ 112893 w 117108"/>
                <a:gd name="connsiteY5" fmla="*/ 124142 h 126399"/>
                <a:gd name="connsiteX6" fmla="*/ 117109 w 117108"/>
                <a:gd name="connsiteY6" fmla="*/ 113153 h 126399"/>
                <a:gd name="connsiteX7" fmla="*/ 117109 w 117108"/>
                <a:gd name="connsiteY7" fmla="*/ 51961 h 126399"/>
                <a:gd name="connsiteX8" fmla="*/ 84580 w 117108"/>
                <a:gd name="connsiteY8" fmla="*/ 19432 h 126399"/>
                <a:gd name="connsiteX9" fmla="*/ 51121 w 117108"/>
                <a:gd name="connsiteY9" fmla="*/ 19432 h 126399"/>
                <a:gd name="connsiteX10" fmla="*/ 19433 w 117108"/>
                <a:gd name="connsiteY10" fmla="*/ 846 h 126399"/>
                <a:gd name="connsiteX11" fmla="*/ 846 w 117108"/>
                <a:gd name="connsiteY11" fmla="*/ 32535 h 126399"/>
                <a:gd name="connsiteX12" fmla="*/ 26029 w 117108"/>
                <a:gd name="connsiteY12" fmla="*/ 51961 h 12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8" h="126399">
                  <a:moveTo>
                    <a:pt x="26029" y="51961"/>
                  </a:moveTo>
                  <a:cubicBezTo>
                    <a:pt x="37859" y="51917"/>
                    <a:pt x="48170" y="43898"/>
                    <a:pt x="51128" y="32444"/>
                  </a:cubicBezTo>
                  <a:lnTo>
                    <a:pt x="84580" y="32444"/>
                  </a:lnTo>
                  <a:cubicBezTo>
                    <a:pt x="95359" y="32444"/>
                    <a:pt x="104097" y="41181"/>
                    <a:pt x="104097" y="51961"/>
                  </a:cubicBezTo>
                  <a:lnTo>
                    <a:pt x="104097" y="126399"/>
                  </a:lnTo>
                  <a:cubicBezTo>
                    <a:pt x="106986" y="125514"/>
                    <a:pt x="109913" y="124747"/>
                    <a:pt x="112893" y="124142"/>
                  </a:cubicBezTo>
                  <a:cubicBezTo>
                    <a:pt x="114089" y="120402"/>
                    <a:pt x="115497" y="116734"/>
                    <a:pt x="117109" y="113153"/>
                  </a:cubicBezTo>
                  <a:lnTo>
                    <a:pt x="117109" y="51961"/>
                  </a:lnTo>
                  <a:cubicBezTo>
                    <a:pt x="117087" y="34004"/>
                    <a:pt x="102537" y="19454"/>
                    <a:pt x="84580" y="19432"/>
                  </a:cubicBezTo>
                  <a:lnTo>
                    <a:pt x="51121" y="19432"/>
                  </a:lnTo>
                  <a:cubicBezTo>
                    <a:pt x="47503" y="5549"/>
                    <a:pt x="33316" y="-2772"/>
                    <a:pt x="19433" y="846"/>
                  </a:cubicBezTo>
                  <a:cubicBezTo>
                    <a:pt x="5549" y="4464"/>
                    <a:pt x="-2772" y="18652"/>
                    <a:pt x="846" y="32535"/>
                  </a:cubicBezTo>
                  <a:cubicBezTo>
                    <a:pt x="3832" y="43993"/>
                    <a:pt x="14188" y="51982"/>
                    <a:pt x="26029" y="5196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DD96D68-A08D-459B-9A14-C60C2CAB43C2}"/>
                </a:ext>
              </a:extLst>
            </p:cNvPr>
            <p:cNvSpPr/>
            <p:nvPr/>
          </p:nvSpPr>
          <p:spPr>
            <a:xfrm>
              <a:off x="-372168" y="5594029"/>
              <a:ext cx="107747" cy="123712"/>
            </a:xfrm>
            <a:custGeom>
              <a:avLst/>
              <a:gdLst>
                <a:gd name="connsiteX0" fmla="*/ 99993 w 107747"/>
                <a:gd name="connsiteY0" fmla="*/ 110701 h 123712"/>
                <a:gd name="connsiteX1" fmla="*/ 52052 w 107747"/>
                <a:gd name="connsiteY1" fmla="*/ 110701 h 123712"/>
                <a:gd name="connsiteX2" fmla="*/ 32535 w 107747"/>
                <a:gd name="connsiteY2" fmla="*/ 91184 h 123712"/>
                <a:gd name="connsiteX3" fmla="*/ 32535 w 107747"/>
                <a:gd name="connsiteY3" fmla="*/ 51226 h 123712"/>
                <a:gd name="connsiteX4" fmla="*/ 51226 w 107747"/>
                <a:gd name="connsiteY4" fmla="*/ 19523 h 123712"/>
                <a:gd name="connsiteX5" fmla="*/ 19523 w 107747"/>
                <a:gd name="connsiteY5" fmla="*/ 832 h 123712"/>
                <a:gd name="connsiteX6" fmla="*/ 833 w 107747"/>
                <a:gd name="connsiteY6" fmla="*/ 32535 h 123712"/>
                <a:gd name="connsiteX7" fmla="*/ 19523 w 107747"/>
                <a:gd name="connsiteY7" fmla="*/ 51226 h 123712"/>
                <a:gd name="connsiteX8" fmla="*/ 19523 w 107747"/>
                <a:gd name="connsiteY8" fmla="*/ 91184 h 123712"/>
                <a:gd name="connsiteX9" fmla="*/ 52052 w 107747"/>
                <a:gd name="connsiteY9" fmla="*/ 123712 h 123712"/>
                <a:gd name="connsiteX10" fmla="*/ 107747 w 107747"/>
                <a:gd name="connsiteY10" fmla="*/ 123712 h 123712"/>
                <a:gd name="connsiteX11" fmla="*/ 99993 w 107747"/>
                <a:gd name="connsiteY11" fmla="*/ 110701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747" h="123712">
                  <a:moveTo>
                    <a:pt x="99993" y="110701"/>
                  </a:moveTo>
                  <a:lnTo>
                    <a:pt x="52052" y="110701"/>
                  </a:lnTo>
                  <a:cubicBezTo>
                    <a:pt x="41273" y="110701"/>
                    <a:pt x="32535" y="101963"/>
                    <a:pt x="32535" y="91184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3" y="832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3" y="51226"/>
                  </a:cubicBezTo>
                  <a:lnTo>
                    <a:pt x="19523" y="91184"/>
                  </a:lnTo>
                  <a:cubicBezTo>
                    <a:pt x="19545" y="109140"/>
                    <a:pt x="34096" y="123691"/>
                    <a:pt x="52052" y="123712"/>
                  </a:cubicBezTo>
                  <a:lnTo>
                    <a:pt x="107747" y="123712"/>
                  </a:lnTo>
                  <a:cubicBezTo>
                    <a:pt x="104807" y="119597"/>
                    <a:pt x="102213" y="115245"/>
                    <a:pt x="99993" y="11070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3AA6D4C-070B-4EE8-8175-6D0B4F3F9B28}"/>
                </a:ext>
              </a:extLst>
            </p:cNvPr>
            <p:cNvSpPr/>
            <p:nvPr/>
          </p:nvSpPr>
          <p:spPr>
            <a:xfrm>
              <a:off x="-118445" y="5372835"/>
              <a:ext cx="52058" cy="132468"/>
            </a:xfrm>
            <a:custGeom>
              <a:avLst/>
              <a:gdLst>
                <a:gd name="connsiteX0" fmla="*/ 19524 w 52058"/>
                <a:gd name="connsiteY0" fmla="*/ 51226 h 132468"/>
                <a:gd name="connsiteX1" fmla="*/ 19524 w 52058"/>
                <a:gd name="connsiteY1" fmla="*/ 130680 h 132468"/>
                <a:gd name="connsiteX2" fmla="*/ 32535 w 52058"/>
                <a:gd name="connsiteY2" fmla="*/ 132469 h 132468"/>
                <a:gd name="connsiteX3" fmla="*/ 32535 w 52058"/>
                <a:gd name="connsiteY3" fmla="*/ 51226 h 132468"/>
                <a:gd name="connsiteX4" fmla="*/ 51226 w 52058"/>
                <a:gd name="connsiteY4" fmla="*/ 19523 h 132468"/>
                <a:gd name="connsiteX5" fmla="*/ 19524 w 52058"/>
                <a:gd name="connsiteY5" fmla="*/ 833 h 132468"/>
                <a:gd name="connsiteX6" fmla="*/ 833 w 52058"/>
                <a:gd name="connsiteY6" fmla="*/ 32535 h 132468"/>
                <a:gd name="connsiteX7" fmla="*/ 19524 w 52058"/>
                <a:gd name="connsiteY7" fmla="*/ 51226 h 13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32468">
                  <a:moveTo>
                    <a:pt x="19524" y="51226"/>
                  </a:moveTo>
                  <a:lnTo>
                    <a:pt x="19524" y="130680"/>
                  </a:lnTo>
                  <a:cubicBezTo>
                    <a:pt x="23894" y="131004"/>
                    <a:pt x="28239" y="131601"/>
                    <a:pt x="32535" y="132469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4" y="833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4" y="5122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E639927-53A8-4268-85F9-E173A84A5252}"/>
                </a:ext>
              </a:extLst>
            </p:cNvPr>
            <p:cNvSpPr/>
            <p:nvPr/>
          </p:nvSpPr>
          <p:spPr>
            <a:xfrm>
              <a:off x="11674" y="5424880"/>
              <a:ext cx="123614" cy="126965"/>
            </a:xfrm>
            <a:custGeom>
              <a:avLst/>
              <a:gdLst>
                <a:gd name="connsiteX0" fmla="*/ 13011 w 123614"/>
                <a:gd name="connsiteY0" fmla="*/ 117207 h 126965"/>
                <a:gd name="connsiteX1" fmla="*/ 32529 w 123614"/>
                <a:gd name="connsiteY1" fmla="*/ 97690 h 126965"/>
                <a:gd name="connsiteX2" fmla="*/ 71563 w 123614"/>
                <a:gd name="connsiteY2" fmla="*/ 97690 h 126965"/>
                <a:gd name="connsiteX3" fmla="*/ 104091 w 123614"/>
                <a:gd name="connsiteY3" fmla="*/ 65161 h 126965"/>
                <a:gd name="connsiteX4" fmla="*/ 104091 w 123614"/>
                <a:gd name="connsiteY4" fmla="*/ 51226 h 126965"/>
                <a:gd name="connsiteX5" fmla="*/ 122782 w 123614"/>
                <a:gd name="connsiteY5" fmla="*/ 19524 h 126965"/>
                <a:gd name="connsiteX6" fmla="*/ 91080 w 123614"/>
                <a:gd name="connsiteY6" fmla="*/ 833 h 126965"/>
                <a:gd name="connsiteX7" fmla="*/ 72389 w 123614"/>
                <a:gd name="connsiteY7" fmla="*/ 32535 h 126965"/>
                <a:gd name="connsiteX8" fmla="*/ 91080 w 123614"/>
                <a:gd name="connsiteY8" fmla="*/ 51226 h 126965"/>
                <a:gd name="connsiteX9" fmla="*/ 91080 w 123614"/>
                <a:gd name="connsiteY9" fmla="*/ 65161 h 126965"/>
                <a:gd name="connsiteX10" fmla="*/ 71563 w 123614"/>
                <a:gd name="connsiteY10" fmla="*/ 84678 h 126965"/>
                <a:gd name="connsiteX11" fmla="*/ 32529 w 123614"/>
                <a:gd name="connsiteY11" fmla="*/ 84678 h 126965"/>
                <a:gd name="connsiteX12" fmla="*/ 0 w 123614"/>
                <a:gd name="connsiteY12" fmla="*/ 117207 h 126965"/>
                <a:gd name="connsiteX13" fmla="*/ 0 w 123614"/>
                <a:gd name="connsiteY13" fmla="*/ 120317 h 126965"/>
                <a:gd name="connsiteX14" fmla="*/ 13011 w 123614"/>
                <a:gd name="connsiteY14" fmla="*/ 126965 h 12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6965">
                  <a:moveTo>
                    <a:pt x="13011" y="117207"/>
                  </a:moveTo>
                  <a:cubicBezTo>
                    <a:pt x="13011" y="106427"/>
                    <a:pt x="21749" y="97690"/>
                    <a:pt x="32529" y="97690"/>
                  </a:cubicBezTo>
                  <a:lnTo>
                    <a:pt x="71563" y="97690"/>
                  </a:lnTo>
                  <a:cubicBezTo>
                    <a:pt x="89519" y="97668"/>
                    <a:pt x="104070" y="83118"/>
                    <a:pt x="104091" y="65161"/>
                  </a:cubicBezTo>
                  <a:lnTo>
                    <a:pt x="104091" y="51226"/>
                  </a:lnTo>
                  <a:cubicBezTo>
                    <a:pt x="118007" y="47633"/>
                    <a:pt x="126375" y="33439"/>
                    <a:pt x="122782" y="19524"/>
                  </a:cubicBezTo>
                  <a:cubicBezTo>
                    <a:pt x="119189" y="5608"/>
                    <a:pt x="104996" y="-2760"/>
                    <a:pt x="91080" y="833"/>
                  </a:cubicBezTo>
                  <a:cubicBezTo>
                    <a:pt x="77164" y="4426"/>
                    <a:pt x="68796" y="18619"/>
                    <a:pt x="72389" y="32535"/>
                  </a:cubicBezTo>
                  <a:cubicBezTo>
                    <a:pt x="74756" y="41702"/>
                    <a:pt x="81913" y="48859"/>
                    <a:pt x="91080" y="51226"/>
                  </a:cubicBezTo>
                  <a:lnTo>
                    <a:pt x="91080" y="65161"/>
                  </a:lnTo>
                  <a:cubicBezTo>
                    <a:pt x="91080" y="75940"/>
                    <a:pt x="82342" y="84678"/>
                    <a:pt x="71563" y="84678"/>
                  </a:cubicBezTo>
                  <a:lnTo>
                    <a:pt x="32529" y="84678"/>
                  </a:lnTo>
                  <a:cubicBezTo>
                    <a:pt x="14572" y="84700"/>
                    <a:pt x="21" y="99250"/>
                    <a:pt x="0" y="117207"/>
                  </a:cubicBezTo>
                  <a:lnTo>
                    <a:pt x="0" y="120317"/>
                  </a:lnTo>
                  <a:cubicBezTo>
                    <a:pt x="4505" y="122189"/>
                    <a:pt x="8855" y="124413"/>
                    <a:pt x="13011" y="12696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398A3C7-1FAE-46FC-90E5-49BE0F6B18BD}"/>
                </a:ext>
              </a:extLst>
            </p:cNvPr>
            <p:cNvSpPr/>
            <p:nvPr/>
          </p:nvSpPr>
          <p:spPr>
            <a:xfrm>
              <a:off x="-85917" y="5756775"/>
              <a:ext cx="52058" cy="143229"/>
            </a:xfrm>
            <a:custGeom>
              <a:avLst/>
              <a:gdLst>
                <a:gd name="connsiteX0" fmla="*/ 32535 w 52058"/>
                <a:gd name="connsiteY0" fmla="*/ 92004 h 143229"/>
                <a:gd name="connsiteX1" fmla="*/ 32535 w 52058"/>
                <a:gd name="connsiteY1" fmla="*/ 0 h 143229"/>
                <a:gd name="connsiteX2" fmla="*/ 19524 w 52058"/>
                <a:gd name="connsiteY2" fmla="*/ 0 h 143229"/>
                <a:gd name="connsiteX3" fmla="*/ 19524 w 52058"/>
                <a:gd name="connsiteY3" fmla="*/ 92004 h 143229"/>
                <a:gd name="connsiteX4" fmla="*/ 833 w 52058"/>
                <a:gd name="connsiteY4" fmla="*/ 123706 h 143229"/>
                <a:gd name="connsiteX5" fmla="*/ 32535 w 52058"/>
                <a:gd name="connsiteY5" fmla="*/ 142397 h 143229"/>
                <a:gd name="connsiteX6" fmla="*/ 51226 w 52058"/>
                <a:gd name="connsiteY6" fmla="*/ 110695 h 143229"/>
                <a:gd name="connsiteX7" fmla="*/ 32535 w 52058"/>
                <a:gd name="connsiteY7" fmla="*/ 92004 h 14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43229">
                  <a:moveTo>
                    <a:pt x="32535" y="92004"/>
                  </a:moveTo>
                  <a:lnTo>
                    <a:pt x="32535" y="0"/>
                  </a:lnTo>
                  <a:lnTo>
                    <a:pt x="19524" y="0"/>
                  </a:lnTo>
                  <a:lnTo>
                    <a:pt x="19524" y="92004"/>
                  </a:lnTo>
                  <a:cubicBezTo>
                    <a:pt x="5608" y="95597"/>
                    <a:pt x="-2760" y="109790"/>
                    <a:pt x="833" y="123706"/>
                  </a:cubicBezTo>
                  <a:cubicBezTo>
                    <a:pt x="4426" y="137622"/>
                    <a:pt x="18619" y="145990"/>
                    <a:pt x="32535" y="142397"/>
                  </a:cubicBezTo>
                  <a:cubicBezTo>
                    <a:pt x="46451" y="138804"/>
                    <a:pt x="54819" y="124610"/>
                    <a:pt x="51226" y="110695"/>
                  </a:cubicBezTo>
                  <a:cubicBezTo>
                    <a:pt x="48859" y="101528"/>
                    <a:pt x="41702" y="94370"/>
                    <a:pt x="32535" y="92004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C984DC8-304F-4885-ABA1-67A609FE2BD0}"/>
                </a:ext>
              </a:extLst>
            </p:cNvPr>
            <p:cNvSpPr/>
            <p:nvPr/>
          </p:nvSpPr>
          <p:spPr>
            <a:xfrm>
              <a:off x="-274582" y="5756775"/>
              <a:ext cx="123614" cy="123712"/>
            </a:xfrm>
            <a:custGeom>
              <a:avLst/>
              <a:gdLst>
                <a:gd name="connsiteX0" fmla="*/ 110603 w 123614"/>
                <a:gd name="connsiteY0" fmla="*/ 6506 h 123712"/>
                <a:gd name="connsiteX1" fmla="*/ 91086 w 123614"/>
                <a:gd name="connsiteY1" fmla="*/ 26023 h 123712"/>
                <a:gd name="connsiteX2" fmla="*/ 52052 w 123614"/>
                <a:gd name="connsiteY2" fmla="*/ 26023 h 123712"/>
                <a:gd name="connsiteX3" fmla="*/ 19524 w 123614"/>
                <a:gd name="connsiteY3" fmla="*/ 58551 h 123712"/>
                <a:gd name="connsiteX4" fmla="*/ 19524 w 123614"/>
                <a:gd name="connsiteY4" fmla="*/ 72487 h 123712"/>
                <a:gd name="connsiteX5" fmla="*/ 833 w 123614"/>
                <a:gd name="connsiteY5" fmla="*/ 104189 h 123712"/>
                <a:gd name="connsiteX6" fmla="*/ 32535 w 123614"/>
                <a:gd name="connsiteY6" fmla="*/ 122880 h 123712"/>
                <a:gd name="connsiteX7" fmla="*/ 51226 w 123614"/>
                <a:gd name="connsiteY7" fmla="*/ 91178 h 123712"/>
                <a:gd name="connsiteX8" fmla="*/ 32535 w 123614"/>
                <a:gd name="connsiteY8" fmla="*/ 72487 h 123712"/>
                <a:gd name="connsiteX9" fmla="*/ 32535 w 123614"/>
                <a:gd name="connsiteY9" fmla="*/ 58551 h 123712"/>
                <a:gd name="connsiteX10" fmla="*/ 52052 w 123614"/>
                <a:gd name="connsiteY10" fmla="*/ 39034 h 123712"/>
                <a:gd name="connsiteX11" fmla="*/ 91086 w 123614"/>
                <a:gd name="connsiteY11" fmla="*/ 39034 h 123712"/>
                <a:gd name="connsiteX12" fmla="*/ 123615 w 123614"/>
                <a:gd name="connsiteY12" fmla="*/ 6506 h 123712"/>
                <a:gd name="connsiteX13" fmla="*/ 123615 w 123614"/>
                <a:gd name="connsiteY13" fmla="*/ 0 h 123712"/>
                <a:gd name="connsiteX14" fmla="*/ 110603 w 123614"/>
                <a:gd name="connsiteY14" fmla="*/ 0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3712">
                  <a:moveTo>
                    <a:pt x="110603" y="6506"/>
                  </a:moveTo>
                  <a:cubicBezTo>
                    <a:pt x="110603" y="17285"/>
                    <a:pt x="101866" y="26023"/>
                    <a:pt x="91086" y="26023"/>
                  </a:cubicBezTo>
                  <a:lnTo>
                    <a:pt x="52052" y="26023"/>
                  </a:lnTo>
                  <a:cubicBezTo>
                    <a:pt x="34096" y="26044"/>
                    <a:pt x="19545" y="40595"/>
                    <a:pt x="19524" y="58551"/>
                  </a:cubicBezTo>
                  <a:lnTo>
                    <a:pt x="19524" y="72487"/>
                  </a:lnTo>
                  <a:cubicBezTo>
                    <a:pt x="5608" y="76080"/>
                    <a:pt x="-2760" y="90273"/>
                    <a:pt x="833" y="104189"/>
                  </a:cubicBezTo>
                  <a:cubicBezTo>
                    <a:pt x="4426" y="118105"/>
                    <a:pt x="18619" y="126473"/>
                    <a:pt x="32535" y="122880"/>
                  </a:cubicBezTo>
                  <a:cubicBezTo>
                    <a:pt x="46451" y="119287"/>
                    <a:pt x="54819" y="105093"/>
                    <a:pt x="51226" y="91178"/>
                  </a:cubicBezTo>
                  <a:cubicBezTo>
                    <a:pt x="48859" y="82011"/>
                    <a:pt x="41702" y="74853"/>
                    <a:pt x="32535" y="72487"/>
                  </a:cubicBezTo>
                  <a:lnTo>
                    <a:pt x="32535" y="58551"/>
                  </a:lnTo>
                  <a:cubicBezTo>
                    <a:pt x="32535" y="47772"/>
                    <a:pt x="41273" y="39034"/>
                    <a:pt x="52052" y="39034"/>
                  </a:cubicBezTo>
                  <a:lnTo>
                    <a:pt x="91086" y="39034"/>
                  </a:lnTo>
                  <a:cubicBezTo>
                    <a:pt x="109043" y="39013"/>
                    <a:pt x="123593" y="24462"/>
                    <a:pt x="123615" y="6506"/>
                  </a:cubicBezTo>
                  <a:lnTo>
                    <a:pt x="123615" y="0"/>
                  </a:lnTo>
                  <a:lnTo>
                    <a:pt x="110603" y="0"/>
                  </a:ln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37C729-38C4-4790-B8EA-38EABAB0E731}"/>
                </a:ext>
              </a:extLst>
            </p:cNvPr>
            <p:cNvSpPr/>
            <p:nvPr/>
          </p:nvSpPr>
          <p:spPr>
            <a:xfrm>
              <a:off x="106983" y="5613650"/>
              <a:ext cx="106361" cy="51960"/>
            </a:xfrm>
            <a:custGeom>
              <a:avLst/>
              <a:gdLst>
                <a:gd name="connsiteX0" fmla="*/ 80345 w 106361"/>
                <a:gd name="connsiteY0" fmla="*/ 0 h 51960"/>
                <a:gd name="connsiteX1" fmla="*/ 55246 w 106361"/>
                <a:gd name="connsiteY1" fmla="*/ 19517 h 51960"/>
                <a:gd name="connsiteX2" fmla="*/ 0 w 106361"/>
                <a:gd name="connsiteY2" fmla="*/ 19517 h 51960"/>
                <a:gd name="connsiteX3" fmla="*/ 7046 w 106361"/>
                <a:gd name="connsiteY3" fmla="*/ 32529 h 51960"/>
                <a:gd name="connsiteX4" fmla="*/ 55240 w 106361"/>
                <a:gd name="connsiteY4" fmla="*/ 32529 h 51960"/>
                <a:gd name="connsiteX5" fmla="*/ 86929 w 106361"/>
                <a:gd name="connsiteY5" fmla="*/ 51115 h 51960"/>
                <a:gd name="connsiteX6" fmla="*/ 105515 w 106361"/>
                <a:gd name="connsiteY6" fmla="*/ 19426 h 51960"/>
                <a:gd name="connsiteX7" fmla="*/ 80345 w 106361"/>
                <a:gd name="connsiteY7" fmla="*/ 0 h 5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61" h="51960">
                  <a:moveTo>
                    <a:pt x="80345" y="0"/>
                  </a:moveTo>
                  <a:cubicBezTo>
                    <a:pt x="68516" y="44"/>
                    <a:pt x="58204" y="8063"/>
                    <a:pt x="55246" y="19517"/>
                  </a:cubicBezTo>
                  <a:lnTo>
                    <a:pt x="0" y="19517"/>
                  </a:lnTo>
                  <a:cubicBezTo>
                    <a:pt x="2745" y="23628"/>
                    <a:pt x="5103" y="27984"/>
                    <a:pt x="7046" y="32529"/>
                  </a:cubicBezTo>
                  <a:lnTo>
                    <a:pt x="55240" y="32529"/>
                  </a:lnTo>
                  <a:cubicBezTo>
                    <a:pt x="58858" y="46412"/>
                    <a:pt x="73045" y="54733"/>
                    <a:pt x="86929" y="51115"/>
                  </a:cubicBezTo>
                  <a:cubicBezTo>
                    <a:pt x="100812" y="47497"/>
                    <a:pt x="109133" y="33309"/>
                    <a:pt x="105515" y="19426"/>
                  </a:cubicBezTo>
                  <a:cubicBezTo>
                    <a:pt x="102531" y="7973"/>
                    <a:pt x="92181" y="-14"/>
                    <a:pt x="80345" y="0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154E0FA-B377-4447-B40E-D269CC0B2919}"/>
                </a:ext>
              </a:extLst>
            </p:cNvPr>
            <p:cNvSpPr/>
            <p:nvPr/>
          </p:nvSpPr>
          <p:spPr>
            <a:xfrm>
              <a:off x="37697" y="5755969"/>
              <a:ext cx="117102" cy="85296"/>
            </a:xfrm>
            <a:custGeom>
              <a:avLst/>
              <a:gdLst>
                <a:gd name="connsiteX0" fmla="*/ 91080 w 117102"/>
                <a:gd name="connsiteY0" fmla="*/ 33335 h 85296"/>
                <a:gd name="connsiteX1" fmla="*/ 65981 w 117102"/>
                <a:gd name="connsiteY1" fmla="*/ 52852 h 85296"/>
                <a:gd name="connsiteX2" fmla="*/ 32529 w 117102"/>
                <a:gd name="connsiteY2" fmla="*/ 52852 h 85296"/>
                <a:gd name="connsiteX3" fmla="*/ 13011 w 117102"/>
                <a:gd name="connsiteY3" fmla="*/ 33335 h 85296"/>
                <a:gd name="connsiteX4" fmla="*/ 13011 w 117102"/>
                <a:gd name="connsiteY4" fmla="*/ 0 h 85296"/>
                <a:gd name="connsiteX5" fmla="*/ 2212 w 117102"/>
                <a:gd name="connsiteY5" fmla="*/ 807 h 85296"/>
                <a:gd name="connsiteX6" fmla="*/ 0 w 117102"/>
                <a:gd name="connsiteY6" fmla="*/ 807 h 85296"/>
                <a:gd name="connsiteX7" fmla="*/ 0 w 117102"/>
                <a:gd name="connsiteY7" fmla="*/ 33335 h 85296"/>
                <a:gd name="connsiteX8" fmla="*/ 32529 w 117102"/>
                <a:gd name="connsiteY8" fmla="*/ 65864 h 85296"/>
                <a:gd name="connsiteX9" fmla="*/ 65981 w 117102"/>
                <a:gd name="connsiteY9" fmla="*/ 65864 h 85296"/>
                <a:gd name="connsiteX10" fmla="*/ 97670 w 117102"/>
                <a:gd name="connsiteY10" fmla="*/ 84450 h 85296"/>
                <a:gd name="connsiteX11" fmla="*/ 116256 w 117102"/>
                <a:gd name="connsiteY11" fmla="*/ 52761 h 85296"/>
                <a:gd name="connsiteX12" fmla="*/ 91080 w 117102"/>
                <a:gd name="connsiteY12" fmla="*/ 33335 h 8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2" h="85296">
                  <a:moveTo>
                    <a:pt x="91080" y="33335"/>
                  </a:moveTo>
                  <a:cubicBezTo>
                    <a:pt x="79250" y="33379"/>
                    <a:pt x="68938" y="41398"/>
                    <a:pt x="65981" y="52852"/>
                  </a:cubicBezTo>
                  <a:lnTo>
                    <a:pt x="32529" y="52852"/>
                  </a:lnTo>
                  <a:cubicBezTo>
                    <a:pt x="21749" y="52852"/>
                    <a:pt x="13011" y="44115"/>
                    <a:pt x="13011" y="33335"/>
                  </a:cubicBezTo>
                  <a:lnTo>
                    <a:pt x="13011" y="0"/>
                  </a:lnTo>
                  <a:cubicBezTo>
                    <a:pt x="9434" y="509"/>
                    <a:pt x="5826" y="779"/>
                    <a:pt x="2212" y="807"/>
                  </a:cubicBezTo>
                  <a:lnTo>
                    <a:pt x="0" y="807"/>
                  </a:lnTo>
                  <a:lnTo>
                    <a:pt x="0" y="33335"/>
                  </a:lnTo>
                  <a:cubicBezTo>
                    <a:pt x="21" y="51292"/>
                    <a:pt x="14572" y="65842"/>
                    <a:pt x="32529" y="65864"/>
                  </a:cubicBezTo>
                  <a:lnTo>
                    <a:pt x="65981" y="65864"/>
                  </a:lnTo>
                  <a:cubicBezTo>
                    <a:pt x="69599" y="79747"/>
                    <a:pt x="83786" y="88068"/>
                    <a:pt x="97670" y="84450"/>
                  </a:cubicBezTo>
                  <a:cubicBezTo>
                    <a:pt x="111553" y="80832"/>
                    <a:pt x="119874" y="66645"/>
                    <a:pt x="116256" y="52761"/>
                  </a:cubicBezTo>
                  <a:cubicBezTo>
                    <a:pt x="113271" y="41306"/>
                    <a:pt x="102918" y="33318"/>
                    <a:pt x="91080" y="3333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3CAD75A-E646-40E6-A4DD-C0E39E9F842B}"/>
                </a:ext>
              </a:extLst>
            </p:cNvPr>
            <p:cNvSpPr/>
            <p:nvPr/>
          </p:nvSpPr>
          <p:spPr>
            <a:xfrm>
              <a:off x="-261829" y="5522569"/>
              <a:ext cx="362612" cy="214679"/>
            </a:xfrm>
            <a:custGeom>
              <a:avLst/>
              <a:gdLst>
                <a:gd name="connsiteX0" fmla="*/ 14629 w 362612"/>
                <a:gd name="connsiteY0" fmla="*/ 99154 h 214679"/>
                <a:gd name="connsiteX1" fmla="*/ 7076 w 362612"/>
                <a:gd name="connsiteY1" fmla="*/ 173371 h 214679"/>
                <a:gd name="connsiteX2" fmla="*/ 69772 w 362612"/>
                <a:gd name="connsiteY2" fmla="*/ 214481 h 214679"/>
                <a:gd name="connsiteX3" fmla="*/ 70188 w 362612"/>
                <a:gd name="connsiteY3" fmla="*/ 214481 h 214679"/>
                <a:gd name="connsiteX4" fmla="*/ 89321 w 362612"/>
                <a:gd name="connsiteY4" fmla="*/ 214676 h 214679"/>
                <a:gd name="connsiteX5" fmla="*/ 301733 w 362612"/>
                <a:gd name="connsiteY5" fmla="*/ 214676 h 214679"/>
                <a:gd name="connsiteX6" fmla="*/ 362609 w 362612"/>
                <a:gd name="connsiteY6" fmla="*/ 155061 h 214679"/>
                <a:gd name="connsiteX7" fmla="*/ 309624 w 362612"/>
                <a:gd name="connsiteY7" fmla="*/ 94620 h 214679"/>
                <a:gd name="connsiteX8" fmla="*/ 279893 w 362612"/>
                <a:gd name="connsiteY8" fmla="*/ 48221 h 214679"/>
                <a:gd name="connsiteX9" fmla="*/ 237892 w 362612"/>
                <a:gd name="connsiteY9" fmla="*/ 35040 h 214679"/>
                <a:gd name="connsiteX10" fmla="*/ 224016 w 362612"/>
                <a:gd name="connsiteY10" fmla="*/ 36342 h 214679"/>
                <a:gd name="connsiteX11" fmla="*/ 154125 w 362612"/>
                <a:gd name="connsiteY11" fmla="*/ 1 h 214679"/>
                <a:gd name="connsiteX12" fmla="*/ 134393 w 362612"/>
                <a:gd name="connsiteY12" fmla="*/ 2304 h 214679"/>
                <a:gd name="connsiteX13" fmla="*/ 70377 w 362612"/>
                <a:gd name="connsiteY13" fmla="*/ 70392 h 214679"/>
                <a:gd name="connsiteX14" fmla="*/ 14629 w 362612"/>
                <a:gd name="connsiteY14" fmla="*/ 99154 h 214679"/>
                <a:gd name="connsiteX15" fmla="*/ 72881 w 362612"/>
                <a:gd name="connsiteY15" fmla="*/ 83358 h 214679"/>
                <a:gd name="connsiteX16" fmla="*/ 82217 w 362612"/>
                <a:gd name="connsiteY16" fmla="*/ 84087 h 214679"/>
                <a:gd name="connsiteX17" fmla="*/ 82287 w 362612"/>
                <a:gd name="connsiteY17" fmla="*/ 84043 h 214679"/>
                <a:gd name="connsiteX18" fmla="*/ 82289 w 362612"/>
                <a:gd name="connsiteY18" fmla="*/ 84028 h 214679"/>
                <a:gd name="connsiteX19" fmla="*/ 82289 w 362612"/>
                <a:gd name="connsiteY19" fmla="*/ 81986 h 214679"/>
                <a:gd name="connsiteX20" fmla="*/ 137360 w 362612"/>
                <a:gd name="connsiteY20" fmla="*/ 14977 h 214679"/>
                <a:gd name="connsiteX21" fmla="*/ 217894 w 362612"/>
                <a:gd name="connsiteY21" fmla="*/ 51409 h 214679"/>
                <a:gd name="connsiteX22" fmla="*/ 217972 w 362612"/>
                <a:gd name="connsiteY22" fmla="*/ 51409 h 214679"/>
                <a:gd name="connsiteX23" fmla="*/ 272418 w 362612"/>
                <a:gd name="connsiteY23" fmla="*/ 58890 h 214679"/>
                <a:gd name="connsiteX24" fmla="*/ 297732 w 362612"/>
                <a:gd name="connsiteY24" fmla="*/ 106044 h 214679"/>
                <a:gd name="connsiteX25" fmla="*/ 297732 w 362612"/>
                <a:gd name="connsiteY25" fmla="*/ 107267 h 214679"/>
                <a:gd name="connsiteX26" fmla="*/ 297803 w 362612"/>
                <a:gd name="connsiteY26" fmla="*/ 107319 h 214679"/>
                <a:gd name="connsiteX27" fmla="*/ 301707 w 362612"/>
                <a:gd name="connsiteY27" fmla="*/ 107137 h 214679"/>
                <a:gd name="connsiteX28" fmla="*/ 349528 w 362612"/>
                <a:gd name="connsiteY28" fmla="*/ 153850 h 214679"/>
                <a:gd name="connsiteX29" fmla="*/ 302816 w 362612"/>
                <a:gd name="connsiteY29" fmla="*/ 201671 h 214679"/>
                <a:gd name="connsiteX30" fmla="*/ 301707 w 362612"/>
                <a:gd name="connsiteY30" fmla="*/ 201671 h 214679"/>
                <a:gd name="connsiteX31" fmla="*/ 89452 w 362612"/>
                <a:gd name="connsiteY31" fmla="*/ 201671 h 214679"/>
                <a:gd name="connsiteX32" fmla="*/ 70325 w 362612"/>
                <a:gd name="connsiteY32" fmla="*/ 201476 h 214679"/>
                <a:gd name="connsiteX33" fmla="*/ 18806 w 362612"/>
                <a:gd name="connsiteY33" fmla="*/ 167737 h 214679"/>
                <a:gd name="connsiteX34" fmla="*/ 24986 w 362612"/>
                <a:gd name="connsiteY34" fmla="*/ 107020 h 214679"/>
                <a:gd name="connsiteX35" fmla="*/ 72881 w 362612"/>
                <a:gd name="connsiteY35" fmla="*/ 83358 h 21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62612" h="214679">
                  <a:moveTo>
                    <a:pt x="14629" y="99154"/>
                  </a:moveTo>
                  <a:cubicBezTo>
                    <a:pt x="-1669" y="120495"/>
                    <a:pt x="-4588" y="149185"/>
                    <a:pt x="7076" y="173371"/>
                  </a:cubicBezTo>
                  <a:cubicBezTo>
                    <a:pt x="18757" y="197621"/>
                    <a:pt x="42876" y="213437"/>
                    <a:pt x="69772" y="214481"/>
                  </a:cubicBezTo>
                  <a:lnTo>
                    <a:pt x="70188" y="214481"/>
                  </a:lnTo>
                  <a:lnTo>
                    <a:pt x="89321" y="214676"/>
                  </a:lnTo>
                  <a:lnTo>
                    <a:pt x="301733" y="214676"/>
                  </a:lnTo>
                  <a:cubicBezTo>
                    <a:pt x="335006" y="215025"/>
                    <a:pt x="362261" y="188334"/>
                    <a:pt x="362609" y="155061"/>
                  </a:cubicBezTo>
                  <a:cubicBezTo>
                    <a:pt x="362931" y="124355"/>
                    <a:pt x="340108" y="98320"/>
                    <a:pt x="309624" y="94620"/>
                  </a:cubicBezTo>
                  <a:cubicBezTo>
                    <a:pt x="306252" y="75825"/>
                    <a:pt x="295559" y="59138"/>
                    <a:pt x="279893" y="48221"/>
                  </a:cubicBezTo>
                  <a:cubicBezTo>
                    <a:pt x="267582" y="39611"/>
                    <a:pt x="252915" y="35008"/>
                    <a:pt x="237892" y="35040"/>
                  </a:cubicBezTo>
                  <a:cubicBezTo>
                    <a:pt x="233236" y="35036"/>
                    <a:pt x="228590" y="35471"/>
                    <a:pt x="224016" y="36342"/>
                  </a:cubicBezTo>
                  <a:cubicBezTo>
                    <a:pt x="208108" y="13477"/>
                    <a:pt x="181979" y="-110"/>
                    <a:pt x="154125" y="1"/>
                  </a:cubicBezTo>
                  <a:cubicBezTo>
                    <a:pt x="147480" y="3"/>
                    <a:pt x="140859" y="776"/>
                    <a:pt x="134393" y="2304"/>
                  </a:cubicBezTo>
                  <a:cubicBezTo>
                    <a:pt x="101242" y="9955"/>
                    <a:pt x="75972" y="36833"/>
                    <a:pt x="70377" y="70392"/>
                  </a:cubicBezTo>
                  <a:cubicBezTo>
                    <a:pt x="48431" y="71172"/>
                    <a:pt x="27984" y="81722"/>
                    <a:pt x="14629" y="99154"/>
                  </a:cubicBezTo>
                  <a:close/>
                  <a:moveTo>
                    <a:pt x="72881" y="83358"/>
                  </a:moveTo>
                  <a:cubicBezTo>
                    <a:pt x="76007" y="83359"/>
                    <a:pt x="79129" y="83603"/>
                    <a:pt x="82217" y="84087"/>
                  </a:cubicBezTo>
                  <a:cubicBezTo>
                    <a:pt x="82248" y="84094"/>
                    <a:pt x="82280" y="84075"/>
                    <a:pt x="82287" y="84043"/>
                  </a:cubicBezTo>
                  <a:cubicBezTo>
                    <a:pt x="82288" y="84038"/>
                    <a:pt x="82289" y="84033"/>
                    <a:pt x="82289" y="84028"/>
                  </a:cubicBezTo>
                  <a:cubicBezTo>
                    <a:pt x="82289" y="83677"/>
                    <a:pt x="82289" y="82448"/>
                    <a:pt x="82289" y="81986"/>
                  </a:cubicBezTo>
                  <a:cubicBezTo>
                    <a:pt x="83325" y="49745"/>
                    <a:pt x="105930" y="22240"/>
                    <a:pt x="137360" y="14977"/>
                  </a:cubicBezTo>
                  <a:cubicBezTo>
                    <a:pt x="169368" y="7371"/>
                    <a:pt x="202473" y="22347"/>
                    <a:pt x="217894" y="51409"/>
                  </a:cubicBezTo>
                  <a:cubicBezTo>
                    <a:pt x="217917" y="51426"/>
                    <a:pt x="217948" y="51426"/>
                    <a:pt x="217972" y="51409"/>
                  </a:cubicBezTo>
                  <a:cubicBezTo>
                    <a:pt x="236272" y="45047"/>
                    <a:pt x="256512" y="47828"/>
                    <a:pt x="272418" y="58890"/>
                  </a:cubicBezTo>
                  <a:cubicBezTo>
                    <a:pt x="287925" y="69644"/>
                    <a:pt x="297338" y="87178"/>
                    <a:pt x="297732" y="106044"/>
                  </a:cubicBezTo>
                  <a:cubicBezTo>
                    <a:pt x="297732" y="106258"/>
                    <a:pt x="297732" y="107033"/>
                    <a:pt x="297732" y="107267"/>
                  </a:cubicBezTo>
                  <a:cubicBezTo>
                    <a:pt x="297732" y="107306"/>
                    <a:pt x="297732" y="107325"/>
                    <a:pt x="297803" y="107319"/>
                  </a:cubicBezTo>
                  <a:cubicBezTo>
                    <a:pt x="299099" y="107167"/>
                    <a:pt x="300403" y="107106"/>
                    <a:pt x="301707" y="107137"/>
                  </a:cubicBezTo>
                  <a:cubicBezTo>
                    <a:pt x="327812" y="106830"/>
                    <a:pt x="349223" y="127744"/>
                    <a:pt x="349528" y="153850"/>
                  </a:cubicBezTo>
                  <a:cubicBezTo>
                    <a:pt x="349835" y="179954"/>
                    <a:pt x="328921" y="201365"/>
                    <a:pt x="302816" y="201671"/>
                  </a:cubicBezTo>
                  <a:cubicBezTo>
                    <a:pt x="302446" y="201676"/>
                    <a:pt x="302076" y="201676"/>
                    <a:pt x="301707" y="201671"/>
                  </a:cubicBezTo>
                  <a:lnTo>
                    <a:pt x="89452" y="201671"/>
                  </a:lnTo>
                  <a:lnTo>
                    <a:pt x="70325" y="201476"/>
                  </a:lnTo>
                  <a:cubicBezTo>
                    <a:pt x="48240" y="200605"/>
                    <a:pt x="28432" y="187633"/>
                    <a:pt x="18806" y="167737"/>
                  </a:cubicBezTo>
                  <a:cubicBezTo>
                    <a:pt x="9298" y="147944"/>
                    <a:pt x="11686" y="124491"/>
                    <a:pt x="24986" y="107020"/>
                  </a:cubicBezTo>
                  <a:cubicBezTo>
                    <a:pt x="36377" y="92082"/>
                    <a:pt x="54096" y="83328"/>
                    <a:pt x="72881" y="83358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B5A94E-76E9-4CC1-AC0A-14D470E6A048}"/>
              </a:ext>
            </a:extLst>
          </p:cNvPr>
          <p:cNvGrpSpPr/>
          <p:nvPr/>
        </p:nvGrpSpPr>
        <p:grpSpPr>
          <a:xfrm>
            <a:off x="10014723" y="5022904"/>
            <a:ext cx="601126" cy="444223"/>
            <a:chOff x="5694362" y="3142545"/>
            <a:chExt cx="800099" cy="59126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5D4E40-0119-4B2D-B5D2-0DBAF201AFA5}"/>
                </a:ext>
              </a:extLst>
            </p:cNvPr>
            <p:cNvSpPr/>
            <p:nvPr/>
          </p:nvSpPr>
          <p:spPr>
            <a:xfrm>
              <a:off x="5874622" y="3142545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6763E8F-31F5-42ED-8EEC-C9ED2B098776}"/>
                </a:ext>
              </a:extLst>
            </p:cNvPr>
            <p:cNvSpPr/>
            <p:nvPr/>
          </p:nvSpPr>
          <p:spPr>
            <a:xfrm>
              <a:off x="5999162" y="3228975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A027A1-4A61-4BED-8F8F-C014A703BC80}"/>
                </a:ext>
              </a:extLst>
            </p:cNvPr>
            <p:cNvSpPr/>
            <p:nvPr/>
          </p:nvSpPr>
          <p:spPr>
            <a:xfrm>
              <a:off x="5952489" y="3438525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ED681D-9F8A-4446-90BC-64DE805D11A2}"/>
                </a:ext>
              </a:extLst>
            </p:cNvPr>
            <p:cNvSpPr/>
            <p:nvPr/>
          </p:nvSpPr>
          <p:spPr>
            <a:xfrm>
              <a:off x="6272529" y="3174073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81D0DD-F46F-463F-9872-4F72DB912A4D}"/>
                </a:ext>
              </a:extLst>
            </p:cNvPr>
            <p:cNvSpPr/>
            <p:nvPr/>
          </p:nvSpPr>
          <p:spPr>
            <a:xfrm>
              <a:off x="6339547" y="3372583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DA6472-91F5-49C7-B15F-08BD3BAE2ED9}"/>
                </a:ext>
              </a:extLst>
            </p:cNvPr>
            <p:cNvSpPr/>
            <p:nvPr/>
          </p:nvSpPr>
          <p:spPr>
            <a:xfrm>
              <a:off x="5780100" y="3174338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C9AB58B-2D44-4DF4-87AB-86E4F204EE5B}"/>
                </a:ext>
              </a:extLst>
            </p:cNvPr>
            <p:cNvSpPr/>
            <p:nvPr/>
          </p:nvSpPr>
          <p:spPr>
            <a:xfrm>
              <a:off x="5694362" y="3372821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B3CFAD-EB0F-4D18-96F0-3EC11B89B6C4}"/>
                </a:ext>
              </a:extLst>
            </p:cNvPr>
            <p:cNvSpPr/>
            <p:nvPr/>
          </p:nvSpPr>
          <p:spPr>
            <a:xfrm>
              <a:off x="5922962" y="3555653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0EAF819-01D1-45A1-A03B-9679645E8368}"/>
              </a:ext>
            </a:extLst>
          </p:cNvPr>
          <p:cNvSpPr txBox="1"/>
          <p:nvPr/>
        </p:nvSpPr>
        <p:spPr>
          <a:xfrm>
            <a:off x="1158035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Set Business Goals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8FE4B90-7F7D-4970-8F41-99BABD3D2450}"/>
              </a:ext>
            </a:extLst>
          </p:cNvPr>
          <p:cNvSpPr txBox="1"/>
          <p:nvPr/>
        </p:nvSpPr>
        <p:spPr>
          <a:xfrm>
            <a:off x="3203714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Identify Stakeholders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79E679A-8C73-4BDA-9DA5-2CD58EB2EB8D}"/>
              </a:ext>
            </a:extLst>
          </p:cNvPr>
          <p:cNvSpPr txBox="1"/>
          <p:nvPr/>
        </p:nvSpPr>
        <p:spPr>
          <a:xfrm>
            <a:off x="5302324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Time &amp; Budget Estimation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654540A-E0C2-4C26-B1E4-66D1F65FCA75}"/>
              </a:ext>
            </a:extLst>
          </p:cNvPr>
          <p:cNvSpPr txBox="1"/>
          <p:nvPr/>
        </p:nvSpPr>
        <p:spPr>
          <a:xfrm>
            <a:off x="9550796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Migrate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779954-B56B-4728-9E66-C6040B56F31B}"/>
              </a:ext>
            </a:extLst>
          </p:cNvPr>
          <p:cNvSpPr txBox="1"/>
          <p:nvPr/>
        </p:nvSpPr>
        <p:spPr>
          <a:xfrm>
            <a:off x="7404056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Clean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56A5006-5350-4286-A767-CB5BDE3C6519}"/>
              </a:ext>
            </a:extLst>
          </p:cNvPr>
          <p:cNvSpPr txBox="1"/>
          <p:nvPr/>
        </p:nvSpPr>
        <p:spPr>
          <a:xfrm>
            <a:off x="1000674" y="5858508"/>
            <a:ext cx="1813389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Integrate Systems &amp; Services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DBFC5E6-D48E-4966-9B83-EC180E909676}"/>
              </a:ext>
            </a:extLst>
          </p:cNvPr>
          <p:cNvSpPr txBox="1"/>
          <p:nvPr/>
        </p:nvSpPr>
        <p:spPr>
          <a:xfrm>
            <a:off x="5302324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Test Solution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3A9EE7-B9FB-44D2-B754-07871B29B18D}"/>
              </a:ext>
            </a:extLst>
          </p:cNvPr>
          <p:cNvSpPr txBox="1"/>
          <p:nvPr/>
        </p:nvSpPr>
        <p:spPr>
          <a:xfrm>
            <a:off x="7404056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Train People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EF9F7B5-3A87-4F21-87B2-35A4AEE71AD0}"/>
              </a:ext>
            </a:extLst>
          </p:cNvPr>
          <p:cNvSpPr txBox="1"/>
          <p:nvPr/>
        </p:nvSpPr>
        <p:spPr>
          <a:xfrm>
            <a:off x="3203714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600" b="1" kern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Deploy Solution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E298C16-0701-40AA-A3AD-B98815C01B61}"/>
              </a:ext>
            </a:extLst>
          </p:cNvPr>
          <p:cNvSpPr txBox="1"/>
          <p:nvPr/>
        </p:nvSpPr>
        <p:spPr>
          <a:xfrm>
            <a:off x="9550796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User Adoption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3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3ED159-4C5C-47FF-9773-903806C1A12A}"/>
              </a:ext>
            </a:extLst>
          </p:cNvPr>
          <p:cNvCxnSpPr>
            <a:cxnSpLocks/>
          </p:cNvCxnSpPr>
          <p:nvPr/>
        </p:nvCxnSpPr>
        <p:spPr>
          <a:xfrm flipH="1">
            <a:off x="1343614" y="5233628"/>
            <a:ext cx="8370787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E340D6C-5BB9-4DCB-BC16-C5FA57C1286F}"/>
              </a:ext>
            </a:extLst>
          </p:cNvPr>
          <p:cNvSpPr/>
          <p:nvPr/>
        </p:nvSpPr>
        <p:spPr>
          <a:xfrm>
            <a:off x="1041495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D53DF3E-8D65-4A86-B1AD-5A469DC0FE28}"/>
              </a:ext>
            </a:extLst>
          </p:cNvPr>
          <p:cNvSpPr/>
          <p:nvPr/>
        </p:nvSpPr>
        <p:spPr>
          <a:xfrm>
            <a:off x="3122171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28DE41D-544E-42F8-89A4-7926F9DCAC2F}"/>
              </a:ext>
            </a:extLst>
          </p:cNvPr>
          <p:cNvSpPr/>
          <p:nvPr/>
        </p:nvSpPr>
        <p:spPr>
          <a:xfrm>
            <a:off x="5205502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B6E7BF0-D76C-4C33-866F-90689AEFE4D9}"/>
              </a:ext>
            </a:extLst>
          </p:cNvPr>
          <p:cNvSpPr/>
          <p:nvPr/>
        </p:nvSpPr>
        <p:spPr>
          <a:xfrm>
            <a:off x="7297553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D1BCEDE-C653-401B-A804-6AC2F46EB4FA}"/>
              </a:ext>
            </a:extLst>
          </p:cNvPr>
          <p:cNvSpPr/>
          <p:nvPr/>
        </p:nvSpPr>
        <p:spPr>
          <a:xfrm>
            <a:off x="9441840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640C8A8-BE7F-4A32-A63F-976CF0B5C6D8}"/>
              </a:ext>
            </a:extLst>
          </p:cNvPr>
          <p:cNvSpPr/>
          <p:nvPr/>
        </p:nvSpPr>
        <p:spPr>
          <a:xfrm>
            <a:off x="1041495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AA2C39C-291E-4D3B-B256-D333039658EF}"/>
              </a:ext>
            </a:extLst>
          </p:cNvPr>
          <p:cNvSpPr/>
          <p:nvPr/>
        </p:nvSpPr>
        <p:spPr>
          <a:xfrm>
            <a:off x="3122171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B3EB803-289E-48E3-880A-4893076A2ED2}"/>
              </a:ext>
            </a:extLst>
          </p:cNvPr>
          <p:cNvSpPr/>
          <p:nvPr/>
        </p:nvSpPr>
        <p:spPr>
          <a:xfrm>
            <a:off x="5205502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611634CF-5E2A-47C9-9829-89EC4C40FD73}"/>
              </a:ext>
            </a:extLst>
          </p:cNvPr>
          <p:cNvSpPr/>
          <p:nvPr/>
        </p:nvSpPr>
        <p:spPr>
          <a:xfrm>
            <a:off x="7297553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8841C39-A52C-43E9-80DA-C788BD3B88A0}"/>
              </a:ext>
            </a:extLst>
          </p:cNvPr>
          <p:cNvSpPr/>
          <p:nvPr/>
        </p:nvSpPr>
        <p:spPr>
          <a:xfrm>
            <a:off x="9441840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10-Step Implementation Process Plan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B144E8-C1FA-4729-BBAD-C5F9F6F76615}"/>
              </a:ext>
            </a:extLst>
          </p:cNvPr>
          <p:cNvSpPr/>
          <p:nvPr/>
        </p:nvSpPr>
        <p:spPr>
          <a:xfrm>
            <a:off x="10850433" y="2337058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69A2F-4D7D-4A24-9760-9E25BFBD8E4D}"/>
              </a:ext>
            </a:extLst>
          </p:cNvPr>
          <p:cNvCxnSpPr>
            <a:cxnSpLocks/>
          </p:cNvCxnSpPr>
          <p:nvPr/>
        </p:nvCxnSpPr>
        <p:spPr>
          <a:xfrm flipH="1">
            <a:off x="2198335" y="2337058"/>
            <a:ext cx="8652098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4FEAE7-F451-4A4A-BEBE-52E6AAAAE53B}"/>
              </a:ext>
            </a:extLst>
          </p:cNvPr>
          <p:cNvSpPr/>
          <p:nvPr/>
        </p:nvSpPr>
        <p:spPr>
          <a:xfrm>
            <a:off x="1476199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C5F66F4-32FF-4D82-87FF-287DC1AD1B82}"/>
              </a:ext>
            </a:extLst>
          </p:cNvPr>
          <p:cNvSpPr/>
          <p:nvPr/>
        </p:nvSpPr>
        <p:spPr>
          <a:xfrm>
            <a:off x="3556875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A87E826-63F0-4474-AE63-F2879B9B4EB7}"/>
              </a:ext>
            </a:extLst>
          </p:cNvPr>
          <p:cNvSpPr/>
          <p:nvPr/>
        </p:nvSpPr>
        <p:spPr>
          <a:xfrm>
            <a:off x="5640206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92CBB5E-385B-49D5-ADCE-A2599ED8A652}"/>
              </a:ext>
            </a:extLst>
          </p:cNvPr>
          <p:cNvSpPr/>
          <p:nvPr/>
        </p:nvSpPr>
        <p:spPr>
          <a:xfrm>
            <a:off x="7732257" y="1905888"/>
            <a:ext cx="862340" cy="86233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15C91F3-A072-4D32-B791-BFB828626AD2}"/>
              </a:ext>
            </a:extLst>
          </p:cNvPr>
          <p:cNvSpPr/>
          <p:nvPr/>
        </p:nvSpPr>
        <p:spPr>
          <a:xfrm>
            <a:off x="9883682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307AB1C-2842-4E63-ABBB-48B887587679}"/>
              </a:ext>
            </a:extLst>
          </p:cNvPr>
          <p:cNvCxnSpPr>
            <a:cxnSpLocks/>
          </p:cNvCxnSpPr>
          <p:nvPr/>
        </p:nvCxnSpPr>
        <p:spPr>
          <a:xfrm flipH="1">
            <a:off x="1343614" y="3783238"/>
            <a:ext cx="9506819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5">
            <a:extLst>
              <a:ext uri="{FF2B5EF4-FFF2-40B4-BE49-F238E27FC236}">
                <a16:creationId xmlns:a16="http://schemas.microsoft.com/office/drawing/2014/main" id="{7FCEF5AF-400A-4734-B68B-D400C8BD8143}"/>
              </a:ext>
            </a:extLst>
          </p:cNvPr>
          <p:cNvSpPr/>
          <p:nvPr/>
        </p:nvSpPr>
        <p:spPr>
          <a:xfrm flipH="1">
            <a:off x="620729" y="3784856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37DC6CD-7D14-4CF6-BD6D-C9D69FD1DD7A}"/>
              </a:ext>
            </a:extLst>
          </p:cNvPr>
          <p:cNvSpPr/>
          <p:nvPr/>
        </p:nvSpPr>
        <p:spPr>
          <a:xfrm>
            <a:off x="1476199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AE21696-1F28-4449-8C59-11808E713074}"/>
              </a:ext>
            </a:extLst>
          </p:cNvPr>
          <p:cNvSpPr/>
          <p:nvPr/>
        </p:nvSpPr>
        <p:spPr>
          <a:xfrm>
            <a:off x="3556875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C066E17-157E-4C1B-BF68-DF7FCE9C4DE2}"/>
              </a:ext>
            </a:extLst>
          </p:cNvPr>
          <p:cNvSpPr/>
          <p:nvPr/>
        </p:nvSpPr>
        <p:spPr>
          <a:xfrm>
            <a:off x="5640206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F4C61C1-545B-422B-946C-D00D1665606B}"/>
              </a:ext>
            </a:extLst>
          </p:cNvPr>
          <p:cNvSpPr/>
          <p:nvPr/>
        </p:nvSpPr>
        <p:spPr>
          <a:xfrm>
            <a:off x="7732257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CCA4A29-6CAB-43D0-9528-1539B336367B}"/>
              </a:ext>
            </a:extLst>
          </p:cNvPr>
          <p:cNvSpPr/>
          <p:nvPr/>
        </p:nvSpPr>
        <p:spPr>
          <a:xfrm>
            <a:off x="9883682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2" name="Graphic 61" descr="Bullseye outline">
            <a:extLst>
              <a:ext uri="{FF2B5EF4-FFF2-40B4-BE49-F238E27FC236}">
                <a16:creationId xmlns:a16="http://schemas.microsoft.com/office/drawing/2014/main" id="{3595A5FD-1182-4CF2-B0A3-A13D6368E322}"/>
              </a:ext>
            </a:extLst>
          </p:cNvPr>
          <p:cNvGrpSpPr/>
          <p:nvPr/>
        </p:nvGrpSpPr>
        <p:grpSpPr>
          <a:xfrm>
            <a:off x="1672264" y="2050800"/>
            <a:ext cx="508042" cy="508040"/>
            <a:chOff x="1672264" y="2050800"/>
            <a:chExt cx="508042" cy="508040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B4D082-C51E-42E6-9AF0-CFBE9E8284A2}"/>
                </a:ext>
              </a:extLst>
            </p:cNvPr>
            <p:cNvSpPr/>
            <p:nvPr/>
          </p:nvSpPr>
          <p:spPr>
            <a:xfrm>
              <a:off x="1672264" y="2083288"/>
              <a:ext cx="475514" cy="475551"/>
            </a:xfrm>
            <a:custGeom>
              <a:avLst/>
              <a:gdLst>
                <a:gd name="connsiteX0" fmla="*/ 427371 w 475514"/>
                <a:gd name="connsiteY0" fmla="*/ 117141 h 475551"/>
                <a:gd name="connsiteX1" fmla="*/ 358411 w 475514"/>
                <a:gd name="connsiteY1" fmla="*/ 427446 h 475551"/>
                <a:gd name="connsiteX2" fmla="*/ 48105 w 475514"/>
                <a:gd name="connsiteY2" fmla="*/ 358486 h 475551"/>
                <a:gd name="connsiteX3" fmla="*/ 117066 w 475514"/>
                <a:gd name="connsiteY3" fmla="*/ 48181 h 475551"/>
                <a:gd name="connsiteX4" fmla="*/ 358411 w 475514"/>
                <a:gd name="connsiteY4" fmla="*/ 48181 h 475551"/>
                <a:gd name="connsiteX5" fmla="*/ 358411 w 475514"/>
                <a:gd name="connsiteY5" fmla="*/ 32918 h 475551"/>
                <a:gd name="connsiteX6" fmla="*/ 32918 w 475514"/>
                <a:gd name="connsiteY6" fmla="*/ 117141 h 475551"/>
                <a:gd name="connsiteX7" fmla="*/ 117141 w 475514"/>
                <a:gd name="connsiteY7" fmla="*/ 442633 h 475551"/>
                <a:gd name="connsiteX8" fmla="*/ 442634 w 475514"/>
                <a:gd name="connsiteY8" fmla="*/ 358410 h 475551"/>
                <a:gd name="connsiteX9" fmla="*/ 442634 w 475514"/>
                <a:gd name="connsiteY9" fmla="*/ 117141 h 47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514" h="475551">
                  <a:moveTo>
                    <a:pt x="427371" y="117141"/>
                  </a:moveTo>
                  <a:cubicBezTo>
                    <a:pt x="494017" y="221873"/>
                    <a:pt x="463142" y="360801"/>
                    <a:pt x="358411" y="427446"/>
                  </a:cubicBezTo>
                  <a:cubicBezTo>
                    <a:pt x="253679" y="494092"/>
                    <a:pt x="114750" y="463217"/>
                    <a:pt x="48105" y="358486"/>
                  </a:cubicBezTo>
                  <a:cubicBezTo>
                    <a:pt x="-18541" y="253754"/>
                    <a:pt x="12334" y="114826"/>
                    <a:pt x="117066" y="48181"/>
                  </a:cubicBezTo>
                  <a:cubicBezTo>
                    <a:pt x="190692" y="1328"/>
                    <a:pt x="284784" y="1328"/>
                    <a:pt x="358411" y="48181"/>
                  </a:cubicBezTo>
                  <a:lnTo>
                    <a:pt x="358411" y="32918"/>
                  </a:lnTo>
                  <a:cubicBezTo>
                    <a:pt x="245271" y="-33707"/>
                    <a:pt x="99543" y="4002"/>
                    <a:pt x="32918" y="117141"/>
                  </a:cubicBezTo>
                  <a:cubicBezTo>
                    <a:pt x="-33706" y="230281"/>
                    <a:pt x="4001" y="376009"/>
                    <a:pt x="117141" y="442633"/>
                  </a:cubicBezTo>
                  <a:cubicBezTo>
                    <a:pt x="230281" y="509258"/>
                    <a:pt x="376009" y="471551"/>
                    <a:pt x="442634" y="358410"/>
                  </a:cubicBezTo>
                  <a:cubicBezTo>
                    <a:pt x="486474" y="283962"/>
                    <a:pt x="486474" y="191590"/>
                    <a:pt x="442634" y="117141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F62B17-3FEB-49E6-99E7-C058A51DA832}"/>
                </a:ext>
              </a:extLst>
            </p:cNvPr>
            <p:cNvSpPr/>
            <p:nvPr/>
          </p:nvSpPr>
          <p:spPr>
            <a:xfrm>
              <a:off x="1756941" y="2167888"/>
              <a:ext cx="306262" cy="306274"/>
            </a:xfrm>
            <a:custGeom>
              <a:avLst/>
              <a:gdLst>
                <a:gd name="connsiteX0" fmla="*/ 241433 w 306262"/>
                <a:gd name="connsiteY0" fmla="*/ 28033 h 306274"/>
                <a:gd name="connsiteX1" fmla="*/ 28033 w 306262"/>
                <a:gd name="connsiteY1" fmla="*/ 64842 h 306274"/>
                <a:gd name="connsiteX2" fmla="*/ 64842 w 306262"/>
                <a:gd name="connsiteY2" fmla="*/ 278242 h 306274"/>
                <a:gd name="connsiteX3" fmla="*/ 278242 w 306262"/>
                <a:gd name="connsiteY3" fmla="*/ 241432 h 306274"/>
                <a:gd name="connsiteX4" fmla="*/ 278242 w 306262"/>
                <a:gd name="connsiteY4" fmla="*/ 64842 h 306274"/>
                <a:gd name="connsiteX5" fmla="*/ 268900 w 306262"/>
                <a:gd name="connsiteY5" fmla="*/ 74178 h 306274"/>
                <a:gd name="connsiteX6" fmla="*/ 232097 w 306262"/>
                <a:gd name="connsiteY6" fmla="*/ 268834 h 306274"/>
                <a:gd name="connsiteX7" fmla="*/ 37441 w 306262"/>
                <a:gd name="connsiteY7" fmla="*/ 232031 h 306274"/>
                <a:gd name="connsiteX8" fmla="*/ 74244 w 306262"/>
                <a:gd name="connsiteY8" fmla="*/ 37375 h 306274"/>
                <a:gd name="connsiteX9" fmla="*/ 232097 w 306262"/>
                <a:gd name="connsiteY9" fmla="*/ 37375 h 30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262" h="306274">
                  <a:moveTo>
                    <a:pt x="241433" y="28033"/>
                  </a:moveTo>
                  <a:cubicBezTo>
                    <a:pt x="172339" y="-20731"/>
                    <a:pt x="76797" y="-4251"/>
                    <a:pt x="28033" y="64842"/>
                  </a:cubicBezTo>
                  <a:cubicBezTo>
                    <a:pt x="-20731" y="133935"/>
                    <a:pt x="-4252" y="229478"/>
                    <a:pt x="64842" y="278242"/>
                  </a:cubicBezTo>
                  <a:cubicBezTo>
                    <a:pt x="133936" y="327006"/>
                    <a:pt x="229478" y="310526"/>
                    <a:pt x="278242" y="241432"/>
                  </a:cubicBezTo>
                  <a:cubicBezTo>
                    <a:pt x="315602" y="188497"/>
                    <a:pt x="315602" y="117778"/>
                    <a:pt x="278242" y="64842"/>
                  </a:cubicBezTo>
                  <a:lnTo>
                    <a:pt x="268900" y="74178"/>
                  </a:lnTo>
                  <a:cubicBezTo>
                    <a:pt x="312490" y="138093"/>
                    <a:pt x="296012" y="225244"/>
                    <a:pt x="232097" y="268834"/>
                  </a:cubicBezTo>
                  <a:cubicBezTo>
                    <a:pt x="168182" y="312423"/>
                    <a:pt x="81031" y="295946"/>
                    <a:pt x="37441" y="232031"/>
                  </a:cubicBezTo>
                  <a:cubicBezTo>
                    <a:pt x="-6149" y="168115"/>
                    <a:pt x="10328" y="80965"/>
                    <a:pt x="74244" y="37375"/>
                  </a:cubicBezTo>
                  <a:cubicBezTo>
                    <a:pt x="121853" y="4906"/>
                    <a:pt x="184488" y="4906"/>
                    <a:pt x="232097" y="37375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49D2E3-08F1-4CE7-80E3-35C36B95D679}"/>
                </a:ext>
              </a:extLst>
            </p:cNvPr>
            <p:cNvSpPr/>
            <p:nvPr/>
          </p:nvSpPr>
          <p:spPr>
            <a:xfrm>
              <a:off x="1841862" y="2252456"/>
              <a:ext cx="136767" cy="136785"/>
            </a:xfrm>
            <a:custGeom>
              <a:avLst/>
              <a:gdLst>
                <a:gd name="connsiteX0" fmla="*/ 68457 w 136767"/>
                <a:gd name="connsiteY0" fmla="*/ 13030 h 136785"/>
                <a:gd name="connsiteX1" fmla="*/ 84546 w 136767"/>
                <a:gd name="connsiteY1" fmla="*/ 15431 h 136785"/>
                <a:gd name="connsiteX2" fmla="*/ 94701 w 136767"/>
                <a:gd name="connsiteY2" fmla="*/ 5282 h 136785"/>
                <a:gd name="connsiteX3" fmla="*/ 5281 w 136767"/>
                <a:gd name="connsiteY3" fmla="*/ 42085 h 136785"/>
                <a:gd name="connsiteX4" fmla="*/ 42084 w 136767"/>
                <a:gd name="connsiteY4" fmla="*/ 131504 h 136785"/>
                <a:gd name="connsiteX5" fmla="*/ 131504 w 136767"/>
                <a:gd name="connsiteY5" fmla="*/ 94701 h 136785"/>
                <a:gd name="connsiteX6" fmla="*/ 131504 w 136767"/>
                <a:gd name="connsiteY6" fmla="*/ 42085 h 136785"/>
                <a:gd name="connsiteX7" fmla="*/ 121355 w 136767"/>
                <a:gd name="connsiteY7" fmla="*/ 52240 h 136785"/>
                <a:gd name="connsiteX8" fmla="*/ 84537 w 136767"/>
                <a:gd name="connsiteY8" fmla="*/ 121235 h 136785"/>
                <a:gd name="connsiteX9" fmla="*/ 15542 w 136767"/>
                <a:gd name="connsiteY9" fmla="*/ 84417 h 136785"/>
                <a:gd name="connsiteX10" fmla="*/ 52360 w 136767"/>
                <a:gd name="connsiteY10" fmla="*/ 15422 h 136785"/>
                <a:gd name="connsiteX11" fmla="*/ 68457 w 136767"/>
                <a:gd name="connsiteY11" fmla="*/ 13030 h 13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767" h="136785">
                  <a:moveTo>
                    <a:pt x="68457" y="13030"/>
                  </a:moveTo>
                  <a:cubicBezTo>
                    <a:pt x="73909" y="13032"/>
                    <a:pt x="79331" y="13841"/>
                    <a:pt x="84546" y="15431"/>
                  </a:cubicBezTo>
                  <a:lnTo>
                    <a:pt x="94701" y="5282"/>
                  </a:lnTo>
                  <a:cubicBezTo>
                    <a:pt x="59845" y="-9248"/>
                    <a:pt x="19811" y="7229"/>
                    <a:pt x="5281" y="42085"/>
                  </a:cubicBezTo>
                  <a:cubicBezTo>
                    <a:pt x="-9248" y="76940"/>
                    <a:pt x="7229" y="116974"/>
                    <a:pt x="42084" y="131504"/>
                  </a:cubicBezTo>
                  <a:cubicBezTo>
                    <a:pt x="76940" y="146033"/>
                    <a:pt x="116974" y="129556"/>
                    <a:pt x="131504" y="94701"/>
                  </a:cubicBezTo>
                  <a:cubicBezTo>
                    <a:pt x="138522" y="77865"/>
                    <a:pt x="138522" y="58921"/>
                    <a:pt x="131504" y="42085"/>
                  </a:cubicBezTo>
                  <a:lnTo>
                    <a:pt x="121355" y="52240"/>
                  </a:lnTo>
                  <a:cubicBezTo>
                    <a:pt x="130241" y="81459"/>
                    <a:pt x="113756" y="112350"/>
                    <a:pt x="84537" y="121235"/>
                  </a:cubicBezTo>
                  <a:cubicBezTo>
                    <a:pt x="55318" y="130121"/>
                    <a:pt x="24428" y="113636"/>
                    <a:pt x="15542" y="84417"/>
                  </a:cubicBezTo>
                  <a:cubicBezTo>
                    <a:pt x="6657" y="55198"/>
                    <a:pt x="23141" y="24308"/>
                    <a:pt x="52360" y="15422"/>
                  </a:cubicBezTo>
                  <a:cubicBezTo>
                    <a:pt x="57578" y="13836"/>
                    <a:pt x="63003" y="13029"/>
                    <a:pt x="68457" y="13030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DEF7554-C70B-498B-A69A-BB7E7B262879}"/>
                </a:ext>
              </a:extLst>
            </p:cNvPr>
            <p:cNvSpPr/>
            <p:nvPr/>
          </p:nvSpPr>
          <p:spPr>
            <a:xfrm>
              <a:off x="1903733" y="2050800"/>
              <a:ext cx="276573" cy="276571"/>
            </a:xfrm>
            <a:custGeom>
              <a:avLst/>
              <a:gdLst>
                <a:gd name="connsiteX0" fmla="*/ 276078 w 276573"/>
                <a:gd name="connsiteY0" fmla="*/ 62564 h 276571"/>
                <a:gd name="connsiteX1" fmla="*/ 270067 w 276573"/>
                <a:gd name="connsiteY1" fmla="*/ 58550 h 276571"/>
                <a:gd name="connsiteX2" fmla="*/ 218021 w 276573"/>
                <a:gd name="connsiteY2" fmla="*/ 58550 h 276571"/>
                <a:gd name="connsiteX3" fmla="*/ 218021 w 276573"/>
                <a:gd name="connsiteY3" fmla="*/ 6504 h 276571"/>
                <a:gd name="connsiteX4" fmla="*/ 211514 w 276573"/>
                <a:gd name="connsiteY4" fmla="*/ 0 h 276571"/>
                <a:gd name="connsiteX5" fmla="*/ 206916 w 276573"/>
                <a:gd name="connsiteY5" fmla="*/ 1905 h 276571"/>
                <a:gd name="connsiteX6" fmla="*/ 148365 w 276573"/>
                <a:gd name="connsiteY6" fmla="*/ 60456 h 276571"/>
                <a:gd name="connsiteX7" fmla="*/ 146459 w 276573"/>
                <a:gd name="connsiteY7" fmla="*/ 65056 h 276571"/>
                <a:gd name="connsiteX8" fmla="*/ 146459 w 276573"/>
                <a:gd name="connsiteY8" fmla="*/ 120914 h 276571"/>
                <a:gd name="connsiteX9" fmla="*/ 1986 w 276573"/>
                <a:gd name="connsiteY9" fmla="*/ 265386 h 276571"/>
                <a:gd name="connsiteX10" fmla="*/ 1826 w 276573"/>
                <a:gd name="connsiteY10" fmla="*/ 274585 h 276571"/>
                <a:gd name="connsiteX11" fmla="*/ 11025 w 276573"/>
                <a:gd name="connsiteY11" fmla="*/ 274745 h 276571"/>
                <a:gd name="connsiteX12" fmla="*/ 11185 w 276573"/>
                <a:gd name="connsiteY12" fmla="*/ 274585 h 276571"/>
                <a:gd name="connsiteX13" fmla="*/ 155658 w 276573"/>
                <a:gd name="connsiteY13" fmla="*/ 130113 h 276571"/>
                <a:gd name="connsiteX14" fmla="*/ 211516 w 276573"/>
                <a:gd name="connsiteY14" fmla="*/ 130113 h 276571"/>
                <a:gd name="connsiteX15" fmla="*/ 216115 w 276573"/>
                <a:gd name="connsiteY15" fmla="*/ 128207 h 276571"/>
                <a:gd name="connsiteX16" fmla="*/ 274667 w 276573"/>
                <a:gd name="connsiteY16" fmla="*/ 69655 h 276571"/>
                <a:gd name="connsiteX17" fmla="*/ 276078 w 276573"/>
                <a:gd name="connsiteY17" fmla="*/ 62564 h 276571"/>
                <a:gd name="connsiteX18" fmla="*/ 159470 w 276573"/>
                <a:gd name="connsiteY18" fmla="*/ 67749 h 276571"/>
                <a:gd name="connsiteX19" fmla="*/ 204899 w 276573"/>
                <a:gd name="connsiteY19" fmla="*/ 22320 h 276571"/>
                <a:gd name="connsiteX20" fmla="*/ 205010 w 276573"/>
                <a:gd name="connsiteY20" fmla="*/ 22365 h 276571"/>
                <a:gd name="connsiteX21" fmla="*/ 205010 w 276573"/>
                <a:gd name="connsiteY21" fmla="*/ 62362 h 276571"/>
                <a:gd name="connsiteX22" fmla="*/ 159470 w 276573"/>
                <a:gd name="connsiteY22" fmla="*/ 107902 h 276571"/>
                <a:gd name="connsiteX23" fmla="*/ 208822 w 276573"/>
                <a:gd name="connsiteY23" fmla="*/ 117101 h 276571"/>
                <a:gd name="connsiteX24" fmla="*/ 168669 w 276573"/>
                <a:gd name="connsiteY24" fmla="*/ 117101 h 276571"/>
                <a:gd name="connsiteX25" fmla="*/ 214209 w 276573"/>
                <a:gd name="connsiteY25" fmla="*/ 71561 h 276571"/>
                <a:gd name="connsiteX26" fmla="*/ 254206 w 276573"/>
                <a:gd name="connsiteY26" fmla="*/ 71561 h 276571"/>
                <a:gd name="connsiteX27" fmla="*/ 254252 w 276573"/>
                <a:gd name="connsiteY27" fmla="*/ 71672 h 27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573" h="276571">
                  <a:moveTo>
                    <a:pt x="276078" y="62564"/>
                  </a:moveTo>
                  <a:cubicBezTo>
                    <a:pt x="275071" y="60134"/>
                    <a:pt x="272698" y="58549"/>
                    <a:pt x="270067" y="58550"/>
                  </a:cubicBezTo>
                  <a:lnTo>
                    <a:pt x="218021" y="58550"/>
                  </a:lnTo>
                  <a:lnTo>
                    <a:pt x="218021" y="6504"/>
                  </a:lnTo>
                  <a:cubicBezTo>
                    <a:pt x="218021" y="2911"/>
                    <a:pt x="215108" y="-1"/>
                    <a:pt x="211514" y="0"/>
                  </a:cubicBezTo>
                  <a:cubicBezTo>
                    <a:pt x="209790" y="0"/>
                    <a:pt x="208136" y="686"/>
                    <a:pt x="206916" y="1905"/>
                  </a:cubicBezTo>
                  <a:lnTo>
                    <a:pt x="148365" y="60456"/>
                  </a:lnTo>
                  <a:cubicBezTo>
                    <a:pt x="147145" y="61676"/>
                    <a:pt x="146459" y="63330"/>
                    <a:pt x="146459" y="65056"/>
                  </a:cubicBezTo>
                  <a:lnTo>
                    <a:pt x="146459" y="120914"/>
                  </a:lnTo>
                  <a:lnTo>
                    <a:pt x="1986" y="265386"/>
                  </a:lnTo>
                  <a:cubicBezTo>
                    <a:pt x="-598" y="267882"/>
                    <a:pt x="-670" y="272000"/>
                    <a:pt x="1826" y="274585"/>
                  </a:cubicBezTo>
                  <a:cubicBezTo>
                    <a:pt x="4323" y="277170"/>
                    <a:pt x="8441" y="277241"/>
                    <a:pt x="11025" y="274745"/>
                  </a:cubicBezTo>
                  <a:cubicBezTo>
                    <a:pt x="11080" y="274692"/>
                    <a:pt x="11133" y="274639"/>
                    <a:pt x="11185" y="274585"/>
                  </a:cubicBezTo>
                  <a:lnTo>
                    <a:pt x="155658" y="130113"/>
                  </a:lnTo>
                  <a:lnTo>
                    <a:pt x="211516" y="130113"/>
                  </a:lnTo>
                  <a:cubicBezTo>
                    <a:pt x="213241" y="130112"/>
                    <a:pt x="214895" y="129427"/>
                    <a:pt x="216115" y="128207"/>
                  </a:cubicBezTo>
                  <a:lnTo>
                    <a:pt x="274667" y="69655"/>
                  </a:lnTo>
                  <a:cubicBezTo>
                    <a:pt x="276529" y="67795"/>
                    <a:pt x="277085" y="64996"/>
                    <a:pt x="276078" y="62564"/>
                  </a:cubicBezTo>
                  <a:close/>
                  <a:moveTo>
                    <a:pt x="159470" y="67749"/>
                  </a:moveTo>
                  <a:lnTo>
                    <a:pt x="204899" y="22320"/>
                  </a:lnTo>
                  <a:cubicBezTo>
                    <a:pt x="204958" y="22261"/>
                    <a:pt x="205010" y="22281"/>
                    <a:pt x="205010" y="22365"/>
                  </a:cubicBezTo>
                  <a:lnTo>
                    <a:pt x="205010" y="62362"/>
                  </a:lnTo>
                  <a:lnTo>
                    <a:pt x="159470" y="107902"/>
                  </a:lnTo>
                  <a:close/>
                  <a:moveTo>
                    <a:pt x="208822" y="117101"/>
                  </a:moveTo>
                  <a:lnTo>
                    <a:pt x="168669" y="117101"/>
                  </a:lnTo>
                  <a:lnTo>
                    <a:pt x="214209" y="71561"/>
                  </a:lnTo>
                  <a:lnTo>
                    <a:pt x="254206" y="71561"/>
                  </a:lnTo>
                  <a:cubicBezTo>
                    <a:pt x="254291" y="71561"/>
                    <a:pt x="254310" y="71613"/>
                    <a:pt x="254252" y="71672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57" name="Graphic 22" descr="Handshake outline">
            <a:extLst>
              <a:ext uri="{FF2B5EF4-FFF2-40B4-BE49-F238E27FC236}">
                <a16:creationId xmlns:a16="http://schemas.microsoft.com/office/drawing/2014/main" id="{BFF26817-2852-44CD-BA81-05A0B1DD3DC4}"/>
              </a:ext>
            </a:extLst>
          </p:cNvPr>
          <p:cNvSpPr/>
          <p:nvPr/>
        </p:nvSpPr>
        <p:spPr>
          <a:xfrm>
            <a:off x="3675324" y="2183846"/>
            <a:ext cx="599175" cy="368873"/>
          </a:xfrm>
          <a:custGeom>
            <a:avLst/>
            <a:gdLst>
              <a:gd name="connsiteX0" fmla="*/ 593321 w 599175"/>
              <a:gd name="connsiteY0" fmla="*/ 133367 h 368873"/>
              <a:gd name="connsiteX1" fmla="*/ 519806 w 599175"/>
              <a:gd name="connsiteY1" fmla="*/ 11060 h 368873"/>
              <a:gd name="connsiteX2" fmla="*/ 513300 w 599175"/>
              <a:gd name="connsiteY2" fmla="*/ 0 h 368873"/>
              <a:gd name="connsiteX3" fmla="*/ 502241 w 599175"/>
              <a:gd name="connsiteY3" fmla="*/ 7156 h 368873"/>
              <a:gd name="connsiteX4" fmla="*/ 452797 w 599175"/>
              <a:gd name="connsiteY4" fmla="*/ 37733 h 368873"/>
              <a:gd name="connsiteX5" fmla="*/ 440436 w 599175"/>
              <a:gd name="connsiteY5" fmla="*/ 53347 h 368873"/>
              <a:gd name="connsiteX6" fmla="*/ 441087 w 599175"/>
              <a:gd name="connsiteY6" fmla="*/ 67659 h 368873"/>
              <a:gd name="connsiteX7" fmla="*/ 399451 w 599175"/>
              <a:gd name="connsiteY7" fmla="*/ 74816 h 368873"/>
              <a:gd name="connsiteX8" fmla="*/ 341550 w 599175"/>
              <a:gd name="connsiteY8" fmla="*/ 65057 h 368873"/>
              <a:gd name="connsiteX9" fmla="*/ 312925 w 599175"/>
              <a:gd name="connsiteY9" fmla="*/ 58551 h 368873"/>
              <a:gd name="connsiteX10" fmla="*/ 311623 w 599175"/>
              <a:gd name="connsiteY10" fmla="*/ 58551 h 368873"/>
              <a:gd name="connsiteX11" fmla="*/ 311623 w 599175"/>
              <a:gd name="connsiteY11" fmla="*/ 58551 h 368873"/>
              <a:gd name="connsiteX12" fmla="*/ 310322 w 599175"/>
              <a:gd name="connsiteY12" fmla="*/ 58551 h 368873"/>
              <a:gd name="connsiteX13" fmla="*/ 309021 w 599175"/>
              <a:gd name="connsiteY13" fmla="*/ 58551 h 368873"/>
              <a:gd name="connsiteX14" fmla="*/ 307720 w 599175"/>
              <a:gd name="connsiteY14" fmla="*/ 58551 h 368873"/>
              <a:gd name="connsiteX15" fmla="*/ 304467 w 599175"/>
              <a:gd name="connsiteY15" fmla="*/ 58551 h 368873"/>
              <a:gd name="connsiteX16" fmla="*/ 304467 w 599175"/>
              <a:gd name="connsiteY16" fmla="*/ 58551 h 368873"/>
              <a:gd name="connsiteX17" fmla="*/ 275191 w 599175"/>
              <a:gd name="connsiteY17" fmla="*/ 71563 h 368873"/>
              <a:gd name="connsiteX18" fmla="*/ 269987 w 599175"/>
              <a:gd name="connsiteY18" fmla="*/ 77418 h 368873"/>
              <a:gd name="connsiteX19" fmla="*/ 243313 w 599175"/>
              <a:gd name="connsiteY19" fmla="*/ 72213 h 368873"/>
              <a:gd name="connsiteX20" fmla="*/ 238109 w 599175"/>
              <a:gd name="connsiteY20" fmla="*/ 72213 h 368873"/>
              <a:gd name="connsiteX21" fmla="*/ 227049 w 599175"/>
              <a:gd name="connsiteY21" fmla="*/ 72864 h 368873"/>
              <a:gd name="connsiteX22" fmla="*/ 201677 w 599175"/>
              <a:gd name="connsiteY22" fmla="*/ 74165 h 368873"/>
              <a:gd name="connsiteX23" fmla="*/ 160040 w 599175"/>
              <a:gd name="connsiteY23" fmla="*/ 65708 h 368873"/>
              <a:gd name="connsiteX24" fmla="*/ 160040 w 599175"/>
              <a:gd name="connsiteY24" fmla="*/ 53347 h 368873"/>
              <a:gd name="connsiteX25" fmla="*/ 147680 w 599175"/>
              <a:gd name="connsiteY25" fmla="*/ 37733 h 368873"/>
              <a:gd name="connsiteX26" fmla="*/ 98887 w 599175"/>
              <a:gd name="connsiteY26" fmla="*/ 7156 h 368873"/>
              <a:gd name="connsiteX27" fmla="*/ 87827 w 599175"/>
              <a:gd name="connsiteY27" fmla="*/ 0 h 368873"/>
              <a:gd name="connsiteX28" fmla="*/ 81321 w 599175"/>
              <a:gd name="connsiteY28" fmla="*/ 11060 h 368873"/>
              <a:gd name="connsiteX29" fmla="*/ 6506 w 599175"/>
              <a:gd name="connsiteY29" fmla="*/ 133367 h 368873"/>
              <a:gd name="connsiteX30" fmla="*/ 0 w 599175"/>
              <a:gd name="connsiteY30" fmla="*/ 144427 h 368873"/>
              <a:gd name="connsiteX31" fmla="*/ 11060 w 599175"/>
              <a:gd name="connsiteY31" fmla="*/ 150932 h 368873"/>
              <a:gd name="connsiteX32" fmla="*/ 61154 w 599175"/>
              <a:gd name="connsiteY32" fmla="*/ 181509 h 368873"/>
              <a:gd name="connsiteX33" fmla="*/ 89779 w 599175"/>
              <a:gd name="connsiteY33" fmla="*/ 180208 h 368873"/>
              <a:gd name="connsiteX34" fmla="*/ 132066 w 599175"/>
              <a:gd name="connsiteY34" fmla="*/ 229652 h 368873"/>
              <a:gd name="connsiteX35" fmla="*/ 132716 w 599175"/>
              <a:gd name="connsiteY35" fmla="*/ 230953 h 368873"/>
              <a:gd name="connsiteX36" fmla="*/ 134018 w 599175"/>
              <a:gd name="connsiteY36" fmla="*/ 231603 h 368873"/>
              <a:gd name="connsiteX37" fmla="*/ 134018 w 599175"/>
              <a:gd name="connsiteY37" fmla="*/ 231603 h 368873"/>
              <a:gd name="connsiteX38" fmla="*/ 124910 w 599175"/>
              <a:gd name="connsiteY38" fmla="*/ 242012 h 368873"/>
              <a:gd name="connsiteX39" fmla="*/ 127512 w 599175"/>
              <a:gd name="connsiteY39" fmla="*/ 287552 h 368873"/>
              <a:gd name="connsiteX40" fmla="*/ 127512 w 599175"/>
              <a:gd name="connsiteY40" fmla="*/ 287552 h 368873"/>
              <a:gd name="connsiteX41" fmla="*/ 127512 w 599175"/>
              <a:gd name="connsiteY41" fmla="*/ 287552 h 368873"/>
              <a:gd name="connsiteX42" fmla="*/ 148330 w 599175"/>
              <a:gd name="connsiteY42" fmla="*/ 295359 h 368873"/>
              <a:gd name="connsiteX43" fmla="*/ 152234 w 599175"/>
              <a:gd name="connsiteY43" fmla="*/ 295359 h 368873"/>
              <a:gd name="connsiteX44" fmla="*/ 164594 w 599175"/>
              <a:gd name="connsiteY44" fmla="*/ 290805 h 368873"/>
              <a:gd name="connsiteX45" fmla="*/ 175004 w 599175"/>
              <a:gd name="connsiteY45" fmla="*/ 311623 h 368873"/>
              <a:gd name="connsiteX46" fmla="*/ 175004 w 599175"/>
              <a:gd name="connsiteY46" fmla="*/ 311623 h 368873"/>
              <a:gd name="connsiteX47" fmla="*/ 175004 w 599175"/>
              <a:gd name="connsiteY47" fmla="*/ 311623 h 368873"/>
              <a:gd name="connsiteX48" fmla="*/ 195822 w 599175"/>
              <a:gd name="connsiteY48" fmla="*/ 319430 h 368873"/>
              <a:gd name="connsiteX49" fmla="*/ 198424 w 599175"/>
              <a:gd name="connsiteY49" fmla="*/ 319430 h 368873"/>
              <a:gd name="connsiteX50" fmla="*/ 208183 w 599175"/>
              <a:gd name="connsiteY50" fmla="*/ 317479 h 368873"/>
              <a:gd name="connsiteX51" fmla="*/ 217941 w 599175"/>
              <a:gd name="connsiteY51" fmla="*/ 336345 h 368873"/>
              <a:gd name="connsiteX52" fmla="*/ 217941 w 599175"/>
              <a:gd name="connsiteY52" fmla="*/ 336345 h 368873"/>
              <a:gd name="connsiteX53" fmla="*/ 217941 w 599175"/>
              <a:gd name="connsiteY53" fmla="*/ 336345 h 368873"/>
              <a:gd name="connsiteX54" fmla="*/ 236157 w 599175"/>
              <a:gd name="connsiteY54" fmla="*/ 343501 h 368873"/>
              <a:gd name="connsiteX55" fmla="*/ 239410 w 599175"/>
              <a:gd name="connsiteY55" fmla="*/ 343501 h 368873"/>
              <a:gd name="connsiteX56" fmla="*/ 251771 w 599175"/>
              <a:gd name="connsiteY56" fmla="*/ 339598 h 368873"/>
              <a:gd name="connsiteX57" fmla="*/ 259578 w 599175"/>
              <a:gd name="connsiteY57" fmla="*/ 351959 h 368873"/>
              <a:gd name="connsiteX58" fmla="*/ 278444 w 599175"/>
              <a:gd name="connsiteY58" fmla="*/ 358465 h 368873"/>
              <a:gd name="connsiteX59" fmla="*/ 279745 w 599175"/>
              <a:gd name="connsiteY59" fmla="*/ 358465 h 368873"/>
              <a:gd name="connsiteX60" fmla="*/ 281047 w 599175"/>
              <a:gd name="connsiteY60" fmla="*/ 358465 h 368873"/>
              <a:gd name="connsiteX61" fmla="*/ 292106 w 599175"/>
              <a:gd name="connsiteY61" fmla="*/ 353911 h 368873"/>
              <a:gd name="connsiteX62" fmla="*/ 292757 w 599175"/>
              <a:gd name="connsiteY62" fmla="*/ 354561 h 368873"/>
              <a:gd name="connsiteX63" fmla="*/ 301865 w 599175"/>
              <a:gd name="connsiteY63" fmla="*/ 361717 h 368873"/>
              <a:gd name="connsiteX64" fmla="*/ 302515 w 599175"/>
              <a:gd name="connsiteY64" fmla="*/ 362368 h 368873"/>
              <a:gd name="connsiteX65" fmla="*/ 303166 w 599175"/>
              <a:gd name="connsiteY65" fmla="*/ 363019 h 368873"/>
              <a:gd name="connsiteX66" fmla="*/ 322683 w 599175"/>
              <a:gd name="connsiteY66" fmla="*/ 368874 h 368873"/>
              <a:gd name="connsiteX67" fmla="*/ 326587 w 599175"/>
              <a:gd name="connsiteY67" fmla="*/ 368874 h 368873"/>
              <a:gd name="connsiteX68" fmla="*/ 360416 w 599175"/>
              <a:gd name="connsiteY68" fmla="*/ 340249 h 368873"/>
              <a:gd name="connsiteX69" fmla="*/ 390343 w 599175"/>
              <a:gd name="connsiteY69" fmla="*/ 312274 h 368873"/>
              <a:gd name="connsiteX70" fmla="*/ 420269 w 599175"/>
              <a:gd name="connsiteY70" fmla="*/ 283649 h 368873"/>
              <a:gd name="connsiteX71" fmla="*/ 422871 w 599175"/>
              <a:gd name="connsiteY71" fmla="*/ 283649 h 368873"/>
              <a:gd name="connsiteX72" fmla="*/ 458002 w 599175"/>
              <a:gd name="connsiteY72" fmla="*/ 242663 h 368873"/>
              <a:gd name="connsiteX73" fmla="*/ 458002 w 599175"/>
              <a:gd name="connsiteY73" fmla="*/ 238109 h 368873"/>
              <a:gd name="connsiteX74" fmla="*/ 463206 w 599175"/>
              <a:gd name="connsiteY74" fmla="*/ 231603 h 368873"/>
              <a:gd name="connsiteX75" fmla="*/ 508096 w 599175"/>
              <a:gd name="connsiteY75" fmla="*/ 179558 h 368873"/>
              <a:gd name="connsiteX76" fmla="*/ 538022 w 599175"/>
              <a:gd name="connsiteY76" fmla="*/ 180859 h 368873"/>
              <a:gd name="connsiteX77" fmla="*/ 588116 w 599175"/>
              <a:gd name="connsiteY77" fmla="*/ 150282 h 368873"/>
              <a:gd name="connsiteX78" fmla="*/ 599176 w 599175"/>
              <a:gd name="connsiteY78" fmla="*/ 143776 h 368873"/>
              <a:gd name="connsiteX79" fmla="*/ 593321 w 599175"/>
              <a:gd name="connsiteY79" fmla="*/ 133367 h 368873"/>
              <a:gd name="connsiteX80" fmla="*/ 67659 w 599175"/>
              <a:gd name="connsiteY80" fmla="*/ 170450 h 368873"/>
              <a:gd name="connsiteX81" fmla="*/ 17565 w 599175"/>
              <a:gd name="connsiteY81" fmla="*/ 139873 h 368873"/>
              <a:gd name="connsiteX82" fmla="*/ 91730 w 599175"/>
              <a:gd name="connsiteY82" fmla="*/ 17565 h 368873"/>
              <a:gd name="connsiteX83" fmla="*/ 141174 w 599175"/>
              <a:gd name="connsiteY83" fmla="*/ 48142 h 368873"/>
              <a:gd name="connsiteX84" fmla="*/ 147029 w 599175"/>
              <a:gd name="connsiteY84" fmla="*/ 62455 h 368873"/>
              <a:gd name="connsiteX85" fmla="*/ 143126 w 599175"/>
              <a:gd name="connsiteY85" fmla="*/ 68961 h 368873"/>
              <a:gd name="connsiteX86" fmla="*/ 86526 w 599175"/>
              <a:gd name="connsiteY86" fmla="*/ 162643 h 368873"/>
              <a:gd name="connsiteX87" fmla="*/ 82623 w 599175"/>
              <a:gd name="connsiteY87" fmla="*/ 168498 h 368873"/>
              <a:gd name="connsiteX88" fmla="*/ 74165 w 599175"/>
              <a:gd name="connsiteY88" fmla="*/ 171751 h 368873"/>
              <a:gd name="connsiteX89" fmla="*/ 67659 w 599175"/>
              <a:gd name="connsiteY89" fmla="*/ 170450 h 368873"/>
              <a:gd name="connsiteX90" fmla="*/ 150932 w 599175"/>
              <a:gd name="connsiteY90" fmla="*/ 282348 h 368873"/>
              <a:gd name="connsiteX91" fmla="*/ 148981 w 599175"/>
              <a:gd name="connsiteY91" fmla="*/ 282348 h 368873"/>
              <a:gd name="connsiteX92" fmla="*/ 130114 w 599175"/>
              <a:gd name="connsiteY92" fmla="*/ 262831 h 368873"/>
              <a:gd name="connsiteX93" fmla="*/ 134668 w 599175"/>
              <a:gd name="connsiteY93" fmla="*/ 250470 h 368873"/>
              <a:gd name="connsiteX94" fmla="*/ 169148 w 599175"/>
              <a:gd name="connsiteY94" fmla="*/ 211436 h 368873"/>
              <a:gd name="connsiteX95" fmla="*/ 184112 w 599175"/>
              <a:gd name="connsiteY95" fmla="*/ 204930 h 368873"/>
              <a:gd name="connsiteX96" fmla="*/ 196472 w 599175"/>
              <a:gd name="connsiteY96" fmla="*/ 209484 h 368873"/>
              <a:gd name="connsiteX97" fmla="*/ 198424 w 599175"/>
              <a:gd name="connsiteY97" fmla="*/ 236808 h 368873"/>
              <a:gd name="connsiteX98" fmla="*/ 163944 w 599175"/>
              <a:gd name="connsiteY98" fmla="*/ 275842 h 368873"/>
              <a:gd name="connsiteX99" fmla="*/ 150932 w 599175"/>
              <a:gd name="connsiteY99" fmla="*/ 282348 h 368873"/>
              <a:gd name="connsiteX100" fmla="*/ 199075 w 599175"/>
              <a:gd name="connsiteY100" fmla="*/ 307069 h 368873"/>
              <a:gd name="connsiteX101" fmla="*/ 197123 w 599175"/>
              <a:gd name="connsiteY101" fmla="*/ 307069 h 368873"/>
              <a:gd name="connsiteX102" fmla="*/ 178256 w 599175"/>
              <a:gd name="connsiteY102" fmla="*/ 287552 h 368873"/>
              <a:gd name="connsiteX103" fmla="*/ 182810 w 599175"/>
              <a:gd name="connsiteY103" fmla="*/ 275191 h 368873"/>
              <a:gd name="connsiteX104" fmla="*/ 212737 w 599175"/>
              <a:gd name="connsiteY104" fmla="*/ 240711 h 368873"/>
              <a:gd name="connsiteX105" fmla="*/ 227700 w 599175"/>
              <a:gd name="connsiteY105" fmla="*/ 234206 h 368873"/>
              <a:gd name="connsiteX106" fmla="*/ 240061 w 599175"/>
              <a:gd name="connsiteY106" fmla="*/ 238760 h 368873"/>
              <a:gd name="connsiteX107" fmla="*/ 242012 w 599175"/>
              <a:gd name="connsiteY107" fmla="*/ 266083 h 368873"/>
              <a:gd name="connsiteX108" fmla="*/ 212086 w 599175"/>
              <a:gd name="connsiteY108" fmla="*/ 300564 h 368873"/>
              <a:gd name="connsiteX109" fmla="*/ 199075 w 599175"/>
              <a:gd name="connsiteY109" fmla="*/ 307069 h 368873"/>
              <a:gd name="connsiteX110" fmla="*/ 199075 w 599175"/>
              <a:gd name="connsiteY110" fmla="*/ 307069 h 368873"/>
              <a:gd name="connsiteX111" fmla="*/ 240061 w 599175"/>
              <a:gd name="connsiteY111" fmla="*/ 331141 h 368873"/>
              <a:gd name="connsiteX112" fmla="*/ 238109 w 599175"/>
              <a:gd name="connsiteY112" fmla="*/ 331141 h 368873"/>
              <a:gd name="connsiteX113" fmla="*/ 227700 w 599175"/>
              <a:gd name="connsiteY113" fmla="*/ 327237 h 368873"/>
              <a:gd name="connsiteX114" fmla="*/ 226399 w 599175"/>
              <a:gd name="connsiteY114" fmla="*/ 304467 h 368873"/>
              <a:gd name="connsiteX115" fmla="*/ 256325 w 599175"/>
              <a:gd name="connsiteY115" fmla="*/ 269987 h 368873"/>
              <a:gd name="connsiteX116" fmla="*/ 268686 w 599175"/>
              <a:gd name="connsiteY116" fmla="*/ 264782 h 368873"/>
              <a:gd name="connsiteX117" fmla="*/ 279095 w 599175"/>
              <a:gd name="connsiteY117" fmla="*/ 268686 h 368873"/>
              <a:gd name="connsiteX118" fmla="*/ 280396 w 599175"/>
              <a:gd name="connsiteY118" fmla="*/ 291456 h 368873"/>
              <a:gd name="connsiteX119" fmla="*/ 250470 w 599175"/>
              <a:gd name="connsiteY119" fmla="*/ 325936 h 368873"/>
              <a:gd name="connsiteX120" fmla="*/ 240061 w 599175"/>
              <a:gd name="connsiteY120" fmla="*/ 331141 h 368873"/>
              <a:gd name="connsiteX121" fmla="*/ 240061 w 599175"/>
              <a:gd name="connsiteY121" fmla="*/ 331141 h 368873"/>
              <a:gd name="connsiteX122" fmla="*/ 279745 w 599175"/>
              <a:gd name="connsiteY122" fmla="*/ 346754 h 368873"/>
              <a:gd name="connsiteX123" fmla="*/ 269987 w 599175"/>
              <a:gd name="connsiteY123" fmla="*/ 343501 h 368873"/>
              <a:gd name="connsiteX124" fmla="*/ 268686 w 599175"/>
              <a:gd name="connsiteY124" fmla="*/ 325285 h 368873"/>
              <a:gd name="connsiteX125" fmla="*/ 294058 w 599175"/>
              <a:gd name="connsiteY125" fmla="*/ 296010 h 368873"/>
              <a:gd name="connsiteX126" fmla="*/ 303817 w 599175"/>
              <a:gd name="connsiteY126" fmla="*/ 291456 h 368873"/>
              <a:gd name="connsiteX127" fmla="*/ 312274 w 599175"/>
              <a:gd name="connsiteY127" fmla="*/ 294709 h 368873"/>
              <a:gd name="connsiteX128" fmla="*/ 313575 w 599175"/>
              <a:gd name="connsiteY128" fmla="*/ 312925 h 368873"/>
              <a:gd name="connsiteX129" fmla="*/ 288203 w 599175"/>
              <a:gd name="connsiteY129" fmla="*/ 342200 h 368873"/>
              <a:gd name="connsiteX130" fmla="*/ 279745 w 599175"/>
              <a:gd name="connsiteY130" fmla="*/ 346754 h 368873"/>
              <a:gd name="connsiteX131" fmla="*/ 279745 w 599175"/>
              <a:gd name="connsiteY131" fmla="*/ 346754 h 368873"/>
              <a:gd name="connsiteX132" fmla="*/ 422871 w 599175"/>
              <a:gd name="connsiteY132" fmla="*/ 270637 h 368873"/>
              <a:gd name="connsiteX133" fmla="*/ 420269 w 599175"/>
              <a:gd name="connsiteY133" fmla="*/ 270637 h 368873"/>
              <a:gd name="connsiteX134" fmla="*/ 409209 w 599175"/>
              <a:gd name="connsiteY134" fmla="*/ 268035 h 368873"/>
              <a:gd name="connsiteX135" fmla="*/ 409860 w 599175"/>
              <a:gd name="connsiteY135" fmla="*/ 271939 h 368873"/>
              <a:gd name="connsiteX136" fmla="*/ 386439 w 599175"/>
              <a:gd name="connsiteY136" fmla="*/ 299913 h 368873"/>
              <a:gd name="connsiteX137" fmla="*/ 386439 w 599175"/>
              <a:gd name="connsiteY137" fmla="*/ 299913 h 368873"/>
              <a:gd name="connsiteX138" fmla="*/ 379933 w 599175"/>
              <a:gd name="connsiteY138" fmla="*/ 299263 h 368873"/>
              <a:gd name="connsiteX139" fmla="*/ 379933 w 599175"/>
              <a:gd name="connsiteY139" fmla="*/ 299913 h 368873"/>
              <a:gd name="connsiteX140" fmla="*/ 356513 w 599175"/>
              <a:gd name="connsiteY140" fmla="*/ 327888 h 368873"/>
              <a:gd name="connsiteX141" fmla="*/ 356513 w 599175"/>
              <a:gd name="connsiteY141" fmla="*/ 327888 h 368873"/>
              <a:gd name="connsiteX142" fmla="*/ 350007 w 599175"/>
              <a:gd name="connsiteY142" fmla="*/ 327237 h 368873"/>
              <a:gd name="connsiteX143" fmla="*/ 350007 w 599175"/>
              <a:gd name="connsiteY143" fmla="*/ 327888 h 368873"/>
              <a:gd name="connsiteX144" fmla="*/ 326587 w 599175"/>
              <a:gd name="connsiteY144" fmla="*/ 355862 h 368873"/>
              <a:gd name="connsiteX145" fmla="*/ 326587 w 599175"/>
              <a:gd name="connsiteY145" fmla="*/ 355862 h 368873"/>
              <a:gd name="connsiteX146" fmla="*/ 324635 w 599175"/>
              <a:gd name="connsiteY146" fmla="*/ 355862 h 368873"/>
              <a:gd name="connsiteX147" fmla="*/ 310973 w 599175"/>
              <a:gd name="connsiteY147" fmla="*/ 351959 h 368873"/>
              <a:gd name="connsiteX148" fmla="*/ 302515 w 599175"/>
              <a:gd name="connsiteY148" fmla="*/ 345453 h 368873"/>
              <a:gd name="connsiteX149" fmla="*/ 323334 w 599175"/>
              <a:gd name="connsiteY149" fmla="*/ 321382 h 368873"/>
              <a:gd name="connsiteX150" fmla="*/ 320731 w 599175"/>
              <a:gd name="connsiteY150" fmla="*/ 284950 h 368873"/>
              <a:gd name="connsiteX151" fmla="*/ 303817 w 599175"/>
              <a:gd name="connsiteY151" fmla="*/ 278444 h 368873"/>
              <a:gd name="connsiteX152" fmla="*/ 297311 w 599175"/>
              <a:gd name="connsiteY152" fmla="*/ 279095 h 368873"/>
              <a:gd name="connsiteX153" fmla="*/ 287552 w 599175"/>
              <a:gd name="connsiteY153" fmla="*/ 258927 h 368873"/>
              <a:gd name="connsiteX154" fmla="*/ 268035 w 599175"/>
              <a:gd name="connsiteY154" fmla="*/ 251771 h 368873"/>
              <a:gd name="connsiteX155" fmla="*/ 268035 w 599175"/>
              <a:gd name="connsiteY155" fmla="*/ 251771 h 368873"/>
              <a:gd name="connsiteX156" fmla="*/ 258927 w 599175"/>
              <a:gd name="connsiteY156" fmla="*/ 253072 h 368873"/>
              <a:gd name="connsiteX157" fmla="*/ 247867 w 599175"/>
              <a:gd name="connsiteY157" fmla="*/ 229001 h 368873"/>
              <a:gd name="connsiteX158" fmla="*/ 227049 w 599175"/>
              <a:gd name="connsiteY158" fmla="*/ 221194 h 368873"/>
              <a:gd name="connsiteX159" fmla="*/ 227049 w 599175"/>
              <a:gd name="connsiteY159" fmla="*/ 221194 h 368873"/>
              <a:gd name="connsiteX160" fmla="*/ 215339 w 599175"/>
              <a:gd name="connsiteY160" fmla="*/ 223146 h 368873"/>
              <a:gd name="connsiteX161" fmla="*/ 204279 w 599175"/>
              <a:gd name="connsiteY161" fmla="*/ 199725 h 368873"/>
              <a:gd name="connsiteX162" fmla="*/ 183461 w 599175"/>
              <a:gd name="connsiteY162" fmla="*/ 191918 h 368873"/>
              <a:gd name="connsiteX163" fmla="*/ 183461 w 599175"/>
              <a:gd name="connsiteY163" fmla="*/ 191918 h 368873"/>
              <a:gd name="connsiteX164" fmla="*/ 158739 w 599175"/>
              <a:gd name="connsiteY164" fmla="*/ 202978 h 368873"/>
              <a:gd name="connsiteX165" fmla="*/ 141824 w 599175"/>
              <a:gd name="connsiteY165" fmla="*/ 222495 h 368873"/>
              <a:gd name="connsiteX166" fmla="*/ 141174 w 599175"/>
              <a:gd name="connsiteY166" fmla="*/ 221845 h 368873"/>
              <a:gd name="connsiteX167" fmla="*/ 96935 w 599175"/>
              <a:gd name="connsiteY167" fmla="*/ 170450 h 368873"/>
              <a:gd name="connsiteX168" fmla="*/ 153535 w 599175"/>
              <a:gd name="connsiteY168" fmla="*/ 76767 h 368873"/>
              <a:gd name="connsiteX169" fmla="*/ 200376 w 599175"/>
              <a:gd name="connsiteY169" fmla="*/ 86526 h 368873"/>
              <a:gd name="connsiteX170" fmla="*/ 238109 w 599175"/>
              <a:gd name="connsiteY170" fmla="*/ 83924 h 368873"/>
              <a:gd name="connsiteX171" fmla="*/ 242012 w 599175"/>
              <a:gd name="connsiteY171" fmla="*/ 83924 h 368873"/>
              <a:gd name="connsiteX172" fmla="*/ 258927 w 599175"/>
              <a:gd name="connsiteY172" fmla="*/ 86526 h 368873"/>
              <a:gd name="connsiteX173" fmla="*/ 223146 w 599175"/>
              <a:gd name="connsiteY173" fmla="*/ 128813 h 368873"/>
              <a:gd name="connsiteX174" fmla="*/ 213387 w 599175"/>
              <a:gd name="connsiteY174" fmla="*/ 157438 h 368873"/>
              <a:gd name="connsiteX175" fmla="*/ 227049 w 599175"/>
              <a:gd name="connsiteY175" fmla="*/ 184112 h 368873"/>
              <a:gd name="connsiteX176" fmla="*/ 227049 w 599175"/>
              <a:gd name="connsiteY176" fmla="*/ 184112 h 368873"/>
              <a:gd name="connsiteX177" fmla="*/ 227049 w 599175"/>
              <a:gd name="connsiteY177" fmla="*/ 184112 h 368873"/>
              <a:gd name="connsiteX178" fmla="*/ 252421 w 599175"/>
              <a:gd name="connsiteY178" fmla="*/ 193220 h 368873"/>
              <a:gd name="connsiteX179" fmla="*/ 255674 w 599175"/>
              <a:gd name="connsiteY179" fmla="*/ 193220 h 368873"/>
              <a:gd name="connsiteX180" fmla="*/ 282348 w 599175"/>
              <a:gd name="connsiteY180" fmla="*/ 179558 h 368873"/>
              <a:gd name="connsiteX181" fmla="*/ 326587 w 599175"/>
              <a:gd name="connsiteY181" fmla="*/ 128813 h 368873"/>
              <a:gd name="connsiteX182" fmla="*/ 326587 w 599175"/>
              <a:gd name="connsiteY182" fmla="*/ 128813 h 368873"/>
              <a:gd name="connsiteX183" fmla="*/ 333743 w 599175"/>
              <a:gd name="connsiteY183" fmla="*/ 135319 h 368873"/>
              <a:gd name="connsiteX184" fmla="*/ 438485 w 599175"/>
              <a:gd name="connsiteY184" fmla="*/ 225098 h 368873"/>
              <a:gd name="connsiteX185" fmla="*/ 445641 w 599175"/>
              <a:gd name="connsiteY185" fmla="*/ 241362 h 368873"/>
              <a:gd name="connsiteX186" fmla="*/ 445641 w 599175"/>
              <a:gd name="connsiteY186" fmla="*/ 243964 h 368873"/>
              <a:gd name="connsiteX187" fmla="*/ 422871 w 599175"/>
              <a:gd name="connsiteY187" fmla="*/ 270637 h 368873"/>
              <a:gd name="connsiteX188" fmla="*/ 422871 w 599175"/>
              <a:gd name="connsiteY188" fmla="*/ 270637 h 368873"/>
              <a:gd name="connsiteX189" fmla="*/ 454749 w 599175"/>
              <a:gd name="connsiteY189" fmla="*/ 223146 h 368873"/>
              <a:gd name="connsiteX190" fmla="*/ 447593 w 599175"/>
              <a:gd name="connsiteY190" fmla="*/ 214688 h 368873"/>
              <a:gd name="connsiteX191" fmla="*/ 325936 w 599175"/>
              <a:gd name="connsiteY191" fmla="*/ 109946 h 368873"/>
              <a:gd name="connsiteX192" fmla="*/ 272589 w 599175"/>
              <a:gd name="connsiteY192" fmla="*/ 171100 h 368873"/>
              <a:gd name="connsiteX193" fmla="*/ 255024 w 599175"/>
              <a:gd name="connsiteY193" fmla="*/ 180208 h 368873"/>
              <a:gd name="connsiteX194" fmla="*/ 253072 w 599175"/>
              <a:gd name="connsiteY194" fmla="*/ 180208 h 368873"/>
              <a:gd name="connsiteX195" fmla="*/ 235507 w 599175"/>
              <a:gd name="connsiteY195" fmla="*/ 173702 h 368873"/>
              <a:gd name="connsiteX196" fmla="*/ 232254 w 599175"/>
              <a:gd name="connsiteY196" fmla="*/ 137921 h 368873"/>
              <a:gd name="connsiteX197" fmla="*/ 232904 w 599175"/>
              <a:gd name="connsiteY197" fmla="*/ 137270 h 368873"/>
              <a:gd name="connsiteX198" fmla="*/ 284299 w 599175"/>
              <a:gd name="connsiteY198" fmla="*/ 78719 h 368873"/>
              <a:gd name="connsiteX199" fmla="*/ 303817 w 599175"/>
              <a:gd name="connsiteY199" fmla="*/ 70262 h 368873"/>
              <a:gd name="connsiteX200" fmla="*/ 306419 w 599175"/>
              <a:gd name="connsiteY200" fmla="*/ 70262 h 368873"/>
              <a:gd name="connsiteX201" fmla="*/ 309672 w 599175"/>
              <a:gd name="connsiteY201" fmla="*/ 70912 h 368873"/>
              <a:gd name="connsiteX202" fmla="*/ 398800 w 599175"/>
              <a:gd name="connsiteY202" fmla="*/ 87176 h 368873"/>
              <a:gd name="connsiteX203" fmla="*/ 446292 w 599175"/>
              <a:gd name="connsiteY203" fmla="*/ 78719 h 368873"/>
              <a:gd name="connsiteX204" fmla="*/ 484025 w 599175"/>
              <a:gd name="connsiteY204" fmla="*/ 139873 h 368873"/>
              <a:gd name="connsiteX205" fmla="*/ 501590 w 599175"/>
              <a:gd name="connsiteY205" fmla="*/ 169148 h 368873"/>
              <a:gd name="connsiteX206" fmla="*/ 454749 w 599175"/>
              <a:gd name="connsiteY206" fmla="*/ 223146 h 368873"/>
              <a:gd name="connsiteX207" fmla="*/ 532167 w 599175"/>
              <a:gd name="connsiteY207" fmla="*/ 170450 h 368873"/>
              <a:gd name="connsiteX208" fmla="*/ 525661 w 599175"/>
              <a:gd name="connsiteY208" fmla="*/ 172401 h 368873"/>
              <a:gd name="connsiteX209" fmla="*/ 516553 w 599175"/>
              <a:gd name="connsiteY209" fmla="*/ 168498 h 368873"/>
              <a:gd name="connsiteX210" fmla="*/ 512650 w 599175"/>
              <a:gd name="connsiteY210" fmla="*/ 161992 h 368873"/>
              <a:gd name="connsiteX211" fmla="*/ 495084 w 599175"/>
              <a:gd name="connsiteY211" fmla="*/ 133367 h 368873"/>
              <a:gd name="connsiteX212" fmla="*/ 454098 w 599175"/>
              <a:gd name="connsiteY212" fmla="*/ 65708 h 368873"/>
              <a:gd name="connsiteX213" fmla="*/ 457351 w 599175"/>
              <a:gd name="connsiteY213" fmla="*/ 48793 h 368873"/>
              <a:gd name="connsiteX214" fmla="*/ 458652 w 599175"/>
              <a:gd name="connsiteY214" fmla="*/ 48142 h 368873"/>
              <a:gd name="connsiteX215" fmla="*/ 508746 w 599175"/>
              <a:gd name="connsiteY215" fmla="*/ 17565 h 368873"/>
              <a:gd name="connsiteX216" fmla="*/ 582261 w 599175"/>
              <a:gd name="connsiteY216" fmla="*/ 139873 h 368873"/>
              <a:gd name="connsiteX217" fmla="*/ 532167 w 599175"/>
              <a:gd name="connsiteY217" fmla="*/ 170450 h 36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599175" h="368873">
                <a:moveTo>
                  <a:pt x="593321" y="133367"/>
                </a:moveTo>
                <a:lnTo>
                  <a:pt x="519806" y="11060"/>
                </a:lnTo>
                <a:lnTo>
                  <a:pt x="513300" y="0"/>
                </a:lnTo>
                <a:lnTo>
                  <a:pt x="502241" y="7156"/>
                </a:lnTo>
                <a:lnTo>
                  <a:pt x="452797" y="37733"/>
                </a:lnTo>
                <a:cubicBezTo>
                  <a:pt x="446942" y="40986"/>
                  <a:pt x="442388" y="46841"/>
                  <a:pt x="440436" y="53347"/>
                </a:cubicBezTo>
                <a:cubicBezTo>
                  <a:pt x="439135" y="57901"/>
                  <a:pt x="439135" y="63105"/>
                  <a:pt x="441087" y="67659"/>
                </a:cubicBezTo>
                <a:cubicBezTo>
                  <a:pt x="427425" y="72213"/>
                  <a:pt x="413763" y="74816"/>
                  <a:pt x="399451" y="74816"/>
                </a:cubicBezTo>
                <a:cubicBezTo>
                  <a:pt x="379933" y="74165"/>
                  <a:pt x="360416" y="70912"/>
                  <a:pt x="341550" y="65057"/>
                </a:cubicBezTo>
                <a:cubicBezTo>
                  <a:pt x="332442" y="62455"/>
                  <a:pt x="322683" y="60503"/>
                  <a:pt x="312925" y="58551"/>
                </a:cubicBezTo>
                <a:lnTo>
                  <a:pt x="311623" y="58551"/>
                </a:lnTo>
                <a:lnTo>
                  <a:pt x="311623" y="58551"/>
                </a:lnTo>
                <a:cubicBezTo>
                  <a:pt x="310973" y="58551"/>
                  <a:pt x="310322" y="58551"/>
                  <a:pt x="310322" y="58551"/>
                </a:cubicBezTo>
                <a:lnTo>
                  <a:pt x="309021" y="58551"/>
                </a:lnTo>
                <a:lnTo>
                  <a:pt x="307720" y="58551"/>
                </a:lnTo>
                <a:cubicBezTo>
                  <a:pt x="306419" y="58551"/>
                  <a:pt x="305768" y="58551"/>
                  <a:pt x="304467" y="58551"/>
                </a:cubicBezTo>
                <a:lnTo>
                  <a:pt x="304467" y="58551"/>
                </a:lnTo>
                <a:cubicBezTo>
                  <a:pt x="293407" y="58551"/>
                  <a:pt x="282348" y="63105"/>
                  <a:pt x="275191" y="71563"/>
                </a:cubicBezTo>
                <a:lnTo>
                  <a:pt x="269987" y="77418"/>
                </a:lnTo>
                <a:cubicBezTo>
                  <a:pt x="261529" y="74165"/>
                  <a:pt x="252421" y="72213"/>
                  <a:pt x="243313" y="72213"/>
                </a:cubicBezTo>
                <a:cubicBezTo>
                  <a:pt x="241362" y="72213"/>
                  <a:pt x="240061" y="72213"/>
                  <a:pt x="238109" y="72213"/>
                </a:cubicBezTo>
                <a:cubicBezTo>
                  <a:pt x="234206" y="72213"/>
                  <a:pt x="230953" y="72864"/>
                  <a:pt x="227049" y="72864"/>
                </a:cubicBezTo>
                <a:cubicBezTo>
                  <a:pt x="218592" y="73515"/>
                  <a:pt x="210134" y="74165"/>
                  <a:pt x="201677" y="74165"/>
                </a:cubicBezTo>
                <a:cubicBezTo>
                  <a:pt x="187364" y="74816"/>
                  <a:pt x="173052" y="71563"/>
                  <a:pt x="160040" y="65708"/>
                </a:cubicBezTo>
                <a:cubicBezTo>
                  <a:pt x="160691" y="61804"/>
                  <a:pt x="160691" y="57901"/>
                  <a:pt x="160040" y="53347"/>
                </a:cubicBezTo>
                <a:cubicBezTo>
                  <a:pt x="158089" y="46841"/>
                  <a:pt x="153535" y="40986"/>
                  <a:pt x="147680" y="37733"/>
                </a:cubicBezTo>
                <a:lnTo>
                  <a:pt x="98887" y="7156"/>
                </a:lnTo>
                <a:lnTo>
                  <a:pt x="87827" y="0"/>
                </a:lnTo>
                <a:lnTo>
                  <a:pt x="81321" y="11060"/>
                </a:lnTo>
                <a:lnTo>
                  <a:pt x="6506" y="133367"/>
                </a:lnTo>
                <a:lnTo>
                  <a:pt x="0" y="144427"/>
                </a:lnTo>
                <a:lnTo>
                  <a:pt x="11060" y="150932"/>
                </a:lnTo>
                <a:lnTo>
                  <a:pt x="61154" y="181509"/>
                </a:lnTo>
                <a:cubicBezTo>
                  <a:pt x="70262" y="187364"/>
                  <a:pt x="81321" y="186714"/>
                  <a:pt x="89779" y="180208"/>
                </a:cubicBezTo>
                <a:lnTo>
                  <a:pt x="132066" y="229652"/>
                </a:lnTo>
                <a:lnTo>
                  <a:pt x="132716" y="230953"/>
                </a:lnTo>
                <a:lnTo>
                  <a:pt x="134018" y="231603"/>
                </a:lnTo>
                <a:lnTo>
                  <a:pt x="134018" y="231603"/>
                </a:lnTo>
                <a:lnTo>
                  <a:pt x="124910" y="242012"/>
                </a:lnTo>
                <a:cubicBezTo>
                  <a:pt x="113199" y="255674"/>
                  <a:pt x="114500" y="275842"/>
                  <a:pt x="127512" y="287552"/>
                </a:cubicBezTo>
                <a:lnTo>
                  <a:pt x="127512" y="287552"/>
                </a:lnTo>
                <a:lnTo>
                  <a:pt x="127512" y="287552"/>
                </a:lnTo>
                <a:cubicBezTo>
                  <a:pt x="133367" y="292757"/>
                  <a:pt x="140523" y="295359"/>
                  <a:pt x="148330" y="295359"/>
                </a:cubicBezTo>
                <a:cubicBezTo>
                  <a:pt x="149631" y="295359"/>
                  <a:pt x="150932" y="295359"/>
                  <a:pt x="152234" y="295359"/>
                </a:cubicBezTo>
                <a:cubicBezTo>
                  <a:pt x="156788" y="294709"/>
                  <a:pt x="160691" y="293407"/>
                  <a:pt x="164594" y="290805"/>
                </a:cubicBezTo>
                <a:cubicBezTo>
                  <a:pt x="165245" y="298612"/>
                  <a:pt x="169148" y="306419"/>
                  <a:pt x="175004" y="311623"/>
                </a:cubicBezTo>
                <a:lnTo>
                  <a:pt x="175004" y="311623"/>
                </a:lnTo>
                <a:lnTo>
                  <a:pt x="175004" y="311623"/>
                </a:lnTo>
                <a:cubicBezTo>
                  <a:pt x="180859" y="316828"/>
                  <a:pt x="188015" y="319430"/>
                  <a:pt x="195822" y="319430"/>
                </a:cubicBezTo>
                <a:cubicBezTo>
                  <a:pt x="196472" y="319430"/>
                  <a:pt x="197774" y="319430"/>
                  <a:pt x="198424" y="319430"/>
                </a:cubicBezTo>
                <a:cubicBezTo>
                  <a:pt x="201677" y="319430"/>
                  <a:pt x="204930" y="318780"/>
                  <a:pt x="208183" y="317479"/>
                </a:cubicBezTo>
                <a:cubicBezTo>
                  <a:pt x="208833" y="324635"/>
                  <a:pt x="212086" y="331791"/>
                  <a:pt x="217941" y="336345"/>
                </a:cubicBezTo>
                <a:lnTo>
                  <a:pt x="217941" y="336345"/>
                </a:lnTo>
                <a:lnTo>
                  <a:pt x="217941" y="336345"/>
                </a:lnTo>
                <a:cubicBezTo>
                  <a:pt x="223146" y="340899"/>
                  <a:pt x="229652" y="343501"/>
                  <a:pt x="236157" y="343501"/>
                </a:cubicBezTo>
                <a:cubicBezTo>
                  <a:pt x="237458" y="343501"/>
                  <a:pt x="238109" y="343501"/>
                  <a:pt x="239410" y="343501"/>
                </a:cubicBezTo>
                <a:cubicBezTo>
                  <a:pt x="243964" y="343501"/>
                  <a:pt x="247867" y="341550"/>
                  <a:pt x="251771" y="339598"/>
                </a:cubicBezTo>
                <a:cubicBezTo>
                  <a:pt x="253072" y="344152"/>
                  <a:pt x="255674" y="348706"/>
                  <a:pt x="259578" y="351959"/>
                </a:cubicBezTo>
                <a:cubicBezTo>
                  <a:pt x="264782" y="356513"/>
                  <a:pt x="271288" y="359115"/>
                  <a:pt x="278444" y="358465"/>
                </a:cubicBezTo>
                <a:lnTo>
                  <a:pt x="279745" y="358465"/>
                </a:lnTo>
                <a:lnTo>
                  <a:pt x="281047" y="358465"/>
                </a:lnTo>
                <a:cubicBezTo>
                  <a:pt x="284950" y="357814"/>
                  <a:pt x="288853" y="355862"/>
                  <a:pt x="292106" y="353911"/>
                </a:cubicBezTo>
                <a:lnTo>
                  <a:pt x="292757" y="354561"/>
                </a:lnTo>
                <a:lnTo>
                  <a:pt x="301865" y="361717"/>
                </a:lnTo>
                <a:lnTo>
                  <a:pt x="302515" y="362368"/>
                </a:lnTo>
                <a:lnTo>
                  <a:pt x="303166" y="363019"/>
                </a:lnTo>
                <a:cubicBezTo>
                  <a:pt x="309021" y="366922"/>
                  <a:pt x="316177" y="368874"/>
                  <a:pt x="322683" y="368874"/>
                </a:cubicBezTo>
                <a:cubicBezTo>
                  <a:pt x="323984" y="368874"/>
                  <a:pt x="325285" y="368874"/>
                  <a:pt x="326587" y="368874"/>
                </a:cubicBezTo>
                <a:cubicBezTo>
                  <a:pt x="342851" y="367573"/>
                  <a:pt x="355862" y="355862"/>
                  <a:pt x="360416" y="340249"/>
                </a:cubicBezTo>
                <a:cubicBezTo>
                  <a:pt x="374729" y="337646"/>
                  <a:pt x="386439" y="326587"/>
                  <a:pt x="390343" y="312274"/>
                </a:cubicBezTo>
                <a:cubicBezTo>
                  <a:pt x="405306" y="309021"/>
                  <a:pt x="417016" y="297961"/>
                  <a:pt x="420269" y="283649"/>
                </a:cubicBezTo>
                <a:cubicBezTo>
                  <a:pt x="420919" y="283649"/>
                  <a:pt x="422221" y="283649"/>
                  <a:pt x="422871" y="283649"/>
                </a:cubicBezTo>
                <a:cubicBezTo>
                  <a:pt x="443689" y="281697"/>
                  <a:pt x="459303" y="263481"/>
                  <a:pt x="458002" y="242663"/>
                </a:cubicBezTo>
                <a:cubicBezTo>
                  <a:pt x="458002" y="241362"/>
                  <a:pt x="458002" y="239410"/>
                  <a:pt x="458002" y="238109"/>
                </a:cubicBezTo>
                <a:lnTo>
                  <a:pt x="463206" y="231603"/>
                </a:lnTo>
                <a:lnTo>
                  <a:pt x="508096" y="179558"/>
                </a:lnTo>
                <a:cubicBezTo>
                  <a:pt x="516553" y="186714"/>
                  <a:pt x="528264" y="186714"/>
                  <a:pt x="538022" y="180859"/>
                </a:cubicBezTo>
                <a:lnTo>
                  <a:pt x="588116" y="150282"/>
                </a:lnTo>
                <a:lnTo>
                  <a:pt x="599176" y="143776"/>
                </a:lnTo>
                <a:lnTo>
                  <a:pt x="593321" y="133367"/>
                </a:lnTo>
                <a:close/>
                <a:moveTo>
                  <a:pt x="67659" y="170450"/>
                </a:moveTo>
                <a:lnTo>
                  <a:pt x="17565" y="139873"/>
                </a:lnTo>
                <a:lnTo>
                  <a:pt x="91730" y="17565"/>
                </a:lnTo>
                <a:lnTo>
                  <a:pt x="141174" y="48142"/>
                </a:lnTo>
                <a:cubicBezTo>
                  <a:pt x="146378" y="50745"/>
                  <a:pt x="148981" y="57250"/>
                  <a:pt x="147029" y="62455"/>
                </a:cubicBezTo>
                <a:lnTo>
                  <a:pt x="143126" y="68961"/>
                </a:lnTo>
                <a:lnTo>
                  <a:pt x="86526" y="162643"/>
                </a:lnTo>
                <a:lnTo>
                  <a:pt x="82623" y="168498"/>
                </a:lnTo>
                <a:cubicBezTo>
                  <a:pt x="80671" y="170450"/>
                  <a:pt x="77418" y="171751"/>
                  <a:pt x="74165" y="171751"/>
                </a:cubicBezTo>
                <a:cubicBezTo>
                  <a:pt x="72213" y="172401"/>
                  <a:pt x="69611" y="171751"/>
                  <a:pt x="67659" y="170450"/>
                </a:cubicBezTo>
                <a:close/>
                <a:moveTo>
                  <a:pt x="150932" y="282348"/>
                </a:moveTo>
                <a:cubicBezTo>
                  <a:pt x="150282" y="282348"/>
                  <a:pt x="149631" y="282348"/>
                  <a:pt x="148981" y="282348"/>
                </a:cubicBezTo>
                <a:cubicBezTo>
                  <a:pt x="138572" y="282348"/>
                  <a:pt x="130114" y="273240"/>
                  <a:pt x="130114" y="262831"/>
                </a:cubicBezTo>
                <a:cubicBezTo>
                  <a:pt x="130114" y="258277"/>
                  <a:pt x="132066" y="253723"/>
                  <a:pt x="134668" y="250470"/>
                </a:cubicBezTo>
                <a:lnTo>
                  <a:pt x="169148" y="211436"/>
                </a:lnTo>
                <a:cubicBezTo>
                  <a:pt x="173052" y="207532"/>
                  <a:pt x="178256" y="204930"/>
                  <a:pt x="184112" y="204930"/>
                </a:cubicBezTo>
                <a:cubicBezTo>
                  <a:pt x="188666" y="204930"/>
                  <a:pt x="193220" y="206882"/>
                  <a:pt x="196472" y="209484"/>
                </a:cubicBezTo>
                <a:cubicBezTo>
                  <a:pt x="204279" y="216640"/>
                  <a:pt x="205580" y="229001"/>
                  <a:pt x="198424" y="236808"/>
                </a:cubicBezTo>
                <a:lnTo>
                  <a:pt x="163944" y="275842"/>
                </a:lnTo>
                <a:cubicBezTo>
                  <a:pt x="160691" y="279745"/>
                  <a:pt x="156137" y="281697"/>
                  <a:pt x="150932" y="282348"/>
                </a:cubicBezTo>
                <a:close/>
                <a:moveTo>
                  <a:pt x="199075" y="307069"/>
                </a:moveTo>
                <a:cubicBezTo>
                  <a:pt x="198424" y="307069"/>
                  <a:pt x="197774" y="307069"/>
                  <a:pt x="197123" y="307069"/>
                </a:cubicBezTo>
                <a:cubicBezTo>
                  <a:pt x="186714" y="307069"/>
                  <a:pt x="178256" y="297961"/>
                  <a:pt x="178256" y="287552"/>
                </a:cubicBezTo>
                <a:cubicBezTo>
                  <a:pt x="178256" y="282998"/>
                  <a:pt x="180208" y="278444"/>
                  <a:pt x="182810" y="275191"/>
                </a:cubicBezTo>
                <a:lnTo>
                  <a:pt x="212737" y="240711"/>
                </a:lnTo>
                <a:cubicBezTo>
                  <a:pt x="216640" y="236808"/>
                  <a:pt x="221845" y="234206"/>
                  <a:pt x="227700" y="234206"/>
                </a:cubicBezTo>
                <a:cubicBezTo>
                  <a:pt x="232254" y="234206"/>
                  <a:pt x="236808" y="236157"/>
                  <a:pt x="240061" y="238760"/>
                </a:cubicBezTo>
                <a:cubicBezTo>
                  <a:pt x="247867" y="245916"/>
                  <a:pt x="249169" y="258277"/>
                  <a:pt x="242012" y="266083"/>
                </a:cubicBezTo>
                <a:lnTo>
                  <a:pt x="212086" y="300564"/>
                </a:lnTo>
                <a:cubicBezTo>
                  <a:pt x="208833" y="304467"/>
                  <a:pt x="204279" y="307069"/>
                  <a:pt x="199075" y="307069"/>
                </a:cubicBezTo>
                <a:lnTo>
                  <a:pt x="199075" y="307069"/>
                </a:lnTo>
                <a:close/>
                <a:moveTo>
                  <a:pt x="240061" y="331141"/>
                </a:moveTo>
                <a:cubicBezTo>
                  <a:pt x="239410" y="331141"/>
                  <a:pt x="238759" y="331141"/>
                  <a:pt x="238109" y="331141"/>
                </a:cubicBezTo>
                <a:cubicBezTo>
                  <a:pt x="234206" y="331141"/>
                  <a:pt x="230953" y="329839"/>
                  <a:pt x="227700" y="327237"/>
                </a:cubicBezTo>
                <a:cubicBezTo>
                  <a:pt x="221194" y="321382"/>
                  <a:pt x="220544" y="310973"/>
                  <a:pt x="226399" y="304467"/>
                </a:cubicBezTo>
                <a:lnTo>
                  <a:pt x="256325" y="269987"/>
                </a:lnTo>
                <a:cubicBezTo>
                  <a:pt x="259578" y="266734"/>
                  <a:pt x="264132" y="264782"/>
                  <a:pt x="268686" y="264782"/>
                </a:cubicBezTo>
                <a:cubicBezTo>
                  <a:pt x="272589" y="264782"/>
                  <a:pt x="276493" y="266083"/>
                  <a:pt x="279095" y="268686"/>
                </a:cubicBezTo>
                <a:cubicBezTo>
                  <a:pt x="285601" y="274541"/>
                  <a:pt x="286251" y="284950"/>
                  <a:pt x="280396" y="291456"/>
                </a:cubicBezTo>
                <a:lnTo>
                  <a:pt x="250470" y="325936"/>
                </a:lnTo>
                <a:cubicBezTo>
                  <a:pt x="247867" y="329189"/>
                  <a:pt x="243964" y="331141"/>
                  <a:pt x="240061" y="331141"/>
                </a:cubicBezTo>
                <a:lnTo>
                  <a:pt x="240061" y="331141"/>
                </a:lnTo>
                <a:close/>
                <a:moveTo>
                  <a:pt x="279745" y="346754"/>
                </a:moveTo>
                <a:cubicBezTo>
                  <a:pt x="276493" y="346754"/>
                  <a:pt x="272589" y="346104"/>
                  <a:pt x="269987" y="343501"/>
                </a:cubicBezTo>
                <a:cubicBezTo>
                  <a:pt x="264782" y="338947"/>
                  <a:pt x="264132" y="330490"/>
                  <a:pt x="268686" y="325285"/>
                </a:cubicBezTo>
                <a:lnTo>
                  <a:pt x="294058" y="296010"/>
                </a:lnTo>
                <a:cubicBezTo>
                  <a:pt x="296660" y="293407"/>
                  <a:pt x="299913" y="291456"/>
                  <a:pt x="303817" y="291456"/>
                </a:cubicBezTo>
                <a:cubicBezTo>
                  <a:pt x="307069" y="291456"/>
                  <a:pt x="309672" y="292757"/>
                  <a:pt x="312274" y="294709"/>
                </a:cubicBezTo>
                <a:cubicBezTo>
                  <a:pt x="317479" y="299263"/>
                  <a:pt x="318129" y="307720"/>
                  <a:pt x="313575" y="312925"/>
                </a:cubicBezTo>
                <a:lnTo>
                  <a:pt x="288203" y="342200"/>
                </a:lnTo>
                <a:cubicBezTo>
                  <a:pt x="286251" y="344803"/>
                  <a:pt x="282998" y="346104"/>
                  <a:pt x="279745" y="346754"/>
                </a:cubicBezTo>
                <a:lnTo>
                  <a:pt x="279745" y="346754"/>
                </a:lnTo>
                <a:close/>
                <a:moveTo>
                  <a:pt x="422871" y="270637"/>
                </a:moveTo>
                <a:cubicBezTo>
                  <a:pt x="422221" y="270637"/>
                  <a:pt x="420919" y="270637"/>
                  <a:pt x="420269" y="270637"/>
                </a:cubicBezTo>
                <a:cubicBezTo>
                  <a:pt x="416365" y="270637"/>
                  <a:pt x="412462" y="269336"/>
                  <a:pt x="409209" y="268035"/>
                </a:cubicBezTo>
                <a:cubicBezTo>
                  <a:pt x="409209" y="269336"/>
                  <a:pt x="409860" y="270637"/>
                  <a:pt x="409860" y="271939"/>
                </a:cubicBezTo>
                <a:cubicBezTo>
                  <a:pt x="411161" y="286251"/>
                  <a:pt x="400752" y="298612"/>
                  <a:pt x="386439" y="299913"/>
                </a:cubicBezTo>
                <a:cubicBezTo>
                  <a:pt x="386439" y="299913"/>
                  <a:pt x="386439" y="299913"/>
                  <a:pt x="386439" y="299913"/>
                </a:cubicBezTo>
                <a:cubicBezTo>
                  <a:pt x="384487" y="299913"/>
                  <a:pt x="381885" y="299913"/>
                  <a:pt x="379933" y="299263"/>
                </a:cubicBezTo>
                <a:lnTo>
                  <a:pt x="379933" y="299913"/>
                </a:lnTo>
                <a:cubicBezTo>
                  <a:pt x="381235" y="314226"/>
                  <a:pt x="370825" y="326587"/>
                  <a:pt x="356513" y="327888"/>
                </a:cubicBezTo>
                <a:cubicBezTo>
                  <a:pt x="356513" y="327888"/>
                  <a:pt x="356513" y="327888"/>
                  <a:pt x="356513" y="327888"/>
                </a:cubicBezTo>
                <a:cubicBezTo>
                  <a:pt x="354561" y="327888"/>
                  <a:pt x="351959" y="327888"/>
                  <a:pt x="350007" y="327237"/>
                </a:cubicBezTo>
                <a:lnTo>
                  <a:pt x="350007" y="327888"/>
                </a:lnTo>
                <a:cubicBezTo>
                  <a:pt x="351308" y="342200"/>
                  <a:pt x="340899" y="354561"/>
                  <a:pt x="326587" y="355862"/>
                </a:cubicBezTo>
                <a:cubicBezTo>
                  <a:pt x="326587" y="355862"/>
                  <a:pt x="326587" y="355862"/>
                  <a:pt x="326587" y="355862"/>
                </a:cubicBezTo>
                <a:cubicBezTo>
                  <a:pt x="325936" y="355862"/>
                  <a:pt x="325285" y="355862"/>
                  <a:pt x="324635" y="355862"/>
                </a:cubicBezTo>
                <a:cubicBezTo>
                  <a:pt x="320081" y="355862"/>
                  <a:pt x="315527" y="354561"/>
                  <a:pt x="310973" y="351959"/>
                </a:cubicBezTo>
                <a:lnTo>
                  <a:pt x="302515" y="345453"/>
                </a:lnTo>
                <a:lnTo>
                  <a:pt x="323334" y="321382"/>
                </a:lnTo>
                <a:cubicBezTo>
                  <a:pt x="332442" y="310322"/>
                  <a:pt x="331141" y="294058"/>
                  <a:pt x="320731" y="284950"/>
                </a:cubicBezTo>
                <a:cubicBezTo>
                  <a:pt x="316177" y="281047"/>
                  <a:pt x="310322" y="278444"/>
                  <a:pt x="303817" y="278444"/>
                </a:cubicBezTo>
                <a:cubicBezTo>
                  <a:pt x="301865" y="278444"/>
                  <a:pt x="299263" y="278444"/>
                  <a:pt x="297311" y="279095"/>
                </a:cubicBezTo>
                <a:cubicBezTo>
                  <a:pt x="296660" y="271288"/>
                  <a:pt x="293407" y="264132"/>
                  <a:pt x="287552" y="258927"/>
                </a:cubicBezTo>
                <a:cubicBezTo>
                  <a:pt x="282348" y="254373"/>
                  <a:pt x="275191" y="251771"/>
                  <a:pt x="268035" y="251771"/>
                </a:cubicBezTo>
                <a:lnTo>
                  <a:pt x="268035" y="251771"/>
                </a:lnTo>
                <a:cubicBezTo>
                  <a:pt x="264782" y="251771"/>
                  <a:pt x="262180" y="252421"/>
                  <a:pt x="258927" y="253072"/>
                </a:cubicBezTo>
                <a:cubicBezTo>
                  <a:pt x="258927" y="243964"/>
                  <a:pt x="255024" y="235507"/>
                  <a:pt x="247867" y="229001"/>
                </a:cubicBezTo>
                <a:cubicBezTo>
                  <a:pt x="242012" y="223796"/>
                  <a:pt x="234856" y="220544"/>
                  <a:pt x="227049" y="221194"/>
                </a:cubicBezTo>
                <a:lnTo>
                  <a:pt x="227049" y="221194"/>
                </a:lnTo>
                <a:cubicBezTo>
                  <a:pt x="223146" y="221194"/>
                  <a:pt x="219242" y="221845"/>
                  <a:pt x="215339" y="223146"/>
                </a:cubicBezTo>
                <a:cubicBezTo>
                  <a:pt x="214688" y="214038"/>
                  <a:pt x="210785" y="205580"/>
                  <a:pt x="204279" y="199725"/>
                </a:cubicBezTo>
                <a:cubicBezTo>
                  <a:pt x="198424" y="194521"/>
                  <a:pt x="191268" y="191268"/>
                  <a:pt x="183461" y="191918"/>
                </a:cubicBezTo>
                <a:lnTo>
                  <a:pt x="183461" y="191918"/>
                </a:lnTo>
                <a:cubicBezTo>
                  <a:pt x="174353" y="191918"/>
                  <a:pt x="165245" y="195822"/>
                  <a:pt x="158739" y="202978"/>
                </a:cubicBezTo>
                <a:lnTo>
                  <a:pt x="141824" y="222495"/>
                </a:lnTo>
                <a:lnTo>
                  <a:pt x="141174" y="221845"/>
                </a:lnTo>
                <a:lnTo>
                  <a:pt x="96935" y="170450"/>
                </a:lnTo>
                <a:lnTo>
                  <a:pt x="153535" y="76767"/>
                </a:lnTo>
                <a:cubicBezTo>
                  <a:pt x="167847" y="83924"/>
                  <a:pt x="184112" y="87176"/>
                  <a:pt x="200376" y="86526"/>
                </a:cubicBezTo>
                <a:cubicBezTo>
                  <a:pt x="213387" y="86526"/>
                  <a:pt x="226399" y="85225"/>
                  <a:pt x="238109" y="83924"/>
                </a:cubicBezTo>
                <a:cubicBezTo>
                  <a:pt x="239410" y="83924"/>
                  <a:pt x="240711" y="83924"/>
                  <a:pt x="242012" y="83924"/>
                </a:cubicBezTo>
                <a:cubicBezTo>
                  <a:pt x="247867" y="83924"/>
                  <a:pt x="253723" y="84574"/>
                  <a:pt x="258927" y="86526"/>
                </a:cubicBezTo>
                <a:lnTo>
                  <a:pt x="223146" y="128813"/>
                </a:lnTo>
                <a:cubicBezTo>
                  <a:pt x="215990" y="136620"/>
                  <a:pt x="212737" y="147029"/>
                  <a:pt x="213387" y="157438"/>
                </a:cubicBezTo>
                <a:cubicBezTo>
                  <a:pt x="214038" y="167847"/>
                  <a:pt x="219242" y="176955"/>
                  <a:pt x="227049" y="184112"/>
                </a:cubicBezTo>
                <a:lnTo>
                  <a:pt x="227049" y="184112"/>
                </a:lnTo>
                <a:lnTo>
                  <a:pt x="227049" y="184112"/>
                </a:lnTo>
                <a:cubicBezTo>
                  <a:pt x="234206" y="189967"/>
                  <a:pt x="243313" y="193220"/>
                  <a:pt x="252421" y="193220"/>
                </a:cubicBezTo>
                <a:cubicBezTo>
                  <a:pt x="253723" y="193220"/>
                  <a:pt x="254373" y="193220"/>
                  <a:pt x="255674" y="193220"/>
                </a:cubicBezTo>
                <a:cubicBezTo>
                  <a:pt x="266083" y="192569"/>
                  <a:pt x="275842" y="187364"/>
                  <a:pt x="282348" y="179558"/>
                </a:cubicBezTo>
                <a:lnTo>
                  <a:pt x="326587" y="128813"/>
                </a:lnTo>
                <a:lnTo>
                  <a:pt x="326587" y="128813"/>
                </a:lnTo>
                <a:lnTo>
                  <a:pt x="333743" y="135319"/>
                </a:lnTo>
                <a:lnTo>
                  <a:pt x="438485" y="225098"/>
                </a:lnTo>
                <a:cubicBezTo>
                  <a:pt x="443039" y="229001"/>
                  <a:pt x="445641" y="235507"/>
                  <a:pt x="445641" y="241362"/>
                </a:cubicBezTo>
                <a:cubicBezTo>
                  <a:pt x="445641" y="242012"/>
                  <a:pt x="445641" y="243964"/>
                  <a:pt x="445641" y="243964"/>
                </a:cubicBezTo>
                <a:cubicBezTo>
                  <a:pt x="446942" y="257626"/>
                  <a:pt x="436533" y="269336"/>
                  <a:pt x="422871" y="270637"/>
                </a:cubicBezTo>
                <a:cubicBezTo>
                  <a:pt x="422871" y="270637"/>
                  <a:pt x="422871" y="270637"/>
                  <a:pt x="422871" y="270637"/>
                </a:cubicBezTo>
                <a:close/>
                <a:moveTo>
                  <a:pt x="454749" y="223146"/>
                </a:moveTo>
                <a:cubicBezTo>
                  <a:pt x="452797" y="219893"/>
                  <a:pt x="450195" y="217291"/>
                  <a:pt x="447593" y="214688"/>
                </a:cubicBezTo>
                <a:lnTo>
                  <a:pt x="325936" y="109946"/>
                </a:lnTo>
                <a:lnTo>
                  <a:pt x="272589" y="171100"/>
                </a:lnTo>
                <a:cubicBezTo>
                  <a:pt x="268035" y="176305"/>
                  <a:pt x="262180" y="179558"/>
                  <a:pt x="255024" y="180208"/>
                </a:cubicBezTo>
                <a:cubicBezTo>
                  <a:pt x="254373" y="180208"/>
                  <a:pt x="253723" y="180208"/>
                  <a:pt x="253072" y="180208"/>
                </a:cubicBezTo>
                <a:cubicBezTo>
                  <a:pt x="246566" y="180208"/>
                  <a:pt x="240711" y="177606"/>
                  <a:pt x="235507" y="173702"/>
                </a:cubicBezTo>
                <a:cubicBezTo>
                  <a:pt x="224447" y="164594"/>
                  <a:pt x="223146" y="148981"/>
                  <a:pt x="232254" y="137921"/>
                </a:cubicBezTo>
                <a:cubicBezTo>
                  <a:pt x="232254" y="137921"/>
                  <a:pt x="232904" y="137270"/>
                  <a:pt x="232904" y="137270"/>
                </a:cubicBezTo>
                <a:lnTo>
                  <a:pt x="284299" y="78719"/>
                </a:lnTo>
                <a:cubicBezTo>
                  <a:pt x="289504" y="72864"/>
                  <a:pt x="296660" y="70262"/>
                  <a:pt x="303817" y="70262"/>
                </a:cubicBezTo>
                <a:cubicBezTo>
                  <a:pt x="304467" y="70262"/>
                  <a:pt x="305118" y="70262"/>
                  <a:pt x="306419" y="70262"/>
                </a:cubicBezTo>
                <a:cubicBezTo>
                  <a:pt x="307720" y="70262"/>
                  <a:pt x="308371" y="70912"/>
                  <a:pt x="309672" y="70912"/>
                </a:cubicBezTo>
                <a:cubicBezTo>
                  <a:pt x="339598" y="76767"/>
                  <a:pt x="366922" y="87176"/>
                  <a:pt x="398800" y="87176"/>
                </a:cubicBezTo>
                <a:cubicBezTo>
                  <a:pt x="415064" y="87176"/>
                  <a:pt x="431328" y="84574"/>
                  <a:pt x="446292" y="78719"/>
                </a:cubicBezTo>
                <a:lnTo>
                  <a:pt x="484025" y="139873"/>
                </a:lnTo>
                <a:lnTo>
                  <a:pt x="501590" y="169148"/>
                </a:lnTo>
                <a:lnTo>
                  <a:pt x="454749" y="223146"/>
                </a:lnTo>
                <a:close/>
                <a:moveTo>
                  <a:pt x="532167" y="170450"/>
                </a:moveTo>
                <a:cubicBezTo>
                  <a:pt x="530215" y="171751"/>
                  <a:pt x="527613" y="172401"/>
                  <a:pt x="525661" y="172401"/>
                </a:cubicBezTo>
                <a:cubicBezTo>
                  <a:pt x="522408" y="172401"/>
                  <a:pt x="519156" y="171100"/>
                  <a:pt x="516553" y="168498"/>
                </a:cubicBezTo>
                <a:lnTo>
                  <a:pt x="512650" y="161992"/>
                </a:lnTo>
                <a:lnTo>
                  <a:pt x="495084" y="133367"/>
                </a:lnTo>
                <a:lnTo>
                  <a:pt x="454098" y="65708"/>
                </a:lnTo>
                <a:cubicBezTo>
                  <a:pt x="450195" y="59853"/>
                  <a:pt x="452147" y="52696"/>
                  <a:pt x="457351" y="48793"/>
                </a:cubicBezTo>
                <a:cubicBezTo>
                  <a:pt x="458002" y="48793"/>
                  <a:pt x="458002" y="48142"/>
                  <a:pt x="458652" y="48142"/>
                </a:cubicBezTo>
                <a:lnTo>
                  <a:pt x="508746" y="17565"/>
                </a:lnTo>
                <a:lnTo>
                  <a:pt x="582261" y="139873"/>
                </a:lnTo>
                <a:lnTo>
                  <a:pt x="532167" y="170450"/>
                </a:lnTo>
                <a:close/>
              </a:path>
            </a:pathLst>
          </a:custGeom>
          <a:solidFill>
            <a:schemeClr val="bg1"/>
          </a:solidFill>
          <a:ln w="6449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919D8-826E-4C83-9D87-FF161D8A6968}"/>
              </a:ext>
            </a:extLst>
          </p:cNvPr>
          <p:cNvGrpSpPr/>
          <p:nvPr/>
        </p:nvGrpSpPr>
        <p:grpSpPr>
          <a:xfrm>
            <a:off x="5792740" y="2103465"/>
            <a:ext cx="530394" cy="471010"/>
            <a:chOff x="7270575" y="2113193"/>
            <a:chExt cx="530394" cy="471010"/>
          </a:xfrm>
        </p:grpSpPr>
        <p:grpSp>
          <p:nvGrpSpPr>
            <p:cNvPr id="77" name="Graphic 19" descr="Money outline">
              <a:extLst>
                <a:ext uri="{FF2B5EF4-FFF2-40B4-BE49-F238E27FC236}">
                  <a16:creationId xmlns:a16="http://schemas.microsoft.com/office/drawing/2014/main" id="{B8A81274-A2F7-4C6D-93A8-D7F46C9FAF37}"/>
                </a:ext>
              </a:extLst>
            </p:cNvPr>
            <p:cNvGrpSpPr/>
            <p:nvPr/>
          </p:nvGrpSpPr>
          <p:grpSpPr>
            <a:xfrm>
              <a:off x="7445442" y="2323613"/>
              <a:ext cx="355527" cy="260590"/>
              <a:chOff x="7314803" y="2154392"/>
              <a:chExt cx="391080" cy="286649"/>
            </a:xfrm>
            <a:solidFill>
              <a:schemeClr val="bg1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12F2912-F7EE-4820-9702-F94720CCDABA}"/>
                  </a:ext>
                </a:extLst>
              </p:cNvPr>
              <p:cNvSpPr/>
              <p:nvPr/>
            </p:nvSpPr>
            <p:spPr>
              <a:xfrm>
                <a:off x="7430153" y="2203870"/>
                <a:ext cx="240743" cy="46105"/>
              </a:xfrm>
              <a:custGeom>
                <a:avLst/>
                <a:gdLst>
                  <a:gd name="connsiteX0" fmla="*/ 224676 w 240743"/>
                  <a:gd name="connsiteY0" fmla="*/ 10451 h 46105"/>
                  <a:gd name="connsiteX1" fmla="*/ 231687 w 240743"/>
                  <a:gd name="connsiteY1" fmla="*/ 46101 h 46105"/>
                  <a:gd name="connsiteX2" fmla="*/ 240743 w 240743"/>
                  <a:gd name="connsiteY2" fmla="*/ 46101 h 46105"/>
                  <a:gd name="connsiteX3" fmla="*/ 231687 w 240743"/>
                  <a:gd name="connsiteY3" fmla="*/ 0 h 46105"/>
                  <a:gd name="connsiteX4" fmla="*/ 182 w 240743"/>
                  <a:gd name="connsiteY4" fmla="*/ 46021 h 46105"/>
                  <a:gd name="connsiteX5" fmla="*/ 182 w 240743"/>
                  <a:gd name="connsiteY5" fmla="*/ 46106 h 46105"/>
                  <a:gd name="connsiteX6" fmla="*/ 45332 w 240743"/>
                  <a:gd name="connsiteY6" fmla="*/ 46106 h 4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743" h="46105">
                    <a:moveTo>
                      <a:pt x="224676" y="10451"/>
                    </a:moveTo>
                    <a:lnTo>
                      <a:pt x="231687" y="46101"/>
                    </a:lnTo>
                    <a:lnTo>
                      <a:pt x="240743" y="46101"/>
                    </a:lnTo>
                    <a:lnTo>
                      <a:pt x="231687" y="0"/>
                    </a:lnTo>
                    <a:lnTo>
                      <a:pt x="182" y="46021"/>
                    </a:lnTo>
                    <a:cubicBezTo>
                      <a:pt x="-63" y="46070"/>
                      <a:pt x="-58" y="46106"/>
                      <a:pt x="182" y="46106"/>
                    </a:cubicBezTo>
                    <a:lnTo>
                      <a:pt x="45332" y="46106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AABB21-1A7D-4231-AEBF-D59D3DB40291}"/>
                  </a:ext>
                </a:extLst>
              </p:cNvPr>
              <p:cNvSpPr/>
              <p:nvPr/>
            </p:nvSpPr>
            <p:spPr>
              <a:xfrm>
                <a:off x="7373410" y="2154392"/>
                <a:ext cx="250962" cy="95583"/>
              </a:xfrm>
              <a:custGeom>
                <a:avLst/>
                <a:gdLst>
                  <a:gd name="connsiteX0" fmla="*/ 228688 w 250962"/>
                  <a:gd name="connsiteY0" fmla="*/ 11629 h 95583"/>
                  <a:gd name="connsiteX1" fmla="*/ 242076 w 250962"/>
                  <a:gd name="connsiteY1" fmla="*/ 45101 h 95583"/>
                  <a:gd name="connsiteX2" fmla="*/ 250963 w 250962"/>
                  <a:gd name="connsiteY2" fmla="*/ 43324 h 95583"/>
                  <a:gd name="connsiteX3" fmla="*/ 233633 w 250962"/>
                  <a:gd name="connsiteY3" fmla="*/ 0 h 95583"/>
                  <a:gd name="connsiteX4" fmla="*/ 83 w 250962"/>
                  <a:gd name="connsiteY4" fmla="*/ 95499 h 95583"/>
                  <a:gd name="connsiteX5" fmla="*/ 83 w 250962"/>
                  <a:gd name="connsiteY5" fmla="*/ 95584 h 95583"/>
                  <a:gd name="connsiteX6" fmla="*/ 23341 w 250962"/>
                  <a:gd name="connsiteY6" fmla="*/ 95584 h 9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962" h="95583">
                    <a:moveTo>
                      <a:pt x="228688" y="11629"/>
                    </a:moveTo>
                    <a:lnTo>
                      <a:pt x="242076" y="45101"/>
                    </a:lnTo>
                    <a:lnTo>
                      <a:pt x="250963" y="43324"/>
                    </a:lnTo>
                    <a:lnTo>
                      <a:pt x="233633" y="0"/>
                    </a:lnTo>
                    <a:lnTo>
                      <a:pt x="83" y="95499"/>
                    </a:lnTo>
                    <a:cubicBezTo>
                      <a:pt x="-32" y="95548"/>
                      <a:pt x="-23" y="95584"/>
                      <a:pt x="83" y="95584"/>
                    </a:cubicBezTo>
                    <a:lnTo>
                      <a:pt x="23341" y="95584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37BDDDE-6C2A-4F6A-8D42-A98AF7A40BE0}"/>
                  </a:ext>
                </a:extLst>
              </p:cNvPr>
              <p:cNvSpPr/>
              <p:nvPr/>
            </p:nvSpPr>
            <p:spPr>
              <a:xfrm>
                <a:off x="7314803" y="2263302"/>
                <a:ext cx="391080" cy="177739"/>
              </a:xfrm>
              <a:custGeom>
                <a:avLst/>
                <a:gdLst>
                  <a:gd name="connsiteX0" fmla="*/ 391080 w 391080"/>
                  <a:gd name="connsiteY0" fmla="*/ 0 h 177739"/>
                  <a:gd name="connsiteX1" fmla="*/ 0 w 391080"/>
                  <a:gd name="connsiteY1" fmla="*/ 0 h 177739"/>
                  <a:gd name="connsiteX2" fmla="*/ 0 w 391080"/>
                  <a:gd name="connsiteY2" fmla="*/ 177740 h 177739"/>
                  <a:gd name="connsiteX3" fmla="*/ 391080 w 391080"/>
                  <a:gd name="connsiteY3" fmla="*/ 177740 h 177739"/>
                  <a:gd name="connsiteX4" fmla="*/ 382193 w 391080"/>
                  <a:gd name="connsiteY4" fmla="*/ 168853 h 177739"/>
                  <a:gd name="connsiteX5" fmla="*/ 8887 w 391080"/>
                  <a:gd name="connsiteY5" fmla="*/ 168853 h 177739"/>
                  <a:gd name="connsiteX6" fmla="*/ 8887 w 391080"/>
                  <a:gd name="connsiteY6" fmla="*/ 8887 h 177739"/>
                  <a:gd name="connsiteX7" fmla="*/ 382193 w 391080"/>
                  <a:gd name="connsiteY7" fmla="*/ 8887 h 17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1080" h="177739">
                    <a:moveTo>
                      <a:pt x="391080" y="0"/>
                    </a:moveTo>
                    <a:lnTo>
                      <a:pt x="0" y="0"/>
                    </a:lnTo>
                    <a:lnTo>
                      <a:pt x="0" y="177740"/>
                    </a:lnTo>
                    <a:lnTo>
                      <a:pt x="391080" y="177740"/>
                    </a:lnTo>
                    <a:close/>
                    <a:moveTo>
                      <a:pt x="382193" y="168853"/>
                    </a:moveTo>
                    <a:lnTo>
                      <a:pt x="8887" y="168853"/>
                    </a:lnTo>
                    <a:lnTo>
                      <a:pt x="8887" y="8887"/>
                    </a:lnTo>
                    <a:lnTo>
                      <a:pt x="382193" y="8887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BAE98FD-6156-4B94-906B-B4BDBE975B46}"/>
                  </a:ext>
                </a:extLst>
              </p:cNvPr>
              <p:cNvSpPr/>
              <p:nvPr/>
            </p:nvSpPr>
            <p:spPr>
              <a:xfrm>
                <a:off x="7478351" y="2312180"/>
                <a:ext cx="63986" cy="79982"/>
              </a:xfrm>
              <a:custGeom>
                <a:avLst/>
                <a:gdLst>
                  <a:gd name="connsiteX0" fmla="*/ 31993 w 63986"/>
                  <a:gd name="connsiteY0" fmla="*/ 79983 h 79982"/>
                  <a:gd name="connsiteX1" fmla="*/ 63986 w 63986"/>
                  <a:gd name="connsiteY1" fmla="*/ 39991 h 79982"/>
                  <a:gd name="connsiteX2" fmla="*/ 31993 w 63986"/>
                  <a:gd name="connsiteY2" fmla="*/ 0 h 79982"/>
                  <a:gd name="connsiteX3" fmla="*/ 0 w 63986"/>
                  <a:gd name="connsiteY3" fmla="*/ 39991 h 79982"/>
                  <a:gd name="connsiteX4" fmla="*/ 31993 w 63986"/>
                  <a:gd name="connsiteY4" fmla="*/ 79983 h 79982"/>
                  <a:gd name="connsiteX5" fmla="*/ 31993 w 63986"/>
                  <a:gd name="connsiteY5" fmla="*/ 8887 h 79982"/>
                  <a:gd name="connsiteX6" fmla="*/ 55099 w 63986"/>
                  <a:gd name="connsiteY6" fmla="*/ 39991 h 79982"/>
                  <a:gd name="connsiteX7" fmla="*/ 31993 w 63986"/>
                  <a:gd name="connsiteY7" fmla="*/ 71096 h 79982"/>
                  <a:gd name="connsiteX8" fmla="*/ 8887 w 63986"/>
                  <a:gd name="connsiteY8" fmla="*/ 39991 h 79982"/>
                  <a:gd name="connsiteX9" fmla="*/ 31993 w 63986"/>
                  <a:gd name="connsiteY9" fmla="*/ 8887 h 7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86" h="79982">
                    <a:moveTo>
                      <a:pt x="31993" y="79983"/>
                    </a:moveTo>
                    <a:cubicBezTo>
                      <a:pt x="49665" y="79983"/>
                      <a:pt x="63986" y="62080"/>
                      <a:pt x="63986" y="39991"/>
                    </a:cubicBezTo>
                    <a:cubicBezTo>
                      <a:pt x="63986" y="17903"/>
                      <a:pt x="49660" y="0"/>
                      <a:pt x="31993" y="0"/>
                    </a:cubicBezTo>
                    <a:cubicBezTo>
                      <a:pt x="14326" y="0"/>
                      <a:pt x="0" y="17903"/>
                      <a:pt x="0" y="39991"/>
                    </a:cubicBezTo>
                    <a:cubicBezTo>
                      <a:pt x="0" y="62080"/>
                      <a:pt x="14321" y="79983"/>
                      <a:pt x="31993" y="79983"/>
                    </a:cubicBezTo>
                    <a:close/>
                    <a:moveTo>
                      <a:pt x="31993" y="8887"/>
                    </a:moveTo>
                    <a:cubicBezTo>
                      <a:pt x="44737" y="8887"/>
                      <a:pt x="55099" y="22840"/>
                      <a:pt x="55099" y="39991"/>
                    </a:cubicBezTo>
                    <a:cubicBezTo>
                      <a:pt x="55099" y="57143"/>
                      <a:pt x="44733" y="71096"/>
                      <a:pt x="31993" y="71096"/>
                    </a:cubicBezTo>
                    <a:cubicBezTo>
                      <a:pt x="19254" y="71096"/>
                      <a:pt x="8887" y="57143"/>
                      <a:pt x="8887" y="39991"/>
                    </a:cubicBezTo>
                    <a:cubicBezTo>
                      <a:pt x="8887" y="22840"/>
                      <a:pt x="19254" y="8887"/>
                      <a:pt x="31993" y="8887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186F637-0B7E-4FBC-970C-47CC690BBD82}"/>
                  </a:ext>
                </a:extLst>
              </p:cNvPr>
              <p:cNvSpPr/>
              <p:nvPr/>
            </p:nvSpPr>
            <p:spPr>
              <a:xfrm>
                <a:off x="7381455" y="2334389"/>
                <a:ext cx="35576" cy="35583"/>
              </a:xfrm>
              <a:custGeom>
                <a:avLst/>
                <a:gdLst>
                  <a:gd name="connsiteX0" fmla="*/ 12967 w 35576"/>
                  <a:gd name="connsiteY0" fmla="*/ 34930 h 35583"/>
                  <a:gd name="connsiteX1" fmla="*/ 34927 w 35576"/>
                  <a:gd name="connsiteY1" fmla="*/ 22508 h 35583"/>
                  <a:gd name="connsiteX2" fmla="*/ 34926 w 35576"/>
                  <a:gd name="connsiteY2" fmla="*/ 12966 h 35583"/>
                  <a:gd name="connsiteX3" fmla="*/ 22622 w 35576"/>
                  <a:gd name="connsiteY3" fmla="*/ 657 h 35583"/>
                  <a:gd name="connsiteX4" fmla="*/ 653 w 35576"/>
                  <a:gd name="connsiteY4" fmla="*/ 13063 h 35583"/>
                  <a:gd name="connsiteX5" fmla="*/ 654 w 35576"/>
                  <a:gd name="connsiteY5" fmla="*/ 22630 h 35583"/>
                  <a:gd name="connsiteX6" fmla="*/ 12967 w 35576"/>
                  <a:gd name="connsiteY6" fmla="*/ 34930 h 35583"/>
                  <a:gd name="connsiteX7" fmla="*/ 17775 w 35576"/>
                  <a:gd name="connsiteY7" fmla="*/ 8895 h 35583"/>
                  <a:gd name="connsiteX8" fmla="*/ 26662 w 35576"/>
                  <a:gd name="connsiteY8" fmla="*/ 17782 h 35583"/>
                  <a:gd name="connsiteX9" fmla="*/ 17775 w 35576"/>
                  <a:gd name="connsiteY9" fmla="*/ 26669 h 35583"/>
                  <a:gd name="connsiteX10" fmla="*/ 8888 w 35576"/>
                  <a:gd name="connsiteY10" fmla="*/ 17782 h 35583"/>
                  <a:gd name="connsiteX11" fmla="*/ 17775 w 35576"/>
                  <a:gd name="connsiteY11" fmla="*/ 8895 h 3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76" h="35583">
                    <a:moveTo>
                      <a:pt x="12967" y="34930"/>
                    </a:moveTo>
                    <a:cubicBezTo>
                      <a:pt x="22461" y="37564"/>
                      <a:pt x="32293" y="32002"/>
                      <a:pt x="34927" y="22508"/>
                    </a:cubicBezTo>
                    <a:cubicBezTo>
                      <a:pt x="35793" y="19386"/>
                      <a:pt x="35793" y="16087"/>
                      <a:pt x="34926" y="12966"/>
                    </a:cubicBezTo>
                    <a:cubicBezTo>
                      <a:pt x="33293" y="6974"/>
                      <a:pt x="28613" y="2293"/>
                      <a:pt x="22622" y="657"/>
                    </a:cubicBezTo>
                    <a:cubicBezTo>
                      <a:pt x="13130" y="-1984"/>
                      <a:pt x="3294" y="3571"/>
                      <a:pt x="653" y="13063"/>
                    </a:cubicBezTo>
                    <a:cubicBezTo>
                      <a:pt x="-218" y="16193"/>
                      <a:pt x="-218" y="19501"/>
                      <a:pt x="654" y="22630"/>
                    </a:cubicBezTo>
                    <a:cubicBezTo>
                      <a:pt x="2290" y="28621"/>
                      <a:pt x="6974" y="33300"/>
                      <a:pt x="12967" y="34930"/>
                    </a:cubicBezTo>
                    <a:close/>
                    <a:moveTo>
                      <a:pt x="17775" y="8895"/>
                    </a:moveTo>
                    <a:cubicBezTo>
                      <a:pt x="22683" y="8895"/>
                      <a:pt x="26662" y="12874"/>
                      <a:pt x="26662" y="17782"/>
                    </a:cubicBezTo>
                    <a:cubicBezTo>
                      <a:pt x="26662" y="22691"/>
                      <a:pt x="22683" y="26669"/>
                      <a:pt x="17775" y="26669"/>
                    </a:cubicBezTo>
                    <a:cubicBezTo>
                      <a:pt x="12866" y="26669"/>
                      <a:pt x="8888" y="22691"/>
                      <a:pt x="8888" y="17782"/>
                    </a:cubicBezTo>
                    <a:cubicBezTo>
                      <a:pt x="8888" y="12874"/>
                      <a:pt x="12866" y="8895"/>
                      <a:pt x="17775" y="8895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CAB84CB-DCEC-417A-8A8A-FFF7AF9AC62D}"/>
                  </a:ext>
                </a:extLst>
              </p:cNvPr>
              <p:cNvSpPr/>
              <p:nvPr/>
            </p:nvSpPr>
            <p:spPr>
              <a:xfrm>
                <a:off x="7603675" y="2334306"/>
                <a:ext cx="35552" cy="35655"/>
              </a:xfrm>
              <a:custGeom>
                <a:avLst/>
                <a:gdLst>
                  <a:gd name="connsiteX0" fmla="*/ 21400 w 35552"/>
                  <a:gd name="connsiteY0" fmla="*/ 35288 h 35655"/>
                  <a:gd name="connsiteX1" fmla="*/ 35548 w 35552"/>
                  <a:gd name="connsiteY1" fmla="*/ 17070 h 35655"/>
                  <a:gd name="connsiteX2" fmla="*/ 35548 w 35552"/>
                  <a:gd name="connsiteY2" fmla="*/ 17070 h 35655"/>
                  <a:gd name="connsiteX3" fmla="*/ 27550 w 35552"/>
                  <a:gd name="connsiteY3" fmla="*/ 2744 h 35655"/>
                  <a:gd name="connsiteX4" fmla="*/ 2741 w 35552"/>
                  <a:gd name="connsiteY4" fmla="*/ 8453 h 35655"/>
                  <a:gd name="connsiteX5" fmla="*/ 0 w 35552"/>
                  <a:gd name="connsiteY5" fmla="*/ 17852 h 35655"/>
                  <a:gd name="connsiteX6" fmla="*/ 17807 w 35552"/>
                  <a:gd name="connsiteY6" fmla="*/ 35655 h 35655"/>
                  <a:gd name="connsiteX7" fmla="*/ 21400 w 35552"/>
                  <a:gd name="connsiteY7" fmla="*/ 35288 h 35655"/>
                  <a:gd name="connsiteX8" fmla="*/ 17774 w 35552"/>
                  <a:gd name="connsiteY8" fmla="*/ 8979 h 35655"/>
                  <a:gd name="connsiteX9" fmla="*/ 26661 w 35552"/>
                  <a:gd name="connsiteY9" fmla="*/ 17865 h 35655"/>
                  <a:gd name="connsiteX10" fmla="*/ 17774 w 35552"/>
                  <a:gd name="connsiteY10" fmla="*/ 26752 h 35655"/>
                  <a:gd name="connsiteX11" fmla="*/ 8887 w 35552"/>
                  <a:gd name="connsiteY11" fmla="*/ 17865 h 35655"/>
                  <a:gd name="connsiteX12" fmla="*/ 17774 w 35552"/>
                  <a:gd name="connsiteY12" fmla="*/ 8979 h 3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2" h="35655">
                    <a:moveTo>
                      <a:pt x="21400" y="35288"/>
                    </a:moveTo>
                    <a:cubicBezTo>
                      <a:pt x="29830" y="33324"/>
                      <a:pt x="35732" y="25724"/>
                      <a:pt x="35548" y="17070"/>
                    </a:cubicBezTo>
                    <a:lnTo>
                      <a:pt x="35548" y="17070"/>
                    </a:lnTo>
                    <a:cubicBezTo>
                      <a:pt x="35663" y="11201"/>
                      <a:pt x="32606" y="5725"/>
                      <a:pt x="27550" y="2744"/>
                    </a:cubicBezTo>
                    <a:cubicBezTo>
                      <a:pt x="19123" y="-2530"/>
                      <a:pt x="8016" y="26"/>
                      <a:pt x="2741" y="8453"/>
                    </a:cubicBezTo>
                    <a:cubicBezTo>
                      <a:pt x="977" y="11273"/>
                      <a:pt x="28" y="14526"/>
                      <a:pt x="0" y="17852"/>
                    </a:cubicBezTo>
                    <a:cubicBezTo>
                      <a:pt x="1" y="27686"/>
                      <a:pt x="7974" y="35656"/>
                      <a:pt x="17807" y="35655"/>
                    </a:cubicBezTo>
                    <a:cubicBezTo>
                      <a:pt x="19014" y="35655"/>
                      <a:pt x="20218" y="35532"/>
                      <a:pt x="21400" y="35288"/>
                    </a:cubicBezTo>
                    <a:close/>
                    <a:moveTo>
                      <a:pt x="17774" y="8979"/>
                    </a:moveTo>
                    <a:cubicBezTo>
                      <a:pt x="22682" y="8979"/>
                      <a:pt x="26661" y="12957"/>
                      <a:pt x="26661" y="17865"/>
                    </a:cubicBezTo>
                    <a:cubicBezTo>
                      <a:pt x="26661" y="22774"/>
                      <a:pt x="22682" y="26752"/>
                      <a:pt x="17774" y="26752"/>
                    </a:cubicBezTo>
                    <a:cubicBezTo>
                      <a:pt x="12866" y="26752"/>
                      <a:pt x="8887" y="22774"/>
                      <a:pt x="8887" y="17865"/>
                    </a:cubicBezTo>
                    <a:cubicBezTo>
                      <a:pt x="8887" y="12957"/>
                      <a:pt x="12866" y="8979"/>
                      <a:pt x="17774" y="8979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E25DC9F-6A11-4A18-95E8-A53E4F150BAD}"/>
                  </a:ext>
                </a:extLst>
              </p:cNvPr>
              <p:cNvSpPr/>
              <p:nvPr/>
            </p:nvSpPr>
            <p:spPr>
              <a:xfrm>
                <a:off x="7341464" y="2289963"/>
                <a:ext cx="337754" cy="124417"/>
              </a:xfrm>
              <a:custGeom>
                <a:avLst/>
                <a:gdLst>
                  <a:gd name="connsiteX0" fmla="*/ 324424 w 337754"/>
                  <a:gd name="connsiteY0" fmla="*/ 124418 h 124417"/>
                  <a:gd name="connsiteX1" fmla="*/ 337754 w 337754"/>
                  <a:gd name="connsiteY1" fmla="*/ 111087 h 124417"/>
                  <a:gd name="connsiteX2" fmla="*/ 337754 w 337754"/>
                  <a:gd name="connsiteY2" fmla="*/ 13330 h 124417"/>
                  <a:gd name="connsiteX3" fmla="*/ 324424 w 337754"/>
                  <a:gd name="connsiteY3" fmla="*/ 0 h 124417"/>
                  <a:gd name="connsiteX4" fmla="*/ 17774 w 337754"/>
                  <a:gd name="connsiteY4" fmla="*/ 0 h 124417"/>
                  <a:gd name="connsiteX5" fmla="*/ 0 w 337754"/>
                  <a:gd name="connsiteY5" fmla="*/ 17774 h 124417"/>
                  <a:gd name="connsiteX6" fmla="*/ 0 w 337754"/>
                  <a:gd name="connsiteY6" fmla="*/ 106644 h 124417"/>
                  <a:gd name="connsiteX7" fmla="*/ 17774 w 337754"/>
                  <a:gd name="connsiteY7" fmla="*/ 124418 h 124417"/>
                  <a:gd name="connsiteX8" fmla="*/ 8887 w 337754"/>
                  <a:gd name="connsiteY8" fmla="*/ 21462 h 124417"/>
                  <a:gd name="connsiteX9" fmla="*/ 21462 w 337754"/>
                  <a:gd name="connsiteY9" fmla="*/ 8887 h 124417"/>
                  <a:gd name="connsiteX10" fmla="*/ 320744 w 337754"/>
                  <a:gd name="connsiteY10" fmla="*/ 8887 h 124417"/>
                  <a:gd name="connsiteX11" fmla="*/ 328867 w 337754"/>
                  <a:gd name="connsiteY11" fmla="*/ 17010 h 124417"/>
                  <a:gd name="connsiteX12" fmla="*/ 328867 w 337754"/>
                  <a:gd name="connsiteY12" fmla="*/ 107417 h 124417"/>
                  <a:gd name="connsiteX13" fmla="*/ 320744 w 337754"/>
                  <a:gd name="connsiteY13" fmla="*/ 115531 h 124417"/>
                  <a:gd name="connsiteX14" fmla="*/ 21462 w 337754"/>
                  <a:gd name="connsiteY14" fmla="*/ 115531 h 124417"/>
                  <a:gd name="connsiteX15" fmla="*/ 8887 w 337754"/>
                  <a:gd name="connsiteY15" fmla="*/ 102973 h 124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7754" h="124417">
                    <a:moveTo>
                      <a:pt x="324424" y="124418"/>
                    </a:moveTo>
                    <a:lnTo>
                      <a:pt x="337754" y="111087"/>
                    </a:lnTo>
                    <a:lnTo>
                      <a:pt x="337754" y="13330"/>
                    </a:lnTo>
                    <a:lnTo>
                      <a:pt x="324424" y="0"/>
                    </a:lnTo>
                    <a:lnTo>
                      <a:pt x="17774" y="0"/>
                    </a:lnTo>
                    <a:lnTo>
                      <a:pt x="0" y="17774"/>
                    </a:lnTo>
                    <a:lnTo>
                      <a:pt x="0" y="106644"/>
                    </a:lnTo>
                    <a:lnTo>
                      <a:pt x="17774" y="124418"/>
                    </a:lnTo>
                    <a:close/>
                    <a:moveTo>
                      <a:pt x="8887" y="21462"/>
                    </a:moveTo>
                    <a:lnTo>
                      <a:pt x="21462" y="8887"/>
                    </a:lnTo>
                    <a:lnTo>
                      <a:pt x="320744" y="8887"/>
                    </a:lnTo>
                    <a:lnTo>
                      <a:pt x="328867" y="17010"/>
                    </a:lnTo>
                    <a:lnTo>
                      <a:pt x="328867" y="107417"/>
                    </a:lnTo>
                    <a:lnTo>
                      <a:pt x="320744" y="115531"/>
                    </a:lnTo>
                    <a:lnTo>
                      <a:pt x="21462" y="115531"/>
                    </a:lnTo>
                    <a:lnTo>
                      <a:pt x="8887" y="102973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  <p:grpSp>
          <p:nvGrpSpPr>
            <p:cNvPr id="85" name="Graphic 30" descr="Clock outline">
              <a:extLst>
                <a:ext uri="{FF2B5EF4-FFF2-40B4-BE49-F238E27FC236}">
                  <a16:creationId xmlns:a16="http://schemas.microsoft.com/office/drawing/2014/main" id="{769406E7-19A7-41DA-866A-1B17AB30C32D}"/>
                </a:ext>
              </a:extLst>
            </p:cNvPr>
            <p:cNvGrpSpPr/>
            <p:nvPr/>
          </p:nvGrpSpPr>
          <p:grpSpPr>
            <a:xfrm>
              <a:off x="7270575" y="2113193"/>
              <a:ext cx="371475" cy="371475"/>
              <a:chOff x="6168782" y="1215984"/>
              <a:chExt cx="723900" cy="723900"/>
            </a:xfrm>
            <a:solidFill>
              <a:schemeClr val="bg1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65E7939-75DA-4111-8856-DF336A36DEEC}"/>
                  </a:ext>
                </a:extLst>
              </p:cNvPr>
              <p:cNvSpPr/>
              <p:nvPr/>
            </p:nvSpPr>
            <p:spPr>
              <a:xfrm>
                <a:off x="6168782" y="1215984"/>
                <a:ext cx="723900" cy="723900"/>
              </a:xfrm>
              <a:custGeom>
                <a:avLst/>
                <a:gdLst>
                  <a:gd name="connsiteX0" fmla="*/ 361950 w 723900"/>
                  <a:gd name="connsiteY0" fmla="*/ 723900 h 723900"/>
                  <a:gd name="connsiteX1" fmla="*/ 0 w 723900"/>
                  <a:gd name="connsiteY1" fmla="*/ 361950 h 723900"/>
                  <a:gd name="connsiteX2" fmla="*/ 361950 w 723900"/>
                  <a:gd name="connsiteY2" fmla="*/ 0 h 723900"/>
                  <a:gd name="connsiteX3" fmla="*/ 723900 w 723900"/>
                  <a:gd name="connsiteY3" fmla="*/ 361950 h 723900"/>
                  <a:gd name="connsiteX4" fmla="*/ 361950 w 723900"/>
                  <a:gd name="connsiteY4" fmla="*/ 723900 h 723900"/>
                  <a:gd name="connsiteX5" fmla="*/ 361950 w 723900"/>
                  <a:gd name="connsiteY5" fmla="*/ 19050 h 723900"/>
                  <a:gd name="connsiteX6" fmla="*/ 19050 w 723900"/>
                  <a:gd name="connsiteY6" fmla="*/ 361950 h 723900"/>
                  <a:gd name="connsiteX7" fmla="*/ 361950 w 723900"/>
                  <a:gd name="connsiteY7" fmla="*/ 704850 h 723900"/>
                  <a:gd name="connsiteX8" fmla="*/ 704850 w 723900"/>
                  <a:gd name="connsiteY8" fmla="*/ 361950 h 723900"/>
                  <a:gd name="connsiteX9" fmla="*/ 361950 w 723900"/>
                  <a:gd name="connsiteY9" fmla="*/ 1905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3900" h="723900">
                    <a:moveTo>
                      <a:pt x="361950" y="723900"/>
                    </a:moveTo>
                    <a:cubicBezTo>
                      <a:pt x="162051" y="723900"/>
                      <a:pt x="0" y="561849"/>
                      <a:pt x="0" y="361950"/>
                    </a:cubicBezTo>
                    <a:cubicBezTo>
                      <a:pt x="0" y="162051"/>
                      <a:pt x="162051" y="0"/>
                      <a:pt x="361950" y="0"/>
                    </a:cubicBezTo>
                    <a:cubicBezTo>
                      <a:pt x="561849" y="0"/>
                      <a:pt x="723900" y="162051"/>
                      <a:pt x="723900" y="361950"/>
                    </a:cubicBezTo>
                    <a:cubicBezTo>
                      <a:pt x="723674" y="561756"/>
                      <a:pt x="561756" y="723674"/>
                      <a:pt x="361950" y="723900"/>
                    </a:cubicBezTo>
                    <a:close/>
                    <a:moveTo>
                      <a:pt x="361950" y="19050"/>
                    </a:moveTo>
                    <a:cubicBezTo>
                      <a:pt x="172571" y="19050"/>
                      <a:pt x="19050" y="172571"/>
                      <a:pt x="19050" y="361950"/>
                    </a:cubicBezTo>
                    <a:cubicBezTo>
                      <a:pt x="19050" y="551328"/>
                      <a:pt x="172571" y="704850"/>
                      <a:pt x="361950" y="704850"/>
                    </a:cubicBezTo>
                    <a:cubicBezTo>
                      <a:pt x="551328" y="704850"/>
                      <a:pt x="704850" y="551328"/>
                      <a:pt x="704850" y="361950"/>
                    </a:cubicBezTo>
                    <a:cubicBezTo>
                      <a:pt x="704640" y="172659"/>
                      <a:pt x="551241" y="19260"/>
                      <a:pt x="36195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81A0B75-97C0-49F1-AB3F-8335B0A12A75}"/>
                  </a:ext>
                </a:extLst>
              </p:cNvPr>
              <p:cNvSpPr/>
              <p:nvPr/>
            </p:nvSpPr>
            <p:spPr>
              <a:xfrm>
                <a:off x="6521207" y="1396959"/>
                <a:ext cx="149609" cy="321059"/>
              </a:xfrm>
              <a:custGeom>
                <a:avLst/>
                <a:gdLst>
                  <a:gd name="connsiteX0" fmla="*/ 136141 w 149609"/>
                  <a:gd name="connsiteY0" fmla="*/ 321059 h 321059"/>
                  <a:gd name="connsiteX1" fmla="*/ 2791 w 149609"/>
                  <a:gd name="connsiteY1" fmla="*/ 187709 h 321059"/>
                  <a:gd name="connsiteX2" fmla="*/ 0 w 149609"/>
                  <a:gd name="connsiteY2" fmla="*/ 180975 h 321059"/>
                  <a:gd name="connsiteX3" fmla="*/ 0 w 149609"/>
                  <a:gd name="connsiteY3" fmla="*/ 0 h 321059"/>
                  <a:gd name="connsiteX4" fmla="*/ 19050 w 149609"/>
                  <a:gd name="connsiteY4" fmla="*/ 0 h 321059"/>
                  <a:gd name="connsiteX5" fmla="*/ 19050 w 149609"/>
                  <a:gd name="connsiteY5" fmla="*/ 177032 h 321059"/>
                  <a:gd name="connsiteX6" fmla="*/ 149609 w 149609"/>
                  <a:gd name="connsiteY6" fmla="*/ 307591 h 32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609" h="321059">
                    <a:moveTo>
                      <a:pt x="136141" y="321059"/>
                    </a:moveTo>
                    <a:lnTo>
                      <a:pt x="2791" y="187709"/>
                    </a:lnTo>
                    <a:cubicBezTo>
                      <a:pt x="1004" y="185923"/>
                      <a:pt x="1" y="183501"/>
                      <a:pt x="0" y="180975"/>
                    </a:cubicBez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177032"/>
                    </a:lnTo>
                    <a:lnTo>
                      <a:pt x="149609" y="307591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74EDD97-1E85-43B6-AE56-DC0AC5893F5A}"/>
                  </a:ext>
                </a:extLst>
              </p:cNvPr>
              <p:cNvSpPr/>
              <p:nvPr/>
            </p:nvSpPr>
            <p:spPr>
              <a:xfrm>
                <a:off x="6511682" y="132075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289A703-3776-48FE-81DB-14529E52176C}"/>
                  </a:ext>
                </a:extLst>
              </p:cNvPr>
              <p:cNvSpPr/>
              <p:nvPr/>
            </p:nvSpPr>
            <p:spPr>
              <a:xfrm>
                <a:off x="627355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3490FF-1609-4CD4-A575-51E3DCACB2FB}"/>
                  </a:ext>
                </a:extLst>
              </p:cNvPr>
              <p:cNvSpPr/>
              <p:nvPr/>
            </p:nvSpPr>
            <p:spPr>
              <a:xfrm>
                <a:off x="6511682" y="179700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B9B8EFE-78D2-44BC-8A26-F3896E26A5F1}"/>
                  </a:ext>
                </a:extLst>
              </p:cNvPr>
              <p:cNvSpPr/>
              <p:nvPr/>
            </p:nvSpPr>
            <p:spPr>
              <a:xfrm>
                <a:off x="674980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FE0125E-3069-47D8-ABE1-7B9AE208E88E}"/>
                  </a:ext>
                </a:extLst>
              </p:cNvPr>
              <p:cNvSpPr/>
              <p:nvPr/>
            </p:nvSpPr>
            <p:spPr>
              <a:xfrm>
                <a:off x="6216407" y="1263609"/>
                <a:ext cx="628650" cy="628650"/>
              </a:xfrm>
              <a:custGeom>
                <a:avLst/>
                <a:gdLst>
                  <a:gd name="connsiteX0" fmla="*/ 314325 w 628650"/>
                  <a:gd name="connsiteY0" fmla="*/ 628650 h 628650"/>
                  <a:gd name="connsiteX1" fmla="*/ 0 w 628650"/>
                  <a:gd name="connsiteY1" fmla="*/ 314325 h 628650"/>
                  <a:gd name="connsiteX2" fmla="*/ 314325 w 628650"/>
                  <a:gd name="connsiteY2" fmla="*/ 0 h 628650"/>
                  <a:gd name="connsiteX3" fmla="*/ 628650 w 628650"/>
                  <a:gd name="connsiteY3" fmla="*/ 314325 h 628650"/>
                  <a:gd name="connsiteX4" fmla="*/ 314325 w 628650"/>
                  <a:gd name="connsiteY4" fmla="*/ 628650 h 628650"/>
                  <a:gd name="connsiteX5" fmla="*/ 314325 w 628650"/>
                  <a:gd name="connsiteY5" fmla="*/ 19050 h 628650"/>
                  <a:gd name="connsiteX6" fmla="*/ 19050 w 628650"/>
                  <a:gd name="connsiteY6" fmla="*/ 314325 h 628650"/>
                  <a:gd name="connsiteX7" fmla="*/ 314325 w 628650"/>
                  <a:gd name="connsiteY7" fmla="*/ 609600 h 628650"/>
                  <a:gd name="connsiteX8" fmla="*/ 609600 w 628650"/>
                  <a:gd name="connsiteY8" fmla="*/ 314325 h 628650"/>
                  <a:gd name="connsiteX9" fmla="*/ 314325 w 628650"/>
                  <a:gd name="connsiteY9" fmla="*/ 190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8650" h="628650">
                    <a:moveTo>
                      <a:pt x="314325" y="628650"/>
                    </a:moveTo>
                    <a:cubicBezTo>
                      <a:pt x="140728" y="628650"/>
                      <a:pt x="0" y="487922"/>
                      <a:pt x="0" y="314325"/>
                    </a:cubicBezTo>
                    <a:cubicBezTo>
                      <a:pt x="0" y="140728"/>
                      <a:pt x="140728" y="0"/>
                      <a:pt x="314325" y="0"/>
                    </a:cubicBezTo>
                    <a:cubicBezTo>
                      <a:pt x="487922" y="0"/>
                      <a:pt x="628650" y="140728"/>
                      <a:pt x="628650" y="314325"/>
                    </a:cubicBezTo>
                    <a:cubicBezTo>
                      <a:pt x="628451" y="487839"/>
                      <a:pt x="487839" y="628451"/>
                      <a:pt x="314325" y="628650"/>
                    </a:cubicBezTo>
                    <a:close/>
                    <a:moveTo>
                      <a:pt x="314325" y="19050"/>
                    </a:moveTo>
                    <a:cubicBezTo>
                      <a:pt x="151249" y="19050"/>
                      <a:pt x="19050" y="151249"/>
                      <a:pt x="19050" y="314325"/>
                    </a:cubicBezTo>
                    <a:cubicBezTo>
                      <a:pt x="19050" y="477401"/>
                      <a:pt x="151249" y="609600"/>
                      <a:pt x="314325" y="609600"/>
                    </a:cubicBezTo>
                    <a:cubicBezTo>
                      <a:pt x="477401" y="609600"/>
                      <a:pt x="609600" y="477401"/>
                      <a:pt x="609600" y="314325"/>
                    </a:cubicBezTo>
                    <a:cubicBezTo>
                      <a:pt x="609411" y="151327"/>
                      <a:pt x="477323" y="19239"/>
                      <a:pt x="314325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</p:grpSp>
      <p:grpSp>
        <p:nvGrpSpPr>
          <p:cNvPr id="93" name="Graphic 17" descr="Transfer outline">
            <a:extLst>
              <a:ext uri="{FF2B5EF4-FFF2-40B4-BE49-F238E27FC236}">
                <a16:creationId xmlns:a16="http://schemas.microsoft.com/office/drawing/2014/main" id="{0FE4EAEF-2E4F-413E-B5B0-30A1C149F5F5}"/>
              </a:ext>
            </a:extLst>
          </p:cNvPr>
          <p:cNvGrpSpPr/>
          <p:nvPr/>
        </p:nvGrpSpPr>
        <p:grpSpPr>
          <a:xfrm>
            <a:off x="10062104" y="2170436"/>
            <a:ext cx="496804" cy="344235"/>
            <a:chOff x="11987281" y="3154881"/>
            <a:chExt cx="546484" cy="416525"/>
          </a:xfrm>
          <a:solidFill>
            <a:schemeClr val="bg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0638BEA-1791-4AC3-A6B0-7EC648BD4FD7}"/>
                </a:ext>
              </a:extLst>
            </p:cNvPr>
            <p:cNvSpPr/>
            <p:nvPr/>
          </p:nvSpPr>
          <p:spPr>
            <a:xfrm>
              <a:off x="11987281" y="3154881"/>
              <a:ext cx="546484" cy="208343"/>
            </a:xfrm>
            <a:custGeom>
              <a:avLst/>
              <a:gdLst>
                <a:gd name="connsiteX0" fmla="*/ 539979 w 546484"/>
                <a:gd name="connsiteY0" fmla="*/ 97666 h 208343"/>
                <a:gd name="connsiteX1" fmla="*/ 22365 w 546484"/>
                <a:gd name="connsiteY1" fmla="*/ 97666 h 208343"/>
                <a:gd name="connsiteX2" fmla="*/ 22320 w 546484"/>
                <a:gd name="connsiteY2" fmla="*/ 97555 h 208343"/>
                <a:gd name="connsiteX3" fmla="*/ 108689 w 546484"/>
                <a:gd name="connsiteY3" fmla="*/ 11185 h 208343"/>
                <a:gd name="connsiteX4" fmla="*/ 108850 w 546484"/>
                <a:gd name="connsiteY4" fmla="*/ 1986 h 208343"/>
                <a:gd name="connsiteX5" fmla="*/ 99650 w 546484"/>
                <a:gd name="connsiteY5" fmla="*/ 1826 h 208343"/>
                <a:gd name="connsiteX6" fmla="*/ 99490 w 546484"/>
                <a:gd name="connsiteY6" fmla="*/ 1986 h 208343"/>
                <a:gd name="connsiteX7" fmla="*/ 1905 w 546484"/>
                <a:gd name="connsiteY7" fmla="*/ 99572 h 208343"/>
                <a:gd name="connsiteX8" fmla="*/ 1905 w 546484"/>
                <a:gd name="connsiteY8" fmla="*/ 108771 h 208343"/>
                <a:gd name="connsiteX9" fmla="*/ 99490 w 546484"/>
                <a:gd name="connsiteY9" fmla="*/ 206357 h 208343"/>
                <a:gd name="connsiteX10" fmla="*/ 108689 w 546484"/>
                <a:gd name="connsiteY10" fmla="*/ 206517 h 208343"/>
                <a:gd name="connsiteX11" fmla="*/ 108850 w 546484"/>
                <a:gd name="connsiteY11" fmla="*/ 197318 h 208343"/>
                <a:gd name="connsiteX12" fmla="*/ 108689 w 546484"/>
                <a:gd name="connsiteY12" fmla="*/ 197158 h 208343"/>
                <a:gd name="connsiteX13" fmla="*/ 22320 w 546484"/>
                <a:gd name="connsiteY13" fmla="*/ 110788 h 208343"/>
                <a:gd name="connsiteX14" fmla="*/ 22365 w 546484"/>
                <a:gd name="connsiteY14" fmla="*/ 110677 h 208343"/>
                <a:gd name="connsiteX15" fmla="*/ 539979 w 546484"/>
                <a:gd name="connsiteY15" fmla="*/ 110677 h 208343"/>
                <a:gd name="connsiteX16" fmla="*/ 546485 w 546484"/>
                <a:gd name="connsiteY16" fmla="*/ 104172 h 208343"/>
                <a:gd name="connsiteX17" fmla="*/ 539979 w 546484"/>
                <a:gd name="connsiteY17" fmla="*/ 97666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84" h="208343">
                  <a:moveTo>
                    <a:pt x="539979" y="97666"/>
                  </a:moveTo>
                  <a:lnTo>
                    <a:pt x="22365" y="97666"/>
                  </a:lnTo>
                  <a:cubicBezTo>
                    <a:pt x="22281" y="97666"/>
                    <a:pt x="22261" y="97614"/>
                    <a:pt x="22320" y="97555"/>
                  </a:cubicBezTo>
                  <a:lnTo>
                    <a:pt x="108689" y="11185"/>
                  </a:lnTo>
                  <a:cubicBezTo>
                    <a:pt x="111274" y="8689"/>
                    <a:pt x="111346" y="4571"/>
                    <a:pt x="108850" y="1986"/>
                  </a:cubicBezTo>
                  <a:cubicBezTo>
                    <a:pt x="106353" y="-598"/>
                    <a:pt x="102235" y="-670"/>
                    <a:pt x="99650" y="1826"/>
                  </a:cubicBezTo>
                  <a:cubicBezTo>
                    <a:pt x="99596" y="1879"/>
                    <a:pt x="99542" y="1932"/>
                    <a:pt x="99490" y="1986"/>
                  </a:cubicBezTo>
                  <a:lnTo>
                    <a:pt x="1905" y="99572"/>
                  </a:lnTo>
                  <a:cubicBezTo>
                    <a:pt x="-635" y="102112"/>
                    <a:pt x="-635" y="106231"/>
                    <a:pt x="1905" y="108771"/>
                  </a:cubicBezTo>
                  <a:lnTo>
                    <a:pt x="99490" y="206357"/>
                  </a:lnTo>
                  <a:cubicBezTo>
                    <a:pt x="101987" y="208941"/>
                    <a:pt x="106105" y="209013"/>
                    <a:pt x="108689" y="206517"/>
                  </a:cubicBezTo>
                  <a:cubicBezTo>
                    <a:pt x="111274" y="204021"/>
                    <a:pt x="111346" y="199902"/>
                    <a:pt x="108850" y="197318"/>
                  </a:cubicBezTo>
                  <a:cubicBezTo>
                    <a:pt x="108797" y="197263"/>
                    <a:pt x="108743" y="197210"/>
                    <a:pt x="108689" y="197158"/>
                  </a:cubicBezTo>
                  <a:lnTo>
                    <a:pt x="22320" y="110788"/>
                  </a:lnTo>
                  <a:cubicBezTo>
                    <a:pt x="22261" y="110729"/>
                    <a:pt x="22281" y="110677"/>
                    <a:pt x="22365" y="110677"/>
                  </a:cubicBezTo>
                  <a:lnTo>
                    <a:pt x="539979" y="110677"/>
                  </a:lnTo>
                  <a:cubicBezTo>
                    <a:pt x="543572" y="110677"/>
                    <a:pt x="546485" y="107765"/>
                    <a:pt x="546485" y="104172"/>
                  </a:cubicBezTo>
                  <a:cubicBezTo>
                    <a:pt x="546485" y="100578"/>
                    <a:pt x="543572" y="97666"/>
                    <a:pt x="539979" y="9766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D0C166-8A8D-4672-84C1-3DFBB4951436}"/>
                </a:ext>
              </a:extLst>
            </p:cNvPr>
            <p:cNvSpPr/>
            <p:nvPr/>
          </p:nvSpPr>
          <p:spPr>
            <a:xfrm>
              <a:off x="11987286" y="3363063"/>
              <a:ext cx="546471" cy="208343"/>
            </a:xfrm>
            <a:custGeom>
              <a:avLst/>
              <a:gdLst>
                <a:gd name="connsiteX0" fmla="*/ 544567 w 546471"/>
                <a:gd name="connsiteY0" fmla="*/ 99572 h 208343"/>
                <a:gd name="connsiteX1" fmla="*/ 446981 w 546471"/>
                <a:gd name="connsiteY1" fmla="*/ 1986 h 208343"/>
                <a:gd name="connsiteX2" fmla="*/ 437782 w 546471"/>
                <a:gd name="connsiteY2" fmla="*/ 1826 h 208343"/>
                <a:gd name="connsiteX3" fmla="*/ 437622 w 546471"/>
                <a:gd name="connsiteY3" fmla="*/ 11025 h 208343"/>
                <a:gd name="connsiteX4" fmla="*/ 437782 w 546471"/>
                <a:gd name="connsiteY4" fmla="*/ 11185 h 208343"/>
                <a:gd name="connsiteX5" fmla="*/ 524152 w 546471"/>
                <a:gd name="connsiteY5" fmla="*/ 97555 h 208343"/>
                <a:gd name="connsiteX6" fmla="*/ 524106 w 546471"/>
                <a:gd name="connsiteY6" fmla="*/ 97666 h 208343"/>
                <a:gd name="connsiteX7" fmla="*/ 6506 w 546471"/>
                <a:gd name="connsiteY7" fmla="*/ 97666 h 208343"/>
                <a:gd name="connsiteX8" fmla="*/ 0 w 546471"/>
                <a:gd name="connsiteY8" fmla="*/ 104172 h 208343"/>
                <a:gd name="connsiteX9" fmla="*/ 6506 w 546471"/>
                <a:gd name="connsiteY9" fmla="*/ 110677 h 208343"/>
                <a:gd name="connsiteX10" fmla="*/ 524106 w 546471"/>
                <a:gd name="connsiteY10" fmla="*/ 110677 h 208343"/>
                <a:gd name="connsiteX11" fmla="*/ 524152 w 546471"/>
                <a:gd name="connsiteY11" fmla="*/ 110788 h 208343"/>
                <a:gd name="connsiteX12" fmla="*/ 437782 w 546471"/>
                <a:gd name="connsiteY12" fmla="*/ 197158 h 208343"/>
                <a:gd name="connsiteX13" fmla="*/ 437622 w 546471"/>
                <a:gd name="connsiteY13" fmla="*/ 206357 h 208343"/>
                <a:gd name="connsiteX14" fmla="*/ 446821 w 546471"/>
                <a:gd name="connsiteY14" fmla="*/ 206517 h 208343"/>
                <a:gd name="connsiteX15" fmla="*/ 446981 w 546471"/>
                <a:gd name="connsiteY15" fmla="*/ 206357 h 208343"/>
                <a:gd name="connsiteX16" fmla="*/ 544567 w 546471"/>
                <a:gd name="connsiteY16" fmla="*/ 108771 h 208343"/>
                <a:gd name="connsiteX17" fmla="*/ 544567 w 546471"/>
                <a:gd name="connsiteY17" fmla="*/ 99572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71" h="208343">
                  <a:moveTo>
                    <a:pt x="544567" y="99572"/>
                  </a:moveTo>
                  <a:lnTo>
                    <a:pt x="446981" y="1986"/>
                  </a:lnTo>
                  <a:cubicBezTo>
                    <a:pt x="444485" y="-598"/>
                    <a:pt x="440367" y="-670"/>
                    <a:pt x="437782" y="1826"/>
                  </a:cubicBezTo>
                  <a:cubicBezTo>
                    <a:pt x="435197" y="4323"/>
                    <a:pt x="435126" y="8441"/>
                    <a:pt x="437622" y="11025"/>
                  </a:cubicBezTo>
                  <a:cubicBezTo>
                    <a:pt x="437675" y="11080"/>
                    <a:pt x="437728" y="11133"/>
                    <a:pt x="437782" y="11185"/>
                  </a:cubicBezTo>
                  <a:lnTo>
                    <a:pt x="524152" y="97555"/>
                  </a:lnTo>
                  <a:cubicBezTo>
                    <a:pt x="524210" y="97620"/>
                    <a:pt x="524191" y="97666"/>
                    <a:pt x="524106" y="97666"/>
                  </a:cubicBezTo>
                  <a:lnTo>
                    <a:pt x="6506" y="97666"/>
                  </a:lnTo>
                  <a:cubicBezTo>
                    <a:pt x="2913" y="97666"/>
                    <a:pt x="0" y="100578"/>
                    <a:pt x="0" y="104172"/>
                  </a:cubicBezTo>
                  <a:cubicBezTo>
                    <a:pt x="0" y="107765"/>
                    <a:pt x="2913" y="110677"/>
                    <a:pt x="6506" y="110677"/>
                  </a:cubicBezTo>
                  <a:lnTo>
                    <a:pt x="524106" y="110677"/>
                  </a:lnTo>
                  <a:cubicBezTo>
                    <a:pt x="524191" y="110677"/>
                    <a:pt x="524210" y="110729"/>
                    <a:pt x="524152" y="110788"/>
                  </a:cubicBezTo>
                  <a:lnTo>
                    <a:pt x="437782" y="197158"/>
                  </a:lnTo>
                  <a:cubicBezTo>
                    <a:pt x="435197" y="199654"/>
                    <a:pt x="435126" y="203772"/>
                    <a:pt x="437622" y="206357"/>
                  </a:cubicBezTo>
                  <a:cubicBezTo>
                    <a:pt x="440118" y="208941"/>
                    <a:pt x="444237" y="209013"/>
                    <a:pt x="446821" y="206517"/>
                  </a:cubicBezTo>
                  <a:cubicBezTo>
                    <a:pt x="446876" y="206464"/>
                    <a:pt x="446929" y="206411"/>
                    <a:pt x="446981" y="206357"/>
                  </a:cubicBezTo>
                  <a:lnTo>
                    <a:pt x="544567" y="108771"/>
                  </a:lnTo>
                  <a:cubicBezTo>
                    <a:pt x="547107" y="106231"/>
                    <a:pt x="547107" y="102112"/>
                    <a:pt x="544567" y="99572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" name="Graphic 7" descr="Mop and bucket outline">
            <a:extLst>
              <a:ext uri="{FF2B5EF4-FFF2-40B4-BE49-F238E27FC236}">
                <a16:creationId xmlns:a16="http://schemas.microsoft.com/office/drawing/2014/main" id="{52038624-4839-4247-B32B-3CE4474F8AB9}"/>
              </a:ext>
            </a:extLst>
          </p:cNvPr>
          <p:cNvGrpSpPr/>
          <p:nvPr/>
        </p:nvGrpSpPr>
        <p:grpSpPr>
          <a:xfrm>
            <a:off x="7884611" y="2041229"/>
            <a:ext cx="479809" cy="514542"/>
            <a:chOff x="5707016" y="3019425"/>
            <a:chExt cx="772738" cy="828675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B197A1B-A9A2-4EE2-A7A4-B688ABB9679A}"/>
                </a:ext>
              </a:extLst>
            </p:cNvPr>
            <p:cNvSpPr/>
            <p:nvPr/>
          </p:nvSpPr>
          <p:spPr>
            <a:xfrm>
              <a:off x="5707016" y="3448050"/>
              <a:ext cx="416189" cy="400050"/>
            </a:xfrm>
            <a:custGeom>
              <a:avLst/>
              <a:gdLst>
                <a:gd name="connsiteX0" fmla="*/ 416189 w 416189"/>
                <a:gd name="connsiteY0" fmla="*/ 71438 h 400050"/>
                <a:gd name="connsiteX1" fmla="*/ 225689 w 416189"/>
                <a:gd name="connsiteY1" fmla="*/ 0 h 400050"/>
                <a:gd name="connsiteX2" fmla="*/ 35189 w 416189"/>
                <a:gd name="connsiteY2" fmla="*/ 71438 h 400050"/>
                <a:gd name="connsiteX3" fmla="*/ 36913 w 416189"/>
                <a:gd name="connsiteY3" fmla="*/ 81658 h 400050"/>
                <a:gd name="connsiteX4" fmla="*/ 38818 w 416189"/>
                <a:gd name="connsiteY4" fmla="*/ 91802 h 400050"/>
                <a:gd name="connsiteX5" fmla="*/ 21740 w 416189"/>
                <a:gd name="connsiteY5" fmla="*/ 268853 h 400050"/>
                <a:gd name="connsiteX6" fmla="*/ 114561 w 416189"/>
                <a:gd name="connsiteY6" fmla="*/ 308077 h 400050"/>
                <a:gd name="connsiteX7" fmla="*/ 135068 w 416189"/>
                <a:gd name="connsiteY7" fmla="*/ 306934 h 400050"/>
                <a:gd name="connsiteX8" fmla="*/ 277277 w 416189"/>
                <a:gd name="connsiteY8" fmla="*/ 243916 h 400050"/>
                <a:gd name="connsiteX9" fmla="*/ 306804 w 416189"/>
                <a:gd name="connsiteY9" fmla="*/ 217161 h 400050"/>
                <a:gd name="connsiteX10" fmla="*/ 309300 w 416189"/>
                <a:gd name="connsiteY10" fmla="*/ 214589 h 400050"/>
                <a:gd name="connsiteX11" fmla="*/ 310090 w 416189"/>
                <a:gd name="connsiteY11" fmla="*/ 215017 h 400050"/>
                <a:gd name="connsiteX12" fmla="*/ 334189 w 416189"/>
                <a:gd name="connsiteY12" fmla="*/ 217942 h 400050"/>
                <a:gd name="connsiteX13" fmla="*/ 358061 w 416189"/>
                <a:gd name="connsiteY13" fmla="*/ 177286 h 400050"/>
                <a:gd name="connsiteX14" fmla="*/ 317405 w 416189"/>
                <a:gd name="connsiteY14" fmla="*/ 153413 h 400050"/>
                <a:gd name="connsiteX15" fmla="*/ 293764 w 416189"/>
                <a:gd name="connsiteY15" fmla="*/ 176441 h 400050"/>
                <a:gd name="connsiteX16" fmla="*/ 295822 w 416189"/>
                <a:gd name="connsiteY16" fmla="*/ 200149 h 400050"/>
                <a:gd name="connsiteX17" fmla="*/ 296146 w 416189"/>
                <a:gd name="connsiteY17" fmla="*/ 200835 h 400050"/>
                <a:gd name="connsiteX18" fmla="*/ 294707 w 416189"/>
                <a:gd name="connsiteY18" fmla="*/ 202321 h 400050"/>
                <a:gd name="connsiteX19" fmla="*/ 265342 w 416189"/>
                <a:gd name="connsiteY19" fmla="*/ 229057 h 400050"/>
                <a:gd name="connsiteX20" fmla="*/ 133001 w 416189"/>
                <a:gd name="connsiteY20" fmla="*/ 287998 h 400050"/>
                <a:gd name="connsiteX21" fmla="*/ 94406 w 416189"/>
                <a:gd name="connsiteY21" fmla="*/ 287407 h 400050"/>
                <a:gd name="connsiteX22" fmla="*/ 61345 w 416189"/>
                <a:gd name="connsiteY22" fmla="*/ 108909 h 400050"/>
                <a:gd name="connsiteX23" fmla="*/ 225689 w 416189"/>
                <a:gd name="connsiteY23" fmla="*/ 142875 h 400050"/>
                <a:gd name="connsiteX24" fmla="*/ 390034 w 416189"/>
                <a:gd name="connsiteY24" fmla="*/ 108909 h 400050"/>
                <a:gd name="connsiteX25" fmla="*/ 349724 w 416189"/>
                <a:gd name="connsiteY25" fmla="*/ 326612 h 400050"/>
                <a:gd name="connsiteX26" fmla="*/ 225689 w 416189"/>
                <a:gd name="connsiteY26" fmla="*/ 381000 h 400050"/>
                <a:gd name="connsiteX27" fmla="*/ 102121 w 416189"/>
                <a:gd name="connsiteY27" fmla="*/ 328222 h 400050"/>
                <a:gd name="connsiteX28" fmla="*/ 82119 w 416189"/>
                <a:gd name="connsiteY28" fmla="*/ 325555 h 400050"/>
                <a:gd name="connsiteX29" fmla="*/ 83071 w 416189"/>
                <a:gd name="connsiteY29" fmla="*/ 330708 h 400050"/>
                <a:gd name="connsiteX30" fmla="*/ 225689 w 416189"/>
                <a:gd name="connsiteY30" fmla="*/ 400050 h 400050"/>
                <a:gd name="connsiteX31" fmla="*/ 368402 w 416189"/>
                <a:gd name="connsiteY31" fmla="*/ 330346 h 400050"/>
                <a:gd name="connsiteX32" fmla="*/ 414456 w 416189"/>
                <a:gd name="connsiteY32" fmla="*/ 81658 h 400050"/>
                <a:gd name="connsiteX33" fmla="*/ 416189 w 416189"/>
                <a:gd name="connsiteY33" fmla="*/ 71438 h 400050"/>
                <a:gd name="connsiteX34" fmla="*/ 321816 w 416189"/>
                <a:gd name="connsiteY34" fmla="*/ 171964 h 400050"/>
                <a:gd name="connsiteX35" fmla="*/ 339473 w 416189"/>
                <a:gd name="connsiteY35" fmla="*/ 181925 h 400050"/>
                <a:gd name="connsiteX36" fmla="*/ 339475 w 416189"/>
                <a:gd name="connsiteY36" fmla="*/ 189614 h 400050"/>
                <a:gd name="connsiteX37" fmla="*/ 329578 w 416189"/>
                <a:gd name="connsiteY37" fmla="*/ 199511 h 400050"/>
                <a:gd name="connsiteX38" fmla="*/ 311929 w 416189"/>
                <a:gd name="connsiteY38" fmla="*/ 189674 h 400050"/>
                <a:gd name="connsiteX39" fmla="*/ 311929 w 416189"/>
                <a:gd name="connsiteY39" fmla="*/ 181861 h 400050"/>
                <a:gd name="connsiteX40" fmla="*/ 321816 w 416189"/>
                <a:gd name="connsiteY40" fmla="*/ 171964 h 400050"/>
                <a:gd name="connsiteX41" fmla="*/ 36570 w 416189"/>
                <a:gd name="connsiteY41" fmla="*/ 256927 h 400050"/>
                <a:gd name="connsiteX42" fmla="*/ 43905 w 416189"/>
                <a:gd name="connsiteY42" fmla="*/ 119386 h 400050"/>
                <a:gd name="connsiteX43" fmla="*/ 74127 w 416189"/>
                <a:gd name="connsiteY43" fmla="*/ 282578 h 400050"/>
                <a:gd name="connsiteX44" fmla="*/ 36570 w 416189"/>
                <a:gd name="connsiteY44" fmla="*/ 256927 h 400050"/>
                <a:gd name="connsiteX45" fmla="*/ 225689 w 416189"/>
                <a:gd name="connsiteY45" fmla="*/ 123825 h 400050"/>
                <a:gd name="connsiteX46" fmla="*/ 55363 w 416189"/>
                <a:gd name="connsiteY46" fmla="*/ 76619 h 400050"/>
                <a:gd name="connsiteX47" fmla="*/ 54315 w 416189"/>
                <a:gd name="connsiteY47" fmla="*/ 70990 h 400050"/>
                <a:gd name="connsiteX48" fmla="*/ 225689 w 416189"/>
                <a:gd name="connsiteY48" fmla="*/ 19050 h 400050"/>
                <a:gd name="connsiteX49" fmla="*/ 397054 w 416189"/>
                <a:gd name="connsiteY49" fmla="*/ 70990 h 400050"/>
                <a:gd name="connsiteX50" fmla="*/ 396015 w 416189"/>
                <a:gd name="connsiteY50" fmla="*/ 76619 h 400050"/>
                <a:gd name="connsiteX51" fmla="*/ 225689 w 416189"/>
                <a:gd name="connsiteY51" fmla="*/ 12382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16189" h="400050">
                  <a:moveTo>
                    <a:pt x="416189" y="71438"/>
                  </a:moveTo>
                  <a:cubicBezTo>
                    <a:pt x="416189" y="25032"/>
                    <a:pt x="318082" y="0"/>
                    <a:pt x="225689" y="0"/>
                  </a:cubicBezTo>
                  <a:cubicBezTo>
                    <a:pt x="133297" y="0"/>
                    <a:pt x="35189" y="25032"/>
                    <a:pt x="35189" y="71438"/>
                  </a:cubicBezTo>
                  <a:cubicBezTo>
                    <a:pt x="35207" y="74915"/>
                    <a:pt x="35789" y="78367"/>
                    <a:pt x="36913" y="81658"/>
                  </a:cubicBezTo>
                  <a:lnTo>
                    <a:pt x="38818" y="91802"/>
                  </a:lnTo>
                  <a:cubicBezTo>
                    <a:pt x="-5759" y="156915"/>
                    <a:pt x="-12617" y="226104"/>
                    <a:pt x="21740" y="268853"/>
                  </a:cubicBezTo>
                  <a:cubicBezTo>
                    <a:pt x="42304" y="294484"/>
                    <a:pt x="74794" y="308077"/>
                    <a:pt x="114561" y="308077"/>
                  </a:cubicBezTo>
                  <a:cubicBezTo>
                    <a:pt x="121412" y="308065"/>
                    <a:pt x="128258" y="307684"/>
                    <a:pt x="135068" y="306934"/>
                  </a:cubicBezTo>
                  <a:cubicBezTo>
                    <a:pt x="187431" y="299639"/>
                    <a:pt x="236699" y="277807"/>
                    <a:pt x="277277" y="243916"/>
                  </a:cubicBezTo>
                  <a:cubicBezTo>
                    <a:pt x="287629" y="235577"/>
                    <a:pt x="297488" y="226644"/>
                    <a:pt x="306804" y="217161"/>
                  </a:cubicBezTo>
                  <a:lnTo>
                    <a:pt x="309300" y="214589"/>
                  </a:lnTo>
                  <a:lnTo>
                    <a:pt x="310090" y="215017"/>
                  </a:lnTo>
                  <a:cubicBezTo>
                    <a:pt x="317435" y="219095"/>
                    <a:pt x="326082" y="220145"/>
                    <a:pt x="334189" y="217942"/>
                  </a:cubicBezTo>
                  <a:cubicBezTo>
                    <a:pt x="352008" y="213307"/>
                    <a:pt x="362696" y="195104"/>
                    <a:pt x="358061" y="177286"/>
                  </a:cubicBezTo>
                  <a:cubicBezTo>
                    <a:pt x="353426" y="159467"/>
                    <a:pt x="335224" y="148779"/>
                    <a:pt x="317405" y="153413"/>
                  </a:cubicBezTo>
                  <a:cubicBezTo>
                    <a:pt x="306012" y="156377"/>
                    <a:pt x="297026" y="165129"/>
                    <a:pt x="293764" y="176441"/>
                  </a:cubicBezTo>
                  <a:cubicBezTo>
                    <a:pt x="291361" y="184313"/>
                    <a:pt x="292098" y="192809"/>
                    <a:pt x="295822" y="200149"/>
                  </a:cubicBezTo>
                  <a:lnTo>
                    <a:pt x="296146" y="200835"/>
                  </a:lnTo>
                  <a:lnTo>
                    <a:pt x="294707" y="202321"/>
                  </a:lnTo>
                  <a:cubicBezTo>
                    <a:pt x="285455" y="211804"/>
                    <a:pt x="275649" y="220731"/>
                    <a:pt x="265342" y="229057"/>
                  </a:cubicBezTo>
                  <a:cubicBezTo>
                    <a:pt x="227598" y="260677"/>
                    <a:pt x="181753" y="281095"/>
                    <a:pt x="133001" y="287998"/>
                  </a:cubicBezTo>
                  <a:cubicBezTo>
                    <a:pt x="120164" y="289448"/>
                    <a:pt x="107193" y="289250"/>
                    <a:pt x="94406" y="287407"/>
                  </a:cubicBezTo>
                  <a:lnTo>
                    <a:pt x="61345" y="108909"/>
                  </a:lnTo>
                  <a:cubicBezTo>
                    <a:pt x="96673" y="131159"/>
                    <a:pt x="162529" y="142875"/>
                    <a:pt x="225689" y="142875"/>
                  </a:cubicBezTo>
                  <a:cubicBezTo>
                    <a:pt x="288850" y="142875"/>
                    <a:pt x="354705" y="131159"/>
                    <a:pt x="390034" y="108909"/>
                  </a:cubicBezTo>
                  <a:lnTo>
                    <a:pt x="349724" y="326612"/>
                  </a:lnTo>
                  <a:cubicBezTo>
                    <a:pt x="339561" y="373932"/>
                    <a:pt x="267647" y="381000"/>
                    <a:pt x="225689" y="381000"/>
                  </a:cubicBezTo>
                  <a:cubicBezTo>
                    <a:pt x="175207" y="381000"/>
                    <a:pt x="113199" y="371694"/>
                    <a:pt x="102121" y="328222"/>
                  </a:cubicBezTo>
                  <a:cubicBezTo>
                    <a:pt x="95403" y="327767"/>
                    <a:pt x="88722" y="326875"/>
                    <a:pt x="82119" y="325555"/>
                  </a:cubicBezTo>
                  <a:lnTo>
                    <a:pt x="83071" y="330708"/>
                  </a:lnTo>
                  <a:cubicBezTo>
                    <a:pt x="90215" y="362341"/>
                    <a:pt x="120695" y="400050"/>
                    <a:pt x="225689" y="400050"/>
                  </a:cubicBezTo>
                  <a:cubicBezTo>
                    <a:pt x="331274" y="400050"/>
                    <a:pt x="361544" y="362293"/>
                    <a:pt x="368402" y="330346"/>
                  </a:cubicBezTo>
                  <a:lnTo>
                    <a:pt x="414456" y="81658"/>
                  </a:lnTo>
                  <a:cubicBezTo>
                    <a:pt x="415583" y="78367"/>
                    <a:pt x="416168" y="74916"/>
                    <a:pt x="416189" y="71438"/>
                  </a:cubicBezTo>
                  <a:close/>
                  <a:moveTo>
                    <a:pt x="321816" y="171964"/>
                  </a:moveTo>
                  <a:cubicBezTo>
                    <a:pt x="329442" y="169839"/>
                    <a:pt x="337347" y="174298"/>
                    <a:pt x="339473" y="181925"/>
                  </a:cubicBezTo>
                  <a:cubicBezTo>
                    <a:pt x="340174" y="184440"/>
                    <a:pt x="340174" y="187099"/>
                    <a:pt x="339475" y="189614"/>
                  </a:cubicBezTo>
                  <a:cubicBezTo>
                    <a:pt x="338162" y="194433"/>
                    <a:pt x="334397" y="198198"/>
                    <a:pt x="329578" y="199511"/>
                  </a:cubicBezTo>
                  <a:cubicBezTo>
                    <a:pt x="321988" y="201668"/>
                    <a:pt x="314086" y="197265"/>
                    <a:pt x="311929" y="189674"/>
                  </a:cubicBezTo>
                  <a:cubicBezTo>
                    <a:pt x="311203" y="187121"/>
                    <a:pt x="311203" y="184414"/>
                    <a:pt x="311929" y="181861"/>
                  </a:cubicBezTo>
                  <a:cubicBezTo>
                    <a:pt x="313241" y="177045"/>
                    <a:pt x="317002" y="173282"/>
                    <a:pt x="321816" y="171964"/>
                  </a:cubicBezTo>
                  <a:close/>
                  <a:moveTo>
                    <a:pt x="36570" y="256927"/>
                  </a:moveTo>
                  <a:cubicBezTo>
                    <a:pt x="10415" y="224333"/>
                    <a:pt x="13710" y="171974"/>
                    <a:pt x="43905" y="119386"/>
                  </a:cubicBezTo>
                  <a:lnTo>
                    <a:pt x="74127" y="282578"/>
                  </a:lnTo>
                  <a:cubicBezTo>
                    <a:pt x="59431" y="277759"/>
                    <a:pt x="46407" y="268863"/>
                    <a:pt x="36570" y="256927"/>
                  </a:cubicBezTo>
                  <a:close/>
                  <a:moveTo>
                    <a:pt x="225689" y="123825"/>
                  </a:moveTo>
                  <a:cubicBezTo>
                    <a:pt x="134364" y="123825"/>
                    <a:pt x="64612" y="99870"/>
                    <a:pt x="55363" y="76619"/>
                  </a:cubicBezTo>
                  <a:lnTo>
                    <a:pt x="54315" y="70990"/>
                  </a:lnTo>
                  <a:cubicBezTo>
                    <a:pt x="55182" y="46377"/>
                    <a:pt x="128144" y="19050"/>
                    <a:pt x="225689" y="19050"/>
                  </a:cubicBezTo>
                  <a:cubicBezTo>
                    <a:pt x="323235" y="19050"/>
                    <a:pt x="396187" y="46377"/>
                    <a:pt x="397054" y="70990"/>
                  </a:cubicBezTo>
                  <a:lnTo>
                    <a:pt x="396015" y="76619"/>
                  </a:lnTo>
                  <a:cubicBezTo>
                    <a:pt x="386767" y="99870"/>
                    <a:pt x="317005" y="123825"/>
                    <a:pt x="2256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0DC7EC-9CFA-45F5-9536-020CA017270A}"/>
                </a:ext>
              </a:extLst>
            </p:cNvPr>
            <p:cNvSpPr/>
            <p:nvPr/>
          </p:nvSpPr>
          <p:spPr>
            <a:xfrm>
              <a:off x="6093459" y="3019425"/>
              <a:ext cx="386295" cy="819150"/>
            </a:xfrm>
            <a:custGeom>
              <a:avLst/>
              <a:gdLst>
                <a:gd name="connsiteX0" fmla="*/ 348186 w 386295"/>
                <a:gd name="connsiteY0" fmla="*/ 631231 h 819150"/>
                <a:gd name="connsiteX1" fmla="*/ 379676 w 386295"/>
                <a:gd name="connsiteY1" fmla="*/ 637194 h 819150"/>
                <a:gd name="connsiteX2" fmla="*/ 384143 w 386295"/>
                <a:gd name="connsiteY2" fmla="*/ 613381 h 819150"/>
                <a:gd name="connsiteX3" fmla="*/ 347596 w 386295"/>
                <a:gd name="connsiteY3" fmla="*/ 559994 h 819150"/>
                <a:gd name="connsiteX4" fmla="*/ 299390 w 386295"/>
                <a:gd name="connsiteY4" fmla="*/ 551678 h 819150"/>
                <a:gd name="connsiteX5" fmla="*/ 275082 w 386295"/>
                <a:gd name="connsiteY5" fmla="*/ 515969 h 819150"/>
                <a:gd name="connsiteX6" fmla="*/ 371827 w 386295"/>
                <a:gd name="connsiteY6" fmla="*/ 0 h 819150"/>
                <a:gd name="connsiteX7" fmla="*/ 352425 w 386295"/>
                <a:gd name="connsiteY7" fmla="*/ 0 h 819150"/>
                <a:gd name="connsiteX8" fmla="*/ 257413 w 386295"/>
                <a:gd name="connsiteY8" fmla="*/ 506816 h 819150"/>
                <a:gd name="connsiteX9" fmla="*/ 222999 w 386295"/>
                <a:gd name="connsiteY9" fmla="*/ 499824 h 819150"/>
                <a:gd name="connsiteX10" fmla="*/ 316944 w 386295"/>
                <a:gd name="connsiteY10" fmla="*/ 0 h 819150"/>
                <a:gd name="connsiteX11" fmla="*/ 297561 w 386295"/>
                <a:gd name="connsiteY11" fmla="*/ 0 h 819150"/>
                <a:gd name="connsiteX12" fmla="*/ 203263 w 386295"/>
                <a:gd name="connsiteY12" fmla="*/ 501644 h 819150"/>
                <a:gd name="connsiteX13" fmla="*/ 167497 w 386295"/>
                <a:gd name="connsiteY13" fmla="*/ 525990 h 819150"/>
                <a:gd name="connsiteX14" fmla="*/ 119110 w 386295"/>
                <a:gd name="connsiteY14" fmla="*/ 516807 h 819150"/>
                <a:gd name="connsiteX15" fmla="*/ 65770 w 386295"/>
                <a:gd name="connsiteY15" fmla="*/ 553222 h 819150"/>
                <a:gd name="connsiteX16" fmla="*/ 61322 w 386295"/>
                <a:gd name="connsiteY16" fmla="*/ 576977 h 819150"/>
                <a:gd name="connsiteX17" fmla="*/ 105604 w 386295"/>
                <a:gd name="connsiteY17" fmla="*/ 585283 h 819150"/>
                <a:gd name="connsiteX18" fmla="*/ 11801 w 386295"/>
                <a:gd name="connsiteY18" fmla="*/ 803805 h 819150"/>
                <a:gd name="connsiteX19" fmla="*/ 0 w 386295"/>
                <a:gd name="connsiteY19" fmla="*/ 819150 h 819150"/>
                <a:gd name="connsiteX20" fmla="*/ 75533 w 386295"/>
                <a:gd name="connsiteY20" fmla="*/ 819150 h 819150"/>
                <a:gd name="connsiteX21" fmla="*/ 78191 w 386295"/>
                <a:gd name="connsiteY21" fmla="*/ 813987 h 819150"/>
                <a:gd name="connsiteX22" fmla="*/ 101051 w 386295"/>
                <a:gd name="connsiteY22" fmla="*/ 776916 h 819150"/>
                <a:gd name="connsiteX23" fmla="*/ 101203 w 386295"/>
                <a:gd name="connsiteY23" fmla="*/ 777021 h 819150"/>
                <a:gd name="connsiteX24" fmla="*/ 99984 w 386295"/>
                <a:gd name="connsiteY24" fmla="*/ 815397 h 819150"/>
                <a:gd name="connsiteX25" fmla="*/ 102841 w 386295"/>
                <a:gd name="connsiteY25" fmla="*/ 819150 h 819150"/>
                <a:gd name="connsiteX26" fmla="*/ 157953 w 386295"/>
                <a:gd name="connsiteY26" fmla="*/ 819150 h 819150"/>
                <a:gd name="connsiteX27" fmla="*/ 193262 w 386295"/>
                <a:gd name="connsiteY27" fmla="*/ 784622 h 819150"/>
                <a:gd name="connsiteX28" fmla="*/ 214055 w 386295"/>
                <a:gd name="connsiteY28" fmla="*/ 756857 h 819150"/>
                <a:gd name="connsiteX29" fmla="*/ 214208 w 386295"/>
                <a:gd name="connsiteY29" fmla="*/ 756952 h 819150"/>
                <a:gd name="connsiteX30" fmla="*/ 209902 w 386295"/>
                <a:gd name="connsiteY30" fmla="*/ 771906 h 819150"/>
                <a:gd name="connsiteX31" fmla="*/ 206473 w 386295"/>
                <a:gd name="connsiteY31" fmla="*/ 809930 h 819150"/>
                <a:gd name="connsiteX32" fmla="*/ 218713 w 386295"/>
                <a:gd name="connsiteY32" fmla="*/ 818883 h 819150"/>
                <a:gd name="connsiteX33" fmla="*/ 258718 w 386295"/>
                <a:gd name="connsiteY33" fmla="*/ 819150 h 819150"/>
                <a:gd name="connsiteX34" fmla="*/ 260147 w 386295"/>
                <a:gd name="connsiteY34" fmla="*/ 819045 h 819150"/>
                <a:gd name="connsiteX35" fmla="*/ 294075 w 386295"/>
                <a:gd name="connsiteY35" fmla="*/ 760857 h 819150"/>
                <a:gd name="connsiteX36" fmla="*/ 299523 w 386295"/>
                <a:gd name="connsiteY36" fmla="*/ 737045 h 819150"/>
                <a:gd name="connsiteX37" fmla="*/ 299714 w 386295"/>
                <a:gd name="connsiteY37" fmla="*/ 737045 h 819150"/>
                <a:gd name="connsiteX38" fmla="*/ 299599 w 386295"/>
                <a:gd name="connsiteY38" fmla="*/ 809073 h 819150"/>
                <a:gd name="connsiteX39" fmla="*/ 299085 w 386295"/>
                <a:gd name="connsiteY39" fmla="*/ 819150 h 819150"/>
                <a:gd name="connsiteX40" fmla="*/ 386296 w 386295"/>
                <a:gd name="connsiteY40" fmla="*/ 819150 h 819150"/>
                <a:gd name="connsiteX41" fmla="*/ 380914 w 386295"/>
                <a:gd name="connsiteY41" fmla="*/ 806015 h 819150"/>
                <a:gd name="connsiteX42" fmla="*/ 348186 w 386295"/>
                <a:gd name="connsiteY42" fmla="*/ 631231 h 819150"/>
                <a:gd name="connsiteX43" fmla="*/ 83544 w 386295"/>
                <a:gd name="connsiteY43" fmla="*/ 561765 h 819150"/>
                <a:gd name="connsiteX44" fmla="*/ 84496 w 386295"/>
                <a:gd name="connsiteY44" fmla="*/ 556679 h 819150"/>
                <a:gd name="connsiteX45" fmla="*/ 115196 w 386295"/>
                <a:gd name="connsiteY45" fmla="*/ 535448 h 819150"/>
                <a:gd name="connsiteX46" fmla="*/ 115643 w 386295"/>
                <a:gd name="connsiteY46" fmla="*/ 535534 h 819150"/>
                <a:gd name="connsiteX47" fmla="*/ 171717 w 386295"/>
                <a:gd name="connsiteY47" fmla="*/ 546173 h 819150"/>
                <a:gd name="connsiteX48" fmla="*/ 213941 w 386295"/>
                <a:gd name="connsiteY48" fmla="*/ 517417 h 819150"/>
                <a:gd name="connsiteX49" fmla="*/ 259299 w 386295"/>
                <a:gd name="connsiteY49" fmla="*/ 526647 h 819150"/>
                <a:gd name="connsiteX50" fmla="*/ 288188 w 386295"/>
                <a:gd name="connsiteY50" fmla="*/ 569081 h 819150"/>
                <a:gd name="connsiteX51" fmla="*/ 344272 w 386295"/>
                <a:gd name="connsiteY51" fmla="*/ 578739 h 819150"/>
                <a:gd name="connsiteX52" fmla="*/ 365509 w 386295"/>
                <a:gd name="connsiteY52" fmla="*/ 609386 h 819150"/>
                <a:gd name="connsiteX53" fmla="*/ 365408 w 386295"/>
                <a:gd name="connsiteY53" fmla="*/ 609914 h 819150"/>
                <a:gd name="connsiteX54" fmla="*/ 364455 w 386295"/>
                <a:gd name="connsiteY54" fmla="*/ 614924 h 819150"/>
                <a:gd name="connsiteX55" fmla="*/ 335251 w 386295"/>
                <a:gd name="connsiteY55" fmla="*/ 609400 h 819150"/>
                <a:gd name="connsiteX56" fmla="*/ 125492 w 386295"/>
                <a:gd name="connsiteY56" fmla="*/ 569652 h 819150"/>
                <a:gd name="connsiteX57" fmla="*/ 125492 w 386295"/>
                <a:gd name="connsiteY57" fmla="*/ 569652 h 819150"/>
                <a:gd name="connsiteX58" fmla="*/ 117948 w 386295"/>
                <a:gd name="connsiteY58" fmla="*/ 568242 h 819150"/>
                <a:gd name="connsiteX59" fmla="*/ 117396 w 386295"/>
                <a:gd name="connsiteY59" fmla="*/ 568138 h 819150"/>
                <a:gd name="connsiteX60" fmla="*/ 117396 w 386295"/>
                <a:gd name="connsiteY60" fmla="*/ 568138 h 819150"/>
                <a:gd name="connsiteX61" fmla="*/ 319088 w 386295"/>
                <a:gd name="connsiteY61" fmla="*/ 800100 h 819150"/>
                <a:gd name="connsiteX62" fmla="*/ 308239 w 386295"/>
                <a:gd name="connsiteY62" fmla="*/ 707250 h 819150"/>
                <a:gd name="connsiteX63" fmla="*/ 295561 w 386295"/>
                <a:gd name="connsiteY63" fmla="*/ 708203 h 819150"/>
                <a:gd name="connsiteX64" fmla="*/ 275358 w 386295"/>
                <a:gd name="connsiteY64" fmla="*/ 757190 h 819150"/>
                <a:gd name="connsiteX65" fmla="*/ 257832 w 386295"/>
                <a:gd name="connsiteY65" fmla="*/ 800052 h 819150"/>
                <a:gd name="connsiteX66" fmla="*/ 222885 w 386295"/>
                <a:gd name="connsiteY66" fmla="*/ 800052 h 819150"/>
                <a:gd name="connsiteX67" fmla="*/ 227971 w 386295"/>
                <a:gd name="connsiteY67" fmla="*/ 777783 h 819150"/>
                <a:gd name="connsiteX68" fmla="*/ 225628 w 386295"/>
                <a:gd name="connsiteY68" fmla="*/ 738321 h 819150"/>
                <a:gd name="connsiteX69" fmla="*/ 177260 w 386295"/>
                <a:gd name="connsiteY69" fmla="*/ 774182 h 819150"/>
                <a:gd name="connsiteX70" fmla="*/ 157915 w 386295"/>
                <a:gd name="connsiteY70" fmla="*/ 800100 h 819150"/>
                <a:gd name="connsiteX71" fmla="*/ 114100 w 386295"/>
                <a:gd name="connsiteY71" fmla="*/ 800100 h 819150"/>
                <a:gd name="connsiteX72" fmla="*/ 126025 w 386295"/>
                <a:gd name="connsiteY72" fmla="*/ 769830 h 819150"/>
                <a:gd name="connsiteX73" fmla="*/ 131836 w 386295"/>
                <a:gd name="connsiteY73" fmla="*/ 741255 h 819150"/>
                <a:gd name="connsiteX74" fmla="*/ 117710 w 386295"/>
                <a:gd name="connsiteY74" fmla="*/ 737368 h 819150"/>
                <a:gd name="connsiteX75" fmla="*/ 63979 w 386295"/>
                <a:gd name="connsiteY75" fmla="*/ 800052 h 819150"/>
                <a:gd name="connsiteX76" fmla="*/ 38338 w 386295"/>
                <a:gd name="connsiteY76" fmla="*/ 800052 h 819150"/>
                <a:gd name="connsiteX77" fmla="*/ 124377 w 386295"/>
                <a:gd name="connsiteY77" fmla="*/ 588778 h 819150"/>
                <a:gd name="connsiteX78" fmla="*/ 329165 w 386295"/>
                <a:gd name="connsiteY78" fmla="*/ 627583 h 819150"/>
                <a:gd name="connsiteX79" fmla="*/ 358140 w 386295"/>
                <a:gd name="connsiteY79" fmla="*/ 80010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86295" h="819150">
                  <a:moveTo>
                    <a:pt x="348186" y="631231"/>
                  </a:moveTo>
                  <a:lnTo>
                    <a:pt x="379676" y="637194"/>
                  </a:lnTo>
                  <a:lnTo>
                    <a:pt x="384143" y="613381"/>
                  </a:lnTo>
                  <a:cubicBezTo>
                    <a:pt x="388777" y="588550"/>
                    <a:pt x="372422" y="564658"/>
                    <a:pt x="347596" y="559994"/>
                  </a:cubicBezTo>
                  <a:lnTo>
                    <a:pt x="299390" y="551678"/>
                  </a:lnTo>
                  <a:lnTo>
                    <a:pt x="275082" y="515969"/>
                  </a:lnTo>
                  <a:lnTo>
                    <a:pt x="371827" y="0"/>
                  </a:lnTo>
                  <a:lnTo>
                    <a:pt x="352425" y="0"/>
                  </a:lnTo>
                  <a:lnTo>
                    <a:pt x="257413" y="506816"/>
                  </a:lnTo>
                  <a:lnTo>
                    <a:pt x="222999" y="499824"/>
                  </a:lnTo>
                  <a:lnTo>
                    <a:pt x="316944" y="0"/>
                  </a:lnTo>
                  <a:lnTo>
                    <a:pt x="297561" y="0"/>
                  </a:lnTo>
                  <a:lnTo>
                    <a:pt x="203263" y="501644"/>
                  </a:lnTo>
                  <a:lnTo>
                    <a:pt x="167497" y="525990"/>
                  </a:lnTo>
                  <a:lnTo>
                    <a:pt x="119110" y="516807"/>
                  </a:lnTo>
                  <a:cubicBezTo>
                    <a:pt x="94341" y="512208"/>
                    <a:pt x="70508" y="528478"/>
                    <a:pt x="65770" y="553222"/>
                  </a:cubicBezTo>
                  <a:lnTo>
                    <a:pt x="61322" y="576977"/>
                  </a:lnTo>
                  <a:lnTo>
                    <a:pt x="105604" y="585283"/>
                  </a:lnTo>
                  <a:cubicBezTo>
                    <a:pt x="102508" y="623507"/>
                    <a:pt x="86677" y="706860"/>
                    <a:pt x="11801" y="803805"/>
                  </a:cubicBezTo>
                  <a:lnTo>
                    <a:pt x="0" y="819150"/>
                  </a:lnTo>
                  <a:lnTo>
                    <a:pt x="75533" y="819150"/>
                  </a:lnTo>
                  <a:lnTo>
                    <a:pt x="78191" y="813987"/>
                  </a:lnTo>
                  <a:cubicBezTo>
                    <a:pt x="84871" y="801074"/>
                    <a:pt x="92512" y="788682"/>
                    <a:pt x="101051" y="776916"/>
                  </a:cubicBezTo>
                  <a:cubicBezTo>
                    <a:pt x="101327" y="776535"/>
                    <a:pt x="101394" y="776592"/>
                    <a:pt x="101203" y="777021"/>
                  </a:cubicBezTo>
                  <a:cubicBezTo>
                    <a:pt x="95355" y="790356"/>
                    <a:pt x="91850" y="804720"/>
                    <a:pt x="99984" y="815397"/>
                  </a:cubicBezTo>
                  <a:lnTo>
                    <a:pt x="102841" y="819150"/>
                  </a:lnTo>
                  <a:lnTo>
                    <a:pt x="157953" y="819150"/>
                  </a:lnTo>
                  <a:cubicBezTo>
                    <a:pt x="170774" y="819150"/>
                    <a:pt x="180699" y="803910"/>
                    <a:pt x="193262" y="784622"/>
                  </a:cubicBezTo>
                  <a:cubicBezTo>
                    <a:pt x="199198" y="774662"/>
                    <a:pt x="206168" y="765355"/>
                    <a:pt x="214055" y="756857"/>
                  </a:cubicBezTo>
                  <a:cubicBezTo>
                    <a:pt x="214170" y="756752"/>
                    <a:pt x="214236" y="756790"/>
                    <a:pt x="214208" y="756952"/>
                  </a:cubicBezTo>
                  <a:cubicBezTo>
                    <a:pt x="213044" y="762010"/>
                    <a:pt x="211606" y="767003"/>
                    <a:pt x="209902" y="771906"/>
                  </a:cubicBezTo>
                  <a:cubicBezTo>
                    <a:pt x="205416" y="785593"/>
                    <a:pt x="200787" y="799748"/>
                    <a:pt x="206473" y="809930"/>
                  </a:cubicBezTo>
                  <a:cubicBezTo>
                    <a:pt x="209076" y="814535"/>
                    <a:pt x="213535" y="817797"/>
                    <a:pt x="218713" y="818883"/>
                  </a:cubicBezTo>
                  <a:lnTo>
                    <a:pt x="258718" y="819150"/>
                  </a:lnTo>
                  <a:lnTo>
                    <a:pt x="260147" y="819045"/>
                  </a:lnTo>
                  <a:cubicBezTo>
                    <a:pt x="283397" y="815521"/>
                    <a:pt x="289065" y="786479"/>
                    <a:pt x="294075" y="760857"/>
                  </a:cubicBezTo>
                  <a:cubicBezTo>
                    <a:pt x="295599" y="753066"/>
                    <a:pt x="297323" y="744264"/>
                    <a:pt x="299523" y="737045"/>
                  </a:cubicBezTo>
                  <a:cubicBezTo>
                    <a:pt x="299609" y="736768"/>
                    <a:pt x="299695" y="736778"/>
                    <a:pt x="299714" y="737045"/>
                  </a:cubicBezTo>
                  <a:cubicBezTo>
                    <a:pt x="301036" y="761037"/>
                    <a:pt x="300998" y="785085"/>
                    <a:pt x="299599" y="809073"/>
                  </a:cubicBezTo>
                  <a:lnTo>
                    <a:pt x="299085" y="819150"/>
                  </a:lnTo>
                  <a:lnTo>
                    <a:pt x="386296" y="819150"/>
                  </a:lnTo>
                  <a:lnTo>
                    <a:pt x="380914" y="806015"/>
                  </a:lnTo>
                  <a:cubicBezTo>
                    <a:pt x="359264" y="750286"/>
                    <a:pt x="348165" y="691018"/>
                    <a:pt x="348186" y="631231"/>
                  </a:cubicBezTo>
                  <a:close/>
                  <a:moveTo>
                    <a:pt x="83544" y="561765"/>
                  </a:moveTo>
                  <a:lnTo>
                    <a:pt x="84496" y="556679"/>
                  </a:lnTo>
                  <a:cubicBezTo>
                    <a:pt x="87111" y="542338"/>
                    <a:pt x="100856" y="532833"/>
                    <a:pt x="115196" y="535448"/>
                  </a:cubicBezTo>
                  <a:cubicBezTo>
                    <a:pt x="115346" y="535476"/>
                    <a:pt x="115494" y="535504"/>
                    <a:pt x="115643" y="535534"/>
                  </a:cubicBezTo>
                  <a:lnTo>
                    <a:pt x="171717" y="546173"/>
                  </a:lnTo>
                  <a:lnTo>
                    <a:pt x="213941" y="517417"/>
                  </a:lnTo>
                  <a:lnTo>
                    <a:pt x="259299" y="526647"/>
                  </a:lnTo>
                  <a:lnTo>
                    <a:pt x="288188" y="569081"/>
                  </a:lnTo>
                  <a:lnTo>
                    <a:pt x="344272" y="578739"/>
                  </a:lnTo>
                  <a:cubicBezTo>
                    <a:pt x="358599" y="581337"/>
                    <a:pt x="368107" y="595058"/>
                    <a:pt x="365509" y="609386"/>
                  </a:cubicBezTo>
                  <a:cubicBezTo>
                    <a:pt x="365477" y="609562"/>
                    <a:pt x="365443" y="609738"/>
                    <a:pt x="365408" y="609914"/>
                  </a:cubicBezTo>
                  <a:lnTo>
                    <a:pt x="364455" y="614924"/>
                  </a:lnTo>
                  <a:lnTo>
                    <a:pt x="335251" y="609400"/>
                  </a:lnTo>
                  <a:lnTo>
                    <a:pt x="125492" y="569652"/>
                  </a:lnTo>
                  <a:lnTo>
                    <a:pt x="125492" y="569652"/>
                  </a:lnTo>
                  <a:lnTo>
                    <a:pt x="117948" y="568242"/>
                  </a:lnTo>
                  <a:lnTo>
                    <a:pt x="117396" y="568138"/>
                  </a:lnTo>
                  <a:lnTo>
                    <a:pt x="117396" y="568138"/>
                  </a:lnTo>
                  <a:close/>
                  <a:moveTo>
                    <a:pt x="319088" y="800100"/>
                  </a:moveTo>
                  <a:cubicBezTo>
                    <a:pt x="322793" y="715108"/>
                    <a:pt x="313020" y="709832"/>
                    <a:pt x="308239" y="707250"/>
                  </a:cubicBezTo>
                  <a:cubicBezTo>
                    <a:pt x="304193" y="705045"/>
                    <a:pt x="299231" y="705419"/>
                    <a:pt x="295561" y="708203"/>
                  </a:cubicBezTo>
                  <a:cubicBezTo>
                    <a:pt x="283264" y="716775"/>
                    <a:pt x="279425" y="736387"/>
                    <a:pt x="275358" y="757190"/>
                  </a:cubicBezTo>
                  <a:cubicBezTo>
                    <a:pt x="271815" y="775287"/>
                    <a:pt x="267424" y="797814"/>
                    <a:pt x="257832" y="800052"/>
                  </a:cubicBezTo>
                  <a:lnTo>
                    <a:pt x="222885" y="800052"/>
                  </a:lnTo>
                  <a:cubicBezTo>
                    <a:pt x="223385" y="792406"/>
                    <a:pt x="225101" y="784889"/>
                    <a:pt x="227971" y="777783"/>
                  </a:cubicBezTo>
                  <a:cubicBezTo>
                    <a:pt x="232848" y="762867"/>
                    <a:pt x="238382" y="745969"/>
                    <a:pt x="225628" y="738321"/>
                  </a:cubicBezTo>
                  <a:cubicBezTo>
                    <a:pt x="207426" y="727920"/>
                    <a:pt x="192072" y="751418"/>
                    <a:pt x="177260" y="774182"/>
                  </a:cubicBezTo>
                  <a:cubicBezTo>
                    <a:pt x="171905" y="783587"/>
                    <a:pt x="165407" y="792291"/>
                    <a:pt x="157915" y="800100"/>
                  </a:cubicBezTo>
                  <a:lnTo>
                    <a:pt x="114100" y="800100"/>
                  </a:lnTo>
                  <a:cubicBezTo>
                    <a:pt x="116251" y="789383"/>
                    <a:pt x="120288" y="779134"/>
                    <a:pt x="126025" y="769830"/>
                  </a:cubicBezTo>
                  <a:cubicBezTo>
                    <a:pt x="132855" y="756961"/>
                    <a:pt x="137379" y="748465"/>
                    <a:pt x="131836" y="741255"/>
                  </a:cubicBezTo>
                  <a:cubicBezTo>
                    <a:pt x="128415" y="737114"/>
                    <a:pt x="122767" y="735561"/>
                    <a:pt x="117710" y="737368"/>
                  </a:cubicBezTo>
                  <a:cubicBezTo>
                    <a:pt x="96860" y="742817"/>
                    <a:pt x="72942" y="783536"/>
                    <a:pt x="63979" y="800052"/>
                  </a:cubicBezTo>
                  <a:lnTo>
                    <a:pt x="38338" y="800052"/>
                  </a:lnTo>
                  <a:cubicBezTo>
                    <a:pt x="105213" y="707346"/>
                    <a:pt x="120929" y="627821"/>
                    <a:pt x="124377" y="588778"/>
                  </a:cubicBezTo>
                  <a:lnTo>
                    <a:pt x="329165" y="627583"/>
                  </a:lnTo>
                  <a:cubicBezTo>
                    <a:pt x="328818" y="686329"/>
                    <a:pt x="338620" y="744692"/>
                    <a:pt x="358140" y="800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42" name="Graphic 9" descr="Classroom outline">
            <a:extLst>
              <a:ext uri="{FF2B5EF4-FFF2-40B4-BE49-F238E27FC236}">
                <a16:creationId xmlns:a16="http://schemas.microsoft.com/office/drawing/2014/main" id="{039F1420-0450-4FF9-9450-112F8166C0AF}"/>
              </a:ext>
            </a:extLst>
          </p:cNvPr>
          <p:cNvGrpSpPr/>
          <p:nvPr/>
        </p:nvGrpSpPr>
        <p:grpSpPr>
          <a:xfrm>
            <a:off x="7894612" y="4966428"/>
            <a:ext cx="542707" cy="507444"/>
            <a:chOff x="11421208" y="4525209"/>
            <a:chExt cx="448518" cy="419375"/>
          </a:xfrm>
          <a:solidFill>
            <a:schemeClr val="bg1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0FCB960-22DC-4324-9CC3-7D52DBF22235}"/>
                </a:ext>
              </a:extLst>
            </p:cNvPr>
            <p:cNvSpPr/>
            <p:nvPr/>
          </p:nvSpPr>
          <p:spPr>
            <a:xfrm>
              <a:off x="11582212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0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7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7" y="0"/>
                    <a:pt x="24414" y="0"/>
                    <a:pt x="24410" y="0"/>
                  </a:cubicBezTo>
                  <a:cubicBezTo>
                    <a:pt x="10930" y="3"/>
                    <a:pt x="3" y="10930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3" y="10765"/>
                    <a:pt x="38060" y="16872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306D4EB-F7C6-49C6-B7E0-1ED80F0319B7}"/>
                </a:ext>
              </a:extLst>
            </p:cNvPr>
            <p:cNvSpPr/>
            <p:nvPr/>
          </p:nvSpPr>
          <p:spPr>
            <a:xfrm>
              <a:off x="11557851" y="4874329"/>
              <a:ext cx="96779" cy="48749"/>
            </a:xfrm>
            <a:custGeom>
              <a:avLst/>
              <a:gdLst>
                <a:gd name="connsiteX0" fmla="*/ 91956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6 w 96779"/>
                <a:gd name="connsiteY9" fmla="*/ 14624 h 48749"/>
                <a:gd name="connsiteX10" fmla="*/ 86042 w 96779"/>
                <a:gd name="connsiteY10" fmla="*/ 37997 h 48749"/>
                <a:gd name="connsiteX11" fmla="*/ 10732 w 96779"/>
                <a:gd name="connsiteY11" fmla="*/ 37997 h 48749"/>
                <a:gd name="connsiteX12" fmla="*/ 10732 w 96779"/>
                <a:gd name="connsiteY12" fmla="*/ 24555 h 48749"/>
                <a:gd name="connsiteX13" fmla="*/ 11382 w 96779"/>
                <a:gd name="connsiteY13" fmla="*/ 23119 h 48749"/>
                <a:gd name="connsiteX14" fmla="*/ 31442 w 96779"/>
                <a:gd name="connsiteY14" fmla="*/ 13302 h 48749"/>
                <a:gd name="connsiteX15" fmla="*/ 48449 w 96779"/>
                <a:gd name="connsiteY15" fmla="*/ 10726 h 48749"/>
                <a:gd name="connsiteX16" fmla="*/ 65170 w 96779"/>
                <a:gd name="connsiteY16" fmla="*/ 13264 h 48749"/>
                <a:gd name="connsiteX17" fmla="*/ 65584 w 96779"/>
                <a:gd name="connsiteY17" fmla="*/ 13382 h 48749"/>
                <a:gd name="connsiteX18" fmla="*/ 85268 w 96779"/>
                <a:gd name="connsiteY18" fmla="*/ 23033 h 48749"/>
                <a:gd name="connsiteX19" fmla="*/ 86020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6" y="14624"/>
                  </a:moveTo>
                  <a:cubicBezTo>
                    <a:pt x="84940" y="9217"/>
                    <a:pt x="76913" y="5268"/>
                    <a:pt x="68348" y="3011"/>
                  </a:cubicBezTo>
                  <a:cubicBezTo>
                    <a:pt x="61882" y="1026"/>
                    <a:pt x="55158" y="11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7" y="5516"/>
                    <a:pt x="11994" y="9443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9" y="20545"/>
                    <a:pt x="94931" y="16983"/>
                    <a:pt x="91956" y="14624"/>
                  </a:cubicBezTo>
                  <a:close/>
                  <a:moveTo>
                    <a:pt x="86042" y="37997"/>
                  </a:moveTo>
                  <a:lnTo>
                    <a:pt x="10732" y="37997"/>
                  </a:lnTo>
                  <a:lnTo>
                    <a:pt x="10732" y="24555"/>
                  </a:lnTo>
                  <a:cubicBezTo>
                    <a:pt x="10741" y="24007"/>
                    <a:pt x="10976" y="23488"/>
                    <a:pt x="11382" y="23119"/>
                  </a:cubicBezTo>
                  <a:cubicBezTo>
                    <a:pt x="17475" y="18751"/>
                    <a:pt x="24255" y="15432"/>
                    <a:pt x="31442" y="13302"/>
                  </a:cubicBezTo>
                  <a:cubicBezTo>
                    <a:pt x="36971" y="11689"/>
                    <a:pt x="42690" y="10823"/>
                    <a:pt x="48449" y="10726"/>
                  </a:cubicBezTo>
                  <a:cubicBezTo>
                    <a:pt x="54117" y="10742"/>
                    <a:pt x="59752" y="11598"/>
                    <a:pt x="65170" y="13264"/>
                  </a:cubicBezTo>
                  <a:lnTo>
                    <a:pt x="65584" y="13382"/>
                  </a:lnTo>
                  <a:cubicBezTo>
                    <a:pt x="72725" y="15249"/>
                    <a:pt x="79419" y="18531"/>
                    <a:pt x="85268" y="23033"/>
                  </a:cubicBezTo>
                  <a:cubicBezTo>
                    <a:pt x="85682" y="23347"/>
                    <a:pt x="85953" y="23814"/>
                    <a:pt x="86020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C9F9823-055B-465E-A7E5-7834025AA056}"/>
                </a:ext>
              </a:extLst>
            </p:cNvPr>
            <p:cNvSpPr/>
            <p:nvPr/>
          </p:nvSpPr>
          <p:spPr>
            <a:xfrm>
              <a:off x="11689019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7 w 48830"/>
                <a:gd name="connsiteY6" fmla="*/ 24410 h 48830"/>
                <a:gd name="connsiteX7" fmla="*/ 24421 w 48830"/>
                <a:gd name="connsiteY7" fmla="*/ 38077 h 48830"/>
                <a:gd name="connsiteX8" fmla="*/ 10753 w 48830"/>
                <a:gd name="connsiteY8" fmla="*/ 24421 h 48830"/>
                <a:gd name="connsiteX9" fmla="*/ 24410 w 48830"/>
                <a:gd name="connsiteY9" fmla="*/ 10753 h 48830"/>
                <a:gd name="connsiteX10" fmla="*/ 24415 w 48830"/>
                <a:gd name="connsiteY10" fmla="*/ 10753 h 48830"/>
                <a:gd name="connsiteX11" fmla="*/ 38061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7" y="24410"/>
                  </a:moveTo>
                  <a:cubicBezTo>
                    <a:pt x="38080" y="31955"/>
                    <a:pt x="31966" y="38074"/>
                    <a:pt x="24421" y="38077"/>
                  </a:cubicBezTo>
                  <a:cubicBezTo>
                    <a:pt x="16875" y="38080"/>
                    <a:pt x="10756" y="31966"/>
                    <a:pt x="10753" y="24421"/>
                  </a:cubicBezTo>
                  <a:cubicBezTo>
                    <a:pt x="10750" y="16875"/>
                    <a:pt x="16864" y="10756"/>
                    <a:pt x="24410" y="10753"/>
                  </a:cubicBezTo>
                  <a:cubicBezTo>
                    <a:pt x="24411" y="10753"/>
                    <a:pt x="24414" y="10753"/>
                    <a:pt x="24415" y="10753"/>
                  </a:cubicBezTo>
                  <a:cubicBezTo>
                    <a:pt x="31948" y="10771"/>
                    <a:pt x="38049" y="16877"/>
                    <a:pt x="38061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966A7B-F1B1-4A7D-B2FB-E8B3F733DD31}"/>
                </a:ext>
              </a:extLst>
            </p:cNvPr>
            <p:cNvSpPr/>
            <p:nvPr/>
          </p:nvSpPr>
          <p:spPr>
            <a:xfrm>
              <a:off x="11665399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20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8 w 96779"/>
                <a:gd name="connsiteY16" fmla="*/ 13264 h 48749"/>
                <a:gd name="connsiteX17" fmla="*/ 65622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6" y="9218"/>
                    <a:pt x="76911" y="5270"/>
                    <a:pt x="68348" y="3011"/>
                  </a:cubicBezTo>
                  <a:cubicBezTo>
                    <a:pt x="61882" y="1026"/>
                    <a:pt x="55158" y="12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6" y="5515"/>
                    <a:pt x="11993" y="9442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5" y="24007"/>
                    <a:pt x="11013" y="23487"/>
                    <a:pt x="11420" y="23119"/>
                  </a:cubicBezTo>
                  <a:cubicBezTo>
                    <a:pt x="17509" y="18750"/>
                    <a:pt x="24288" y="15431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51" y="10742"/>
                    <a:pt x="59788" y="11598"/>
                    <a:pt x="65208" y="13264"/>
                  </a:cubicBezTo>
                  <a:lnTo>
                    <a:pt x="65622" y="13382"/>
                  </a:lnTo>
                  <a:cubicBezTo>
                    <a:pt x="72762" y="15248"/>
                    <a:pt x="79453" y="18530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7D83433-EF39-4DF6-9C15-1CA570EA8CD8}"/>
                </a:ext>
              </a:extLst>
            </p:cNvPr>
            <p:cNvSpPr/>
            <p:nvPr/>
          </p:nvSpPr>
          <p:spPr>
            <a:xfrm>
              <a:off x="11796551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4" y="10762"/>
                    <a:pt x="38063" y="16871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C24BACC-B754-4463-980C-963D31B3A928}"/>
                </a:ext>
              </a:extLst>
            </p:cNvPr>
            <p:cNvSpPr/>
            <p:nvPr/>
          </p:nvSpPr>
          <p:spPr>
            <a:xfrm>
              <a:off x="11772948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2 w 96779"/>
                <a:gd name="connsiteY1" fmla="*/ 3011 h 48749"/>
                <a:gd name="connsiteX2" fmla="*/ 48395 w 96779"/>
                <a:gd name="connsiteY2" fmla="*/ 0 h 48749"/>
                <a:gd name="connsiteX3" fmla="*/ 28442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15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2 w 96779"/>
                <a:gd name="connsiteY16" fmla="*/ 13264 h 48749"/>
                <a:gd name="connsiteX17" fmla="*/ 65616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5" y="9217"/>
                    <a:pt x="76908" y="5268"/>
                    <a:pt x="68342" y="3011"/>
                  </a:cubicBezTo>
                  <a:cubicBezTo>
                    <a:pt x="61878" y="1026"/>
                    <a:pt x="55157" y="12"/>
                    <a:pt x="48395" y="0"/>
                  </a:cubicBezTo>
                  <a:cubicBezTo>
                    <a:pt x="41639" y="101"/>
                    <a:pt x="34928" y="1113"/>
                    <a:pt x="28442" y="3011"/>
                  </a:cubicBezTo>
                  <a:cubicBezTo>
                    <a:pt x="19973" y="5515"/>
                    <a:pt x="11991" y="9442"/>
                    <a:pt x="4839" y="14624"/>
                  </a:cubicBezTo>
                  <a:cubicBezTo>
                    <a:pt x="1850" y="16980"/>
                    <a:pt x="74" y="20551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3" y="24007"/>
                    <a:pt x="11009" y="23488"/>
                    <a:pt x="11415" y="23119"/>
                  </a:cubicBezTo>
                  <a:cubicBezTo>
                    <a:pt x="17507" y="18751"/>
                    <a:pt x="24287" y="15432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49" y="10742"/>
                    <a:pt x="59784" y="11598"/>
                    <a:pt x="65202" y="13264"/>
                  </a:cubicBezTo>
                  <a:lnTo>
                    <a:pt x="65616" y="13382"/>
                  </a:lnTo>
                  <a:cubicBezTo>
                    <a:pt x="72757" y="15249"/>
                    <a:pt x="79451" y="18531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9AD9AE2-A765-416B-8AEF-46B709FC23F8}"/>
                </a:ext>
              </a:extLst>
            </p:cNvPr>
            <p:cNvSpPr/>
            <p:nvPr/>
          </p:nvSpPr>
          <p:spPr>
            <a:xfrm>
              <a:off x="11504063" y="4525209"/>
              <a:ext cx="317220" cy="225817"/>
            </a:xfrm>
            <a:custGeom>
              <a:avLst/>
              <a:gdLst>
                <a:gd name="connsiteX0" fmla="*/ 10753 w 317220"/>
                <a:gd name="connsiteY0" fmla="*/ 21506 h 225817"/>
                <a:gd name="connsiteX1" fmla="*/ 21506 w 317220"/>
                <a:gd name="connsiteY1" fmla="*/ 10753 h 225817"/>
                <a:gd name="connsiteX2" fmla="*/ 295714 w 317220"/>
                <a:gd name="connsiteY2" fmla="*/ 10753 h 225817"/>
                <a:gd name="connsiteX3" fmla="*/ 306467 w 317220"/>
                <a:gd name="connsiteY3" fmla="*/ 21506 h 225817"/>
                <a:gd name="connsiteX4" fmla="*/ 306467 w 317220"/>
                <a:gd name="connsiteY4" fmla="*/ 204311 h 225817"/>
                <a:gd name="connsiteX5" fmla="*/ 295714 w 317220"/>
                <a:gd name="connsiteY5" fmla="*/ 215065 h 225817"/>
                <a:gd name="connsiteX6" fmla="*/ 113785 w 317220"/>
                <a:gd name="connsiteY6" fmla="*/ 215065 h 225817"/>
                <a:gd name="connsiteX7" fmla="*/ 107274 w 317220"/>
                <a:gd name="connsiteY7" fmla="*/ 225818 h 225817"/>
                <a:gd name="connsiteX8" fmla="*/ 295714 w 317220"/>
                <a:gd name="connsiteY8" fmla="*/ 225818 h 225817"/>
                <a:gd name="connsiteX9" fmla="*/ 317220 w 317220"/>
                <a:gd name="connsiteY9" fmla="*/ 204311 h 225817"/>
                <a:gd name="connsiteX10" fmla="*/ 317220 w 317220"/>
                <a:gd name="connsiteY10" fmla="*/ 21506 h 225817"/>
                <a:gd name="connsiteX11" fmla="*/ 295714 w 317220"/>
                <a:gd name="connsiteY11" fmla="*/ 0 h 225817"/>
                <a:gd name="connsiteX12" fmla="*/ 21506 w 317220"/>
                <a:gd name="connsiteY12" fmla="*/ 0 h 225817"/>
                <a:gd name="connsiteX13" fmla="*/ 0 w 317220"/>
                <a:gd name="connsiteY13" fmla="*/ 21506 h 225817"/>
                <a:gd name="connsiteX14" fmla="*/ 0 w 317220"/>
                <a:gd name="connsiteY14" fmla="*/ 43190 h 225817"/>
                <a:gd name="connsiteX15" fmla="*/ 10753 w 317220"/>
                <a:gd name="connsiteY15" fmla="*/ 45169 h 22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7220" h="225817">
                  <a:moveTo>
                    <a:pt x="10753" y="21506"/>
                  </a:moveTo>
                  <a:cubicBezTo>
                    <a:pt x="10753" y="15567"/>
                    <a:pt x="15567" y="10753"/>
                    <a:pt x="21506" y="10753"/>
                  </a:cubicBezTo>
                  <a:lnTo>
                    <a:pt x="295714" y="10753"/>
                  </a:lnTo>
                  <a:cubicBezTo>
                    <a:pt x="301653" y="10753"/>
                    <a:pt x="306467" y="15567"/>
                    <a:pt x="306467" y="21506"/>
                  </a:cubicBezTo>
                  <a:lnTo>
                    <a:pt x="306467" y="204311"/>
                  </a:lnTo>
                  <a:cubicBezTo>
                    <a:pt x="306467" y="210250"/>
                    <a:pt x="301653" y="215065"/>
                    <a:pt x="295714" y="215065"/>
                  </a:cubicBezTo>
                  <a:lnTo>
                    <a:pt x="113785" y="215065"/>
                  </a:lnTo>
                  <a:lnTo>
                    <a:pt x="107274" y="225818"/>
                  </a:lnTo>
                  <a:lnTo>
                    <a:pt x="295714" y="225818"/>
                  </a:lnTo>
                  <a:cubicBezTo>
                    <a:pt x="307591" y="225818"/>
                    <a:pt x="317220" y="216189"/>
                    <a:pt x="317220" y="204311"/>
                  </a:cubicBezTo>
                  <a:lnTo>
                    <a:pt x="317220" y="21506"/>
                  </a:lnTo>
                  <a:cubicBezTo>
                    <a:pt x="317220" y="9629"/>
                    <a:pt x="307591" y="0"/>
                    <a:pt x="295714" y="0"/>
                  </a:cubicBezTo>
                  <a:lnTo>
                    <a:pt x="21506" y="0"/>
                  </a:lnTo>
                  <a:cubicBezTo>
                    <a:pt x="9629" y="0"/>
                    <a:pt x="0" y="9629"/>
                    <a:pt x="0" y="21506"/>
                  </a:cubicBezTo>
                  <a:lnTo>
                    <a:pt x="0" y="43190"/>
                  </a:lnTo>
                  <a:cubicBezTo>
                    <a:pt x="3648" y="43438"/>
                    <a:pt x="7256" y="44102"/>
                    <a:pt x="10753" y="4516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A435F2D-51F5-43D8-97B7-50592A4D7E62}"/>
                </a:ext>
              </a:extLst>
            </p:cNvPr>
            <p:cNvSpPr/>
            <p:nvPr/>
          </p:nvSpPr>
          <p:spPr>
            <a:xfrm>
              <a:off x="11421208" y="4605687"/>
              <a:ext cx="267552" cy="202240"/>
            </a:xfrm>
            <a:custGeom>
              <a:avLst/>
              <a:gdLst>
                <a:gd name="connsiteX0" fmla="*/ 146837 w 267552"/>
                <a:gd name="connsiteY0" fmla="*/ 124538 h 202240"/>
                <a:gd name="connsiteX1" fmla="*/ 152036 w 267552"/>
                <a:gd name="connsiteY1" fmla="*/ 122054 h 202240"/>
                <a:gd name="connsiteX2" fmla="*/ 175112 w 267552"/>
                <a:gd name="connsiteY2" fmla="*/ 85245 h 202240"/>
                <a:gd name="connsiteX3" fmla="*/ 186906 w 267552"/>
                <a:gd name="connsiteY3" fmla="*/ 82583 h 202240"/>
                <a:gd name="connsiteX4" fmla="*/ 187307 w 267552"/>
                <a:gd name="connsiteY4" fmla="*/ 82853 h 202240"/>
                <a:gd name="connsiteX5" fmla="*/ 189092 w 267552"/>
                <a:gd name="connsiteY5" fmla="*/ 95144 h 202240"/>
                <a:gd name="connsiteX6" fmla="*/ 160924 w 267552"/>
                <a:gd name="connsiteY6" fmla="*/ 141667 h 202240"/>
                <a:gd name="connsiteX7" fmla="*/ 147111 w 267552"/>
                <a:gd name="connsiteY7" fmla="*/ 145463 h 202240"/>
                <a:gd name="connsiteX8" fmla="*/ 139836 w 267552"/>
                <a:gd name="connsiteY8" fmla="*/ 147684 h 202240"/>
                <a:gd name="connsiteX9" fmla="*/ 142057 w 267552"/>
                <a:gd name="connsiteY9" fmla="*/ 154958 h 202240"/>
                <a:gd name="connsiteX10" fmla="*/ 170118 w 267552"/>
                <a:gd name="connsiteY10" fmla="*/ 147238 h 202240"/>
                <a:gd name="connsiteX11" fmla="*/ 198232 w 267552"/>
                <a:gd name="connsiteY11" fmla="*/ 100805 h 202240"/>
                <a:gd name="connsiteX12" fmla="*/ 197882 w 267552"/>
                <a:gd name="connsiteY12" fmla="*/ 78546 h 202240"/>
                <a:gd name="connsiteX13" fmla="*/ 266069 w 267552"/>
                <a:gd name="connsiteY13" fmla="*/ 9085 h 202240"/>
                <a:gd name="connsiteX14" fmla="*/ 265885 w 267552"/>
                <a:gd name="connsiteY14" fmla="*/ 1484 h 202240"/>
                <a:gd name="connsiteX15" fmla="*/ 258391 w 267552"/>
                <a:gd name="connsiteY15" fmla="*/ 1558 h 202240"/>
                <a:gd name="connsiteX16" fmla="*/ 189350 w 267552"/>
                <a:gd name="connsiteY16" fmla="*/ 71884 h 202240"/>
                <a:gd name="connsiteX17" fmla="*/ 178597 w 267552"/>
                <a:gd name="connsiteY17" fmla="*/ 70868 h 202240"/>
                <a:gd name="connsiteX18" fmla="*/ 165999 w 267552"/>
                <a:gd name="connsiteY18" fmla="*/ 79508 h 202240"/>
                <a:gd name="connsiteX19" fmla="*/ 148987 w 267552"/>
                <a:gd name="connsiteY19" fmla="*/ 106655 h 202240"/>
                <a:gd name="connsiteX20" fmla="*/ 139057 w 267552"/>
                <a:gd name="connsiteY20" fmla="*/ 76610 h 202240"/>
                <a:gd name="connsiteX21" fmla="*/ 138707 w 267552"/>
                <a:gd name="connsiteY21" fmla="*/ 75782 h 202240"/>
                <a:gd name="connsiteX22" fmla="*/ 79328 w 267552"/>
                <a:gd name="connsiteY22" fmla="*/ 53937 h 202240"/>
                <a:gd name="connsiteX23" fmla="*/ 19906 w 267552"/>
                <a:gd name="connsiteY23" fmla="*/ 75836 h 202240"/>
                <a:gd name="connsiteX24" fmla="*/ 19583 w 267552"/>
                <a:gd name="connsiteY24" fmla="*/ 76594 h 202240"/>
                <a:gd name="connsiteX25" fmla="*/ 19244 w 267552"/>
                <a:gd name="connsiteY25" fmla="*/ 77723 h 202240"/>
                <a:gd name="connsiteX26" fmla="*/ 475 w 267552"/>
                <a:gd name="connsiteY26" fmla="*/ 180336 h 202240"/>
                <a:gd name="connsiteX27" fmla="*/ 13687 w 267552"/>
                <a:gd name="connsiteY27" fmla="*/ 201668 h 202240"/>
                <a:gd name="connsiteX28" fmla="*/ 14991 w 267552"/>
                <a:gd name="connsiteY28" fmla="*/ 201923 h 202240"/>
                <a:gd name="connsiteX29" fmla="*/ 16604 w 267552"/>
                <a:gd name="connsiteY29" fmla="*/ 202176 h 202240"/>
                <a:gd name="connsiteX30" fmla="*/ 17454 w 267552"/>
                <a:gd name="connsiteY30" fmla="*/ 202240 h 202240"/>
                <a:gd name="connsiteX31" fmla="*/ 22661 w 267552"/>
                <a:gd name="connsiteY31" fmla="*/ 196700 h 202240"/>
                <a:gd name="connsiteX32" fmla="*/ 18260 w 267552"/>
                <a:gd name="connsiteY32" fmla="*/ 191579 h 202240"/>
                <a:gd name="connsiteX33" fmla="*/ 16647 w 267552"/>
                <a:gd name="connsiteY33" fmla="*/ 191320 h 202240"/>
                <a:gd name="connsiteX34" fmla="*/ 11938 w 267552"/>
                <a:gd name="connsiteY34" fmla="*/ 188315 h 202240"/>
                <a:gd name="connsiteX35" fmla="*/ 10997 w 267552"/>
                <a:gd name="connsiteY35" fmla="*/ 182557 h 202240"/>
                <a:gd name="connsiteX36" fmla="*/ 29713 w 267552"/>
                <a:gd name="connsiteY36" fmla="*/ 80261 h 202240"/>
                <a:gd name="connsiteX37" fmla="*/ 29772 w 267552"/>
                <a:gd name="connsiteY37" fmla="*/ 80111 h 202240"/>
                <a:gd name="connsiteX38" fmla="*/ 79328 w 267552"/>
                <a:gd name="connsiteY38" fmla="*/ 64690 h 202240"/>
                <a:gd name="connsiteX39" fmla="*/ 128841 w 267552"/>
                <a:gd name="connsiteY39" fmla="*/ 80019 h 202240"/>
                <a:gd name="connsiteX40" fmla="*/ 142380 w 267552"/>
                <a:gd name="connsiteY40" fmla="*/ 120881 h 202240"/>
                <a:gd name="connsiteX41" fmla="*/ 146837 w 267552"/>
                <a:gd name="connsiteY41" fmla="*/ 124538 h 20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7552" h="202240">
                  <a:moveTo>
                    <a:pt x="146837" y="124538"/>
                  </a:moveTo>
                  <a:cubicBezTo>
                    <a:pt x="148905" y="124786"/>
                    <a:pt x="150931" y="123819"/>
                    <a:pt x="152036" y="122054"/>
                  </a:cubicBezTo>
                  <a:lnTo>
                    <a:pt x="175112" y="85245"/>
                  </a:lnTo>
                  <a:cubicBezTo>
                    <a:pt x="177634" y="81254"/>
                    <a:pt x="182914" y="80062"/>
                    <a:pt x="186906" y="82583"/>
                  </a:cubicBezTo>
                  <a:cubicBezTo>
                    <a:pt x="187042" y="82669"/>
                    <a:pt x="187175" y="82759"/>
                    <a:pt x="187307" y="82853"/>
                  </a:cubicBezTo>
                  <a:cubicBezTo>
                    <a:pt x="191021" y="85854"/>
                    <a:pt x="191799" y="91209"/>
                    <a:pt x="189092" y="95144"/>
                  </a:cubicBezTo>
                  <a:lnTo>
                    <a:pt x="160924" y="141667"/>
                  </a:lnTo>
                  <a:cubicBezTo>
                    <a:pt x="158055" y="146396"/>
                    <a:pt x="151993" y="148062"/>
                    <a:pt x="147111" y="145463"/>
                  </a:cubicBezTo>
                  <a:cubicBezTo>
                    <a:pt x="144489" y="144068"/>
                    <a:pt x="141232" y="145062"/>
                    <a:pt x="139836" y="147684"/>
                  </a:cubicBezTo>
                  <a:cubicBezTo>
                    <a:pt x="138441" y="150306"/>
                    <a:pt x="139435" y="153563"/>
                    <a:pt x="142057" y="154958"/>
                  </a:cubicBezTo>
                  <a:cubicBezTo>
                    <a:pt x="151977" y="160237"/>
                    <a:pt x="164294" y="156848"/>
                    <a:pt x="170118" y="147238"/>
                  </a:cubicBezTo>
                  <a:lnTo>
                    <a:pt x="198232" y="100805"/>
                  </a:lnTo>
                  <a:cubicBezTo>
                    <a:pt x="202637" y="94000"/>
                    <a:pt x="202499" y="85209"/>
                    <a:pt x="197882" y="78546"/>
                  </a:cubicBezTo>
                  <a:lnTo>
                    <a:pt x="266069" y="9085"/>
                  </a:lnTo>
                  <a:cubicBezTo>
                    <a:pt x="268117" y="6935"/>
                    <a:pt x="268035" y="3533"/>
                    <a:pt x="265885" y="1484"/>
                  </a:cubicBezTo>
                  <a:cubicBezTo>
                    <a:pt x="263778" y="-523"/>
                    <a:pt x="260457" y="-490"/>
                    <a:pt x="258391" y="1558"/>
                  </a:cubicBezTo>
                  <a:lnTo>
                    <a:pt x="189350" y="71884"/>
                  </a:lnTo>
                  <a:cubicBezTo>
                    <a:pt x="185937" y="70522"/>
                    <a:pt x="182204" y="70170"/>
                    <a:pt x="178597" y="70868"/>
                  </a:cubicBezTo>
                  <a:cubicBezTo>
                    <a:pt x="173395" y="71909"/>
                    <a:pt x="168843" y="75030"/>
                    <a:pt x="165999" y="79508"/>
                  </a:cubicBezTo>
                  <a:lnTo>
                    <a:pt x="148987" y="106655"/>
                  </a:lnTo>
                  <a:lnTo>
                    <a:pt x="139057" y="76610"/>
                  </a:lnTo>
                  <a:lnTo>
                    <a:pt x="138707" y="75782"/>
                  </a:lnTo>
                  <a:cubicBezTo>
                    <a:pt x="130707" y="57416"/>
                    <a:pt x="111647" y="53937"/>
                    <a:pt x="79328" y="53937"/>
                  </a:cubicBezTo>
                  <a:cubicBezTo>
                    <a:pt x="47009" y="53937"/>
                    <a:pt x="27971" y="57416"/>
                    <a:pt x="19906" y="75836"/>
                  </a:cubicBezTo>
                  <a:cubicBezTo>
                    <a:pt x="19906" y="75836"/>
                    <a:pt x="19691" y="76288"/>
                    <a:pt x="19583" y="76594"/>
                  </a:cubicBezTo>
                  <a:cubicBezTo>
                    <a:pt x="19442" y="76961"/>
                    <a:pt x="19329" y="77339"/>
                    <a:pt x="19244" y="77723"/>
                  </a:cubicBezTo>
                  <a:lnTo>
                    <a:pt x="475" y="180336"/>
                  </a:lnTo>
                  <a:cubicBezTo>
                    <a:pt x="-1767" y="189875"/>
                    <a:pt x="4148" y="199426"/>
                    <a:pt x="13687" y="201668"/>
                  </a:cubicBezTo>
                  <a:cubicBezTo>
                    <a:pt x="14119" y="201769"/>
                    <a:pt x="14554" y="201854"/>
                    <a:pt x="14991" y="201923"/>
                  </a:cubicBezTo>
                  <a:lnTo>
                    <a:pt x="16604" y="202176"/>
                  </a:lnTo>
                  <a:cubicBezTo>
                    <a:pt x="16885" y="202221"/>
                    <a:pt x="17170" y="202243"/>
                    <a:pt x="17454" y="202240"/>
                  </a:cubicBezTo>
                  <a:cubicBezTo>
                    <a:pt x="20422" y="202148"/>
                    <a:pt x="22753" y="199668"/>
                    <a:pt x="22661" y="196700"/>
                  </a:cubicBezTo>
                  <a:cubicBezTo>
                    <a:pt x="22583" y="194170"/>
                    <a:pt x="20750" y="192037"/>
                    <a:pt x="18260" y="191579"/>
                  </a:cubicBezTo>
                  <a:lnTo>
                    <a:pt x="16647" y="191320"/>
                  </a:lnTo>
                  <a:cubicBezTo>
                    <a:pt x="14725" y="191025"/>
                    <a:pt x="13016" y="189934"/>
                    <a:pt x="11938" y="188315"/>
                  </a:cubicBezTo>
                  <a:cubicBezTo>
                    <a:pt x="10817" y="186618"/>
                    <a:pt x="10475" y="184522"/>
                    <a:pt x="10997" y="182557"/>
                  </a:cubicBezTo>
                  <a:lnTo>
                    <a:pt x="29713" y="80261"/>
                  </a:lnTo>
                  <a:lnTo>
                    <a:pt x="29772" y="80111"/>
                  </a:lnTo>
                  <a:cubicBezTo>
                    <a:pt x="34154" y="70105"/>
                    <a:pt x="43342" y="64690"/>
                    <a:pt x="79328" y="64690"/>
                  </a:cubicBezTo>
                  <a:cubicBezTo>
                    <a:pt x="115314" y="64690"/>
                    <a:pt x="124492" y="70105"/>
                    <a:pt x="128841" y="80019"/>
                  </a:cubicBezTo>
                  <a:lnTo>
                    <a:pt x="142380" y="120881"/>
                  </a:lnTo>
                  <a:cubicBezTo>
                    <a:pt x="143031" y="122861"/>
                    <a:pt x="144768" y="124286"/>
                    <a:pt x="146837" y="124538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ED97C65-7383-4C83-8E77-29FF7623735D}"/>
                </a:ext>
              </a:extLst>
            </p:cNvPr>
            <p:cNvSpPr/>
            <p:nvPr/>
          </p:nvSpPr>
          <p:spPr>
            <a:xfrm>
              <a:off x="11461050" y="4710272"/>
              <a:ext cx="80649" cy="234312"/>
            </a:xfrm>
            <a:custGeom>
              <a:avLst/>
              <a:gdLst>
                <a:gd name="connsiteX0" fmla="*/ 75273 w 80649"/>
                <a:gd name="connsiteY0" fmla="*/ 0 h 234312"/>
                <a:gd name="connsiteX1" fmla="*/ 69896 w 80649"/>
                <a:gd name="connsiteY1" fmla="*/ 5377 h 234312"/>
                <a:gd name="connsiteX2" fmla="*/ 69896 w 80649"/>
                <a:gd name="connsiteY2" fmla="*/ 223560 h 234312"/>
                <a:gd name="connsiteX3" fmla="*/ 45701 w 80649"/>
                <a:gd name="connsiteY3" fmla="*/ 223560 h 234312"/>
                <a:gd name="connsiteX4" fmla="*/ 45701 w 80649"/>
                <a:gd name="connsiteY4" fmla="*/ 89940 h 234312"/>
                <a:gd name="connsiteX5" fmla="*/ 34948 w 80649"/>
                <a:gd name="connsiteY5" fmla="*/ 89940 h 234312"/>
                <a:gd name="connsiteX6" fmla="*/ 34948 w 80649"/>
                <a:gd name="connsiteY6" fmla="*/ 223560 h 234312"/>
                <a:gd name="connsiteX7" fmla="*/ 10753 w 80649"/>
                <a:gd name="connsiteY7" fmla="*/ 223560 h 234312"/>
                <a:gd name="connsiteX8" fmla="*/ 10753 w 80649"/>
                <a:gd name="connsiteY8" fmla="*/ 5377 h 234312"/>
                <a:gd name="connsiteX9" fmla="*/ 5377 w 80649"/>
                <a:gd name="connsiteY9" fmla="*/ 0 h 234312"/>
                <a:gd name="connsiteX10" fmla="*/ 0 w 80649"/>
                <a:gd name="connsiteY10" fmla="*/ 5377 h 234312"/>
                <a:gd name="connsiteX11" fmla="*/ 0 w 80649"/>
                <a:gd name="connsiteY11" fmla="*/ 234313 h 234312"/>
                <a:gd name="connsiteX12" fmla="*/ 80649 w 80649"/>
                <a:gd name="connsiteY12" fmla="*/ 234313 h 234312"/>
                <a:gd name="connsiteX13" fmla="*/ 80649 w 80649"/>
                <a:gd name="connsiteY13" fmla="*/ 5377 h 234312"/>
                <a:gd name="connsiteX14" fmla="*/ 75273 w 80649"/>
                <a:gd name="connsiteY14" fmla="*/ 0 h 23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649" h="234312">
                  <a:moveTo>
                    <a:pt x="75273" y="0"/>
                  </a:moveTo>
                  <a:cubicBezTo>
                    <a:pt x="72303" y="0"/>
                    <a:pt x="69896" y="2407"/>
                    <a:pt x="69896" y="5377"/>
                  </a:cubicBezTo>
                  <a:lnTo>
                    <a:pt x="69896" y="223560"/>
                  </a:lnTo>
                  <a:lnTo>
                    <a:pt x="45701" y="223560"/>
                  </a:lnTo>
                  <a:lnTo>
                    <a:pt x="45701" y="89940"/>
                  </a:lnTo>
                  <a:lnTo>
                    <a:pt x="34948" y="89940"/>
                  </a:lnTo>
                  <a:lnTo>
                    <a:pt x="34948" y="223560"/>
                  </a:lnTo>
                  <a:lnTo>
                    <a:pt x="10753" y="223560"/>
                  </a:lnTo>
                  <a:lnTo>
                    <a:pt x="10753" y="5377"/>
                  </a:lnTo>
                  <a:cubicBezTo>
                    <a:pt x="10753" y="2407"/>
                    <a:pt x="8346" y="0"/>
                    <a:pt x="5377" y="0"/>
                  </a:cubicBezTo>
                  <a:cubicBezTo>
                    <a:pt x="2407" y="0"/>
                    <a:pt x="0" y="2407"/>
                    <a:pt x="0" y="5377"/>
                  </a:cubicBezTo>
                  <a:lnTo>
                    <a:pt x="0" y="234313"/>
                  </a:lnTo>
                  <a:lnTo>
                    <a:pt x="80649" y="234313"/>
                  </a:lnTo>
                  <a:lnTo>
                    <a:pt x="80649" y="5377"/>
                  </a:lnTo>
                  <a:cubicBezTo>
                    <a:pt x="80649" y="2407"/>
                    <a:pt x="78242" y="0"/>
                    <a:pt x="75273" y="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947F271-CFF7-4722-B1C7-64247B9D2EB0}"/>
                </a:ext>
              </a:extLst>
            </p:cNvPr>
            <p:cNvSpPr/>
            <p:nvPr/>
          </p:nvSpPr>
          <p:spPr>
            <a:xfrm>
              <a:off x="11468276" y="4584352"/>
              <a:ext cx="64519" cy="64519"/>
            </a:xfrm>
            <a:custGeom>
              <a:avLst/>
              <a:gdLst>
                <a:gd name="connsiteX0" fmla="*/ 32260 w 64519"/>
                <a:gd name="connsiteY0" fmla="*/ 64519 h 64519"/>
                <a:gd name="connsiteX1" fmla="*/ 64519 w 64519"/>
                <a:gd name="connsiteY1" fmla="*/ 32260 h 64519"/>
                <a:gd name="connsiteX2" fmla="*/ 32260 w 64519"/>
                <a:gd name="connsiteY2" fmla="*/ 0 h 64519"/>
                <a:gd name="connsiteX3" fmla="*/ 0 w 64519"/>
                <a:gd name="connsiteY3" fmla="*/ 32260 h 64519"/>
                <a:gd name="connsiteX4" fmla="*/ 32260 w 64519"/>
                <a:gd name="connsiteY4" fmla="*/ 64519 h 64519"/>
                <a:gd name="connsiteX5" fmla="*/ 32260 w 64519"/>
                <a:gd name="connsiteY5" fmla="*/ 10753 h 64519"/>
                <a:gd name="connsiteX6" fmla="*/ 53766 w 64519"/>
                <a:gd name="connsiteY6" fmla="*/ 32260 h 64519"/>
                <a:gd name="connsiteX7" fmla="*/ 32260 w 64519"/>
                <a:gd name="connsiteY7" fmla="*/ 53766 h 64519"/>
                <a:gd name="connsiteX8" fmla="*/ 10753 w 64519"/>
                <a:gd name="connsiteY8" fmla="*/ 32260 h 64519"/>
                <a:gd name="connsiteX9" fmla="*/ 32260 w 64519"/>
                <a:gd name="connsiteY9" fmla="*/ 10753 h 6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19" h="64519">
                  <a:moveTo>
                    <a:pt x="32260" y="64519"/>
                  </a:moveTo>
                  <a:cubicBezTo>
                    <a:pt x="50076" y="64519"/>
                    <a:pt x="64519" y="50076"/>
                    <a:pt x="64519" y="32260"/>
                  </a:cubicBezTo>
                  <a:cubicBezTo>
                    <a:pt x="64519" y="14443"/>
                    <a:pt x="50076" y="0"/>
                    <a:pt x="32260" y="0"/>
                  </a:cubicBezTo>
                  <a:cubicBezTo>
                    <a:pt x="14443" y="0"/>
                    <a:pt x="0" y="14443"/>
                    <a:pt x="0" y="32260"/>
                  </a:cubicBezTo>
                  <a:cubicBezTo>
                    <a:pt x="21" y="50068"/>
                    <a:pt x="14452" y="64498"/>
                    <a:pt x="32260" y="64519"/>
                  </a:cubicBezTo>
                  <a:close/>
                  <a:moveTo>
                    <a:pt x="32260" y="10753"/>
                  </a:moveTo>
                  <a:cubicBezTo>
                    <a:pt x="44137" y="10753"/>
                    <a:pt x="53766" y="20382"/>
                    <a:pt x="53766" y="32260"/>
                  </a:cubicBezTo>
                  <a:cubicBezTo>
                    <a:pt x="53766" y="44137"/>
                    <a:pt x="44137" y="53766"/>
                    <a:pt x="32260" y="53766"/>
                  </a:cubicBezTo>
                  <a:cubicBezTo>
                    <a:pt x="20382" y="53766"/>
                    <a:pt x="10753" y="44137"/>
                    <a:pt x="10753" y="32260"/>
                  </a:cubicBezTo>
                  <a:cubicBezTo>
                    <a:pt x="10753" y="20382"/>
                    <a:pt x="20382" y="10753"/>
                    <a:pt x="32260" y="10753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56" name="Graphic 11" descr="Scientist male outline">
            <a:extLst>
              <a:ext uri="{FF2B5EF4-FFF2-40B4-BE49-F238E27FC236}">
                <a16:creationId xmlns:a16="http://schemas.microsoft.com/office/drawing/2014/main" id="{57FBDC59-95BB-457E-9E48-0406CC7D9255}"/>
              </a:ext>
            </a:extLst>
          </p:cNvPr>
          <p:cNvGrpSpPr/>
          <p:nvPr/>
        </p:nvGrpSpPr>
        <p:grpSpPr>
          <a:xfrm>
            <a:off x="5806380" y="4957971"/>
            <a:ext cx="474976" cy="507484"/>
            <a:chOff x="7909113" y="4062673"/>
            <a:chExt cx="695412" cy="743006"/>
          </a:xfrm>
          <a:solidFill>
            <a:schemeClr val="bg1"/>
          </a:solidFill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9BF6BBF-128C-4EA9-AEB4-CAD232788503}"/>
                </a:ext>
              </a:extLst>
            </p:cNvPr>
            <p:cNvSpPr/>
            <p:nvPr/>
          </p:nvSpPr>
          <p:spPr>
            <a:xfrm>
              <a:off x="8080651" y="4062673"/>
              <a:ext cx="523875" cy="743006"/>
            </a:xfrm>
            <a:custGeom>
              <a:avLst/>
              <a:gdLst>
                <a:gd name="connsiteX0" fmla="*/ 491833 w 523875"/>
                <a:gd name="connsiteY0" fmla="*/ 468906 h 743006"/>
                <a:gd name="connsiteX1" fmla="*/ 373037 w 523875"/>
                <a:gd name="connsiteY1" fmla="*/ 407594 h 743006"/>
                <a:gd name="connsiteX2" fmla="*/ 328755 w 523875"/>
                <a:gd name="connsiteY2" fmla="*/ 389420 h 743006"/>
                <a:gd name="connsiteX3" fmla="*/ 327346 w 523875"/>
                <a:gd name="connsiteY3" fmla="*/ 388696 h 743006"/>
                <a:gd name="connsiteX4" fmla="*/ 326393 w 523875"/>
                <a:gd name="connsiteY4" fmla="*/ 388449 h 743006"/>
                <a:gd name="connsiteX5" fmla="*/ 326212 w 523875"/>
                <a:gd name="connsiteY5" fmla="*/ 388372 h 743006"/>
                <a:gd name="connsiteX6" fmla="*/ 314401 w 523875"/>
                <a:gd name="connsiteY6" fmla="*/ 370751 h 743006"/>
                <a:gd name="connsiteX7" fmla="*/ 314401 w 523875"/>
                <a:gd name="connsiteY7" fmla="*/ 342681 h 743006"/>
                <a:gd name="connsiteX8" fmla="*/ 371570 w 523875"/>
                <a:gd name="connsiteY8" fmla="*/ 228600 h 743006"/>
                <a:gd name="connsiteX9" fmla="*/ 371570 w 523875"/>
                <a:gd name="connsiteY9" fmla="*/ 222333 h 743006"/>
                <a:gd name="connsiteX10" fmla="*/ 392430 w 523875"/>
                <a:gd name="connsiteY10" fmla="*/ 195539 h 743006"/>
                <a:gd name="connsiteX11" fmla="*/ 403012 w 523875"/>
                <a:gd name="connsiteY11" fmla="*/ 157858 h 743006"/>
                <a:gd name="connsiteX12" fmla="*/ 306314 w 523875"/>
                <a:gd name="connsiteY12" fmla="*/ 17450 h 743006"/>
                <a:gd name="connsiteX13" fmla="*/ 283912 w 523875"/>
                <a:gd name="connsiteY13" fmla="*/ 19355 h 743006"/>
                <a:gd name="connsiteX14" fmla="*/ 283912 w 523875"/>
                <a:gd name="connsiteY14" fmla="*/ 19355 h 743006"/>
                <a:gd name="connsiteX15" fmla="*/ 282731 w 523875"/>
                <a:gd name="connsiteY15" fmla="*/ 20174 h 743006"/>
                <a:gd name="connsiteX16" fmla="*/ 278473 w 523875"/>
                <a:gd name="connsiteY16" fmla="*/ 14354 h 743006"/>
                <a:gd name="connsiteX17" fmla="*/ 259804 w 523875"/>
                <a:gd name="connsiteY17" fmla="*/ 2572 h 743006"/>
                <a:gd name="connsiteX18" fmla="*/ 230648 w 523875"/>
                <a:gd name="connsiteY18" fmla="*/ 0 h 743006"/>
                <a:gd name="connsiteX19" fmla="*/ 60531 w 523875"/>
                <a:gd name="connsiteY19" fmla="*/ 141027 h 743006"/>
                <a:gd name="connsiteX20" fmla="*/ 60179 w 523875"/>
                <a:gd name="connsiteY20" fmla="*/ 142932 h 743006"/>
                <a:gd name="connsiteX21" fmla="*/ 35814 w 523875"/>
                <a:gd name="connsiteY21" fmla="*/ 202883 h 743006"/>
                <a:gd name="connsiteX22" fmla="*/ 38451 w 523875"/>
                <a:gd name="connsiteY22" fmla="*/ 216093 h 743006"/>
                <a:gd name="connsiteX23" fmla="*/ 43739 w 523875"/>
                <a:gd name="connsiteY23" fmla="*/ 217694 h 743006"/>
                <a:gd name="connsiteX24" fmla="*/ 85811 w 523875"/>
                <a:gd name="connsiteY24" fmla="*/ 217694 h 743006"/>
                <a:gd name="connsiteX25" fmla="*/ 85811 w 523875"/>
                <a:gd name="connsiteY25" fmla="*/ 228600 h 743006"/>
                <a:gd name="connsiteX26" fmla="*/ 142875 w 523875"/>
                <a:gd name="connsiteY26" fmla="*/ 342605 h 743006"/>
                <a:gd name="connsiteX27" fmla="*/ 142875 w 523875"/>
                <a:gd name="connsiteY27" fmla="*/ 370751 h 743006"/>
                <a:gd name="connsiteX28" fmla="*/ 131054 w 523875"/>
                <a:gd name="connsiteY28" fmla="*/ 388372 h 743006"/>
                <a:gd name="connsiteX29" fmla="*/ 84115 w 523875"/>
                <a:gd name="connsiteY29" fmla="*/ 407670 h 743006"/>
                <a:gd name="connsiteX30" fmla="*/ 0 w 523875"/>
                <a:gd name="connsiteY30" fmla="*/ 445113 h 743006"/>
                <a:gd name="connsiteX31" fmla="*/ 0 w 523875"/>
                <a:gd name="connsiteY31" fmla="*/ 467582 h 743006"/>
                <a:gd name="connsiteX32" fmla="*/ 83068 w 523875"/>
                <a:gd name="connsiteY32" fmla="*/ 428282 h 743006"/>
                <a:gd name="connsiteX33" fmla="*/ 63189 w 523875"/>
                <a:gd name="connsiteY33" fmla="*/ 517141 h 743006"/>
                <a:gd name="connsiteX34" fmla="*/ 70396 w 523875"/>
                <a:gd name="connsiteY34" fmla="*/ 528520 h 743006"/>
                <a:gd name="connsiteX35" fmla="*/ 72476 w 523875"/>
                <a:gd name="connsiteY35" fmla="*/ 528752 h 743006"/>
                <a:gd name="connsiteX36" fmla="*/ 114967 w 523875"/>
                <a:gd name="connsiteY36" fmla="*/ 528752 h 743006"/>
                <a:gd name="connsiteX37" fmla="*/ 93059 w 523875"/>
                <a:gd name="connsiteY37" fmla="*/ 570976 h 743006"/>
                <a:gd name="connsiteX38" fmla="*/ 95841 w 523875"/>
                <a:gd name="connsiteY38" fmla="*/ 583006 h 743006"/>
                <a:gd name="connsiteX39" fmla="*/ 219418 w 523875"/>
                <a:gd name="connsiteY39" fmla="*/ 674761 h 743006"/>
                <a:gd name="connsiteX40" fmla="*/ 219418 w 523875"/>
                <a:gd name="connsiteY40" fmla="*/ 724291 h 743006"/>
                <a:gd name="connsiteX41" fmla="*/ 62132 w 523875"/>
                <a:gd name="connsiteY41" fmla="*/ 714080 h 743006"/>
                <a:gd name="connsiteX42" fmla="*/ 51197 w 523875"/>
                <a:gd name="connsiteY42" fmla="*/ 731320 h 743006"/>
                <a:gd name="connsiteX43" fmla="*/ 231658 w 523875"/>
                <a:gd name="connsiteY43" fmla="*/ 742988 h 743006"/>
                <a:gd name="connsiteX44" fmla="*/ 520008 w 523875"/>
                <a:gd name="connsiteY44" fmla="*/ 698163 h 743006"/>
                <a:gd name="connsiteX45" fmla="*/ 523875 w 523875"/>
                <a:gd name="connsiteY45" fmla="*/ 695325 h 743006"/>
                <a:gd name="connsiteX46" fmla="*/ 523875 w 523875"/>
                <a:gd name="connsiteY46" fmla="*/ 533229 h 743006"/>
                <a:gd name="connsiteX47" fmla="*/ 491833 w 523875"/>
                <a:gd name="connsiteY47" fmla="*/ 468906 h 743006"/>
                <a:gd name="connsiteX48" fmla="*/ 325336 w 523875"/>
                <a:gd name="connsiteY48" fmla="*/ 419614 h 743006"/>
                <a:gd name="connsiteX49" fmla="*/ 327841 w 523875"/>
                <a:gd name="connsiteY49" fmla="*/ 412385 h 743006"/>
                <a:gd name="connsiteX50" fmla="*/ 328441 w 523875"/>
                <a:gd name="connsiteY50" fmla="*/ 410642 h 743006"/>
                <a:gd name="connsiteX51" fmla="*/ 354073 w 523875"/>
                <a:gd name="connsiteY51" fmla="*/ 423701 h 743006"/>
                <a:gd name="connsiteX52" fmla="*/ 373304 w 523875"/>
                <a:gd name="connsiteY52" fmla="*/ 509702 h 743006"/>
                <a:gd name="connsiteX53" fmla="*/ 327050 w 523875"/>
                <a:gd name="connsiteY53" fmla="*/ 509702 h 743006"/>
                <a:gd name="connsiteX54" fmla="*/ 317524 w 523875"/>
                <a:gd name="connsiteY54" fmla="*/ 519226 h 743006"/>
                <a:gd name="connsiteX55" fmla="*/ 318592 w 523875"/>
                <a:gd name="connsiteY55" fmla="*/ 523608 h 743006"/>
                <a:gd name="connsiteX56" fmla="*/ 343929 w 523875"/>
                <a:gd name="connsiteY56" fmla="*/ 572538 h 743006"/>
                <a:gd name="connsiteX57" fmla="*/ 247774 w 523875"/>
                <a:gd name="connsiteY57" fmla="*/ 643976 h 743006"/>
                <a:gd name="connsiteX58" fmla="*/ 311382 w 523875"/>
                <a:gd name="connsiteY58" fmla="*/ 401698 h 743006"/>
                <a:gd name="connsiteX59" fmla="*/ 309182 w 523875"/>
                <a:gd name="connsiteY59" fmla="*/ 408070 h 743006"/>
                <a:gd name="connsiteX60" fmla="*/ 228705 w 523875"/>
                <a:gd name="connsiteY60" fmla="*/ 428625 h 743006"/>
                <a:gd name="connsiteX61" fmla="*/ 148590 w 523875"/>
                <a:gd name="connsiteY61" fmla="*/ 408318 h 743006"/>
                <a:gd name="connsiteX62" fmla="*/ 146218 w 523875"/>
                <a:gd name="connsiteY62" fmla="*/ 401460 h 743006"/>
                <a:gd name="connsiteX63" fmla="*/ 161925 w 523875"/>
                <a:gd name="connsiteY63" fmla="*/ 370751 h 743006"/>
                <a:gd name="connsiteX64" fmla="*/ 161925 w 523875"/>
                <a:gd name="connsiteY64" fmla="*/ 354863 h 743006"/>
                <a:gd name="connsiteX65" fmla="*/ 295332 w 523875"/>
                <a:gd name="connsiteY65" fmla="*/ 354911 h 743006"/>
                <a:gd name="connsiteX66" fmla="*/ 295332 w 523875"/>
                <a:gd name="connsiteY66" fmla="*/ 370751 h 743006"/>
                <a:gd name="connsiteX67" fmla="*/ 311382 w 523875"/>
                <a:gd name="connsiteY67" fmla="*/ 401698 h 743006"/>
                <a:gd name="connsiteX68" fmla="*/ 60550 w 523875"/>
                <a:gd name="connsiteY68" fmla="*/ 198606 h 743006"/>
                <a:gd name="connsiteX69" fmla="*/ 78915 w 523875"/>
                <a:gd name="connsiteY69" fmla="*/ 146418 h 743006"/>
                <a:gd name="connsiteX70" fmla="*/ 79258 w 523875"/>
                <a:gd name="connsiteY70" fmla="*/ 144513 h 743006"/>
                <a:gd name="connsiteX71" fmla="*/ 256556 w 523875"/>
                <a:gd name="connsiteY71" fmla="*/ 21317 h 743006"/>
                <a:gd name="connsiteX72" fmla="*/ 263081 w 523875"/>
                <a:gd name="connsiteY72" fmla="*/ 25575 h 743006"/>
                <a:gd name="connsiteX73" fmla="*/ 272825 w 523875"/>
                <a:gd name="connsiteY73" fmla="*/ 38910 h 743006"/>
                <a:gd name="connsiteX74" fmla="*/ 285960 w 523875"/>
                <a:gd name="connsiteY74" fmla="*/ 41110 h 743006"/>
                <a:gd name="connsiteX75" fmla="*/ 294780 w 523875"/>
                <a:gd name="connsiteY75" fmla="*/ 34966 h 743006"/>
                <a:gd name="connsiteX76" fmla="*/ 297980 w 523875"/>
                <a:gd name="connsiteY76" fmla="*/ 34576 h 743006"/>
                <a:gd name="connsiteX77" fmla="*/ 384077 w 523875"/>
                <a:gd name="connsiteY77" fmla="*/ 159515 h 743006"/>
                <a:gd name="connsiteX78" fmla="*/ 377409 w 523875"/>
                <a:gd name="connsiteY78" fmla="*/ 183909 h 743006"/>
                <a:gd name="connsiteX79" fmla="*/ 370618 w 523875"/>
                <a:gd name="connsiteY79" fmla="*/ 192615 h 743006"/>
                <a:gd name="connsiteX80" fmla="*/ 353911 w 523875"/>
                <a:gd name="connsiteY80" fmla="*/ 157163 h 743006"/>
                <a:gd name="connsiteX81" fmla="*/ 321574 w 523875"/>
                <a:gd name="connsiteY81" fmla="*/ 120063 h 743006"/>
                <a:gd name="connsiteX82" fmla="*/ 312001 w 523875"/>
                <a:gd name="connsiteY82" fmla="*/ 117110 h 743006"/>
                <a:gd name="connsiteX83" fmla="*/ 271548 w 523875"/>
                <a:gd name="connsiteY83" fmla="*/ 150247 h 743006"/>
                <a:gd name="connsiteX84" fmla="*/ 181061 w 523875"/>
                <a:gd name="connsiteY84" fmla="*/ 198577 h 743006"/>
                <a:gd name="connsiteX85" fmla="*/ 104861 w 523875"/>
                <a:gd name="connsiteY85" fmla="*/ 228600 h 743006"/>
                <a:gd name="connsiteX86" fmla="*/ 104861 w 523875"/>
                <a:gd name="connsiteY86" fmla="*/ 217656 h 743006"/>
                <a:gd name="connsiteX87" fmla="*/ 181061 w 523875"/>
                <a:gd name="connsiteY87" fmla="*/ 217656 h 743006"/>
                <a:gd name="connsiteX88" fmla="*/ 286445 w 523875"/>
                <a:gd name="connsiteY88" fmla="*/ 162163 h 743006"/>
                <a:gd name="connsiteX89" fmla="*/ 311534 w 523875"/>
                <a:gd name="connsiteY89" fmla="*/ 137551 h 743006"/>
                <a:gd name="connsiteX90" fmla="*/ 339566 w 523875"/>
                <a:gd name="connsiteY90" fmla="*/ 169707 h 743006"/>
                <a:gd name="connsiteX91" fmla="*/ 352520 w 523875"/>
                <a:gd name="connsiteY91" fmla="*/ 204254 h 743006"/>
                <a:gd name="connsiteX92" fmla="*/ 352520 w 523875"/>
                <a:gd name="connsiteY92" fmla="*/ 219094 h 743006"/>
                <a:gd name="connsiteX93" fmla="*/ 352520 w 523875"/>
                <a:gd name="connsiteY93" fmla="*/ 228619 h 743006"/>
                <a:gd name="connsiteX94" fmla="*/ 228695 w 523875"/>
                <a:gd name="connsiteY94" fmla="*/ 352444 h 743006"/>
                <a:gd name="connsiteX95" fmla="*/ 228695 w 523875"/>
                <a:gd name="connsiteY95" fmla="*/ 352444 h 743006"/>
                <a:gd name="connsiteX96" fmla="*/ 104861 w 523875"/>
                <a:gd name="connsiteY96" fmla="*/ 228600 h 743006"/>
                <a:gd name="connsiteX97" fmla="*/ 113776 w 523875"/>
                <a:gd name="connsiteY97" fmla="*/ 572519 h 743006"/>
                <a:gd name="connsiteX98" fmla="*/ 139122 w 523875"/>
                <a:gd name="connsiteY98" fmla="*/ 523580 h 743006"/>
                <a:gd name="connsiteX99" fmla="*/ 135046 w 523875"/>
                <a:gd name="connsiteY99" fmla="*/ 510741 h 743006"/>
                <a:gd name="connsiteX100" fmla="*/ 130673 w 523875"/>
                <a:gd name="connsiteY100" fmla="*/ 509673 h 743006"/>
                <a:gd name="connsiteX101" fmla="*/ 84401 w 523875"/>
                <a:gd name="connsiteY101" fmla="*/ 509673 h 743006"/>
                <a:gd name="connsiteX102" fmla="*/ 103651 w 523875"/>
                <a:gd name="connsiteY102" fmla="*/ 423672 h 743006"/>
                <a:gd name="connsiteX103" fmla="*/ 129264 w 523875"/>
                <a:gd name="connsiteY103" fmla="*/ 410613 h 743006"/>
                <a:gd name="connsiteX104" fmla="*/ 129778 w 523875"/>
                <a:gd name="connsiteY104" fmla="*/ 412109 h 743006"/>
                <a:gd name="connsiteX105" fmla="*/ 132502 w 523875"/>
                <a:gd name="connsiteY105" fmla="*/ 419967 h 743006"/>
                <a:gd name="connsiteX106" fmla="*/ 209941 w 523875"/>
                <a:gd name="connsiteY106" fmla="*/ 643909 h 743006"/>
                <a:gd name="connsiteX107" fmla="*/ 228857 w 523875"/>
                <a:gd name="connsiteY107" fmla="*/ 640328 h 743006"/>
                <a:gd name="connsiteX108" fmla="*/ 157705 w 523875"/>
                <a:gd name="connsiteY108" fmla="*/ 434588 h 743006"/>
                <a:gd name="connsiteX109" fmla="*/ 300038 w 523875"/>
                <a:gd name="connsiteY109" fmla="*/ 434454 h 743006"/>
                <a:gd name="connsiteX110" fmla="*/ 504825 w 523875"/>
                <a:gd name="connsiteY110" fmla="*/ 685571 h 743006"/>
                <a:gd name="connsiteX111" fmla="*/ 238544 w 523875"/>
                <a:gd name="connsiteY111" fmla="*/ 724348 h 743006"/>
                <a:gd name="connsiteX112" fmla="*/ 238544 w 523875"/>
                <a:gd name="connsiteY112" fmla="*/ 674513 h 743006"/>
                <a:gd name="connsiteX113" fmla="*/ 361788 w 523875"/>
                <a:gd name="connsiteY113" fmla="*/ 583006 h 743006"/>
                <a:gd name="connsiteX114" fmla="*/ 364569 w 523875"/>
                <a:gd name="connsiteY114" fmla="*/ 570976 h 743006"/>
                <a:gd name="connsiteX115" fmla="*/ 342662 w 523875"/>
                <a:gd name="connsiteY115" fmla="*/ 528752 h 743006"/>
                <a:gd name="connsiteX116" fmla="*/ 385191 w 523875"/>
                <a:gd name="connsiteY116" fmla="*/ 528752 h 743006"/>
                <a:gd name="connsiteX117" fmla="*/ 394719 w 523875"/>
                <a:gd name="connsiteY117" fmla="*/ 519230 h 743006"/>
                <a:gd name="connsiteX118" fmla="*/ 394487 w 523875"/>
                <a:gd name="connsiteY118" fmla="*/ 517141 h 743006"/>
                <a:gd name="connsiteX119" fmla="*/ 374647 w 523875"/>
                <a:gd name="connsiteY119" fmla="*/ 428454 h 743006"/>
                <a:gd name="connsiteX120" fmla="*/ 479936 w 523875"/>
                <a:gd name="connsiteY120" fmla="*/ 483784 h 743006"/>
                <a:gd name="connsiteX121" fmla="*/ 504825 w 523875"/>
                <a:gd name="connsiteY121" fmla="*/ 533400 h 74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523875" h="743006">
                  <a:moveTo>
                    <a:pt x="491833" y="468906"/>
                  </a:moveTo>
                  <a:cubicBezTo>
                    <a:pt x="457276" y="440636"/>
                    <a:pt x="416223" y="423024"/>
                    <a:pt x="373037" y="407594"/>
                  </a:cubicBezTo>
                  <a:lnTo>
                    <a:pt x="328755" y="389420"/>
                  </a:lnTo>
                  <a:lnTo>
                    <a:pt x="327346" y="388696"/>
                  </a:lnTo>
                  <a:cubicBezTo>
                    <a:pt x="327034" y="388593"/>
                    <a:pt x="326715" y="388510"/>
                    <a:pt x="326393" y="388449"/>
                  </a:cubicBezTo>
                  <a:lnTo>
                    <a:pt x="326212" y="388372"/>
                  </a:lnTo>
                  <a:cubicBezTo>
                    <a:pt x="319051" y="385456"/>
                    <a:pt x="314377" y="378484"/>
                    <a:pt x="314401" y="370751"/>
                  </a:cubicBezTo>
                  <a:lnTo>
                    <a:pt x="314401" y="342681"/>
                  </a:lnTo>
                  <a:cubicBezTo>
                    <a:pt x="350356" y="315777"/>
                    <a:pt x="371539" y="273508"/>
                    <a:pt x="371570" y="228600"/>
                  </a:cubicBezTo>
                  <a:lnTo>
                    <a:pt x="371570" y="222333"/>
                  </a:lnTo>
                  <a:lnTo>
                    <a:pt x="392430" y="195539"/>
                  </a:lnTo>
                  <a:cubicBezTo>
                    <a:pt x="400731" y="184836"/>
                    <a:pt x="404528" y="171317"/>
                    <a:pt x="403012" y="157858"/>
                  </a:cubicBezTo>
                  <a:cubicBezTo>
                    <a:pt x="397514" y="97379"/>
                    <a:pt x="360857" y="44152"/>
                    <a:pt x="306314" y="17450"/>
                  </a:cubicBezTo>
                  <a:cubicBezTo>
                    <a:pt x="299053" y="13984"/>
                    <a:pt x="290484" y="14712"/>
                    <a:pt x="283912" y="19355"/>
                  </a:cubicBezTo>
                  <a:lnTo>
                    <a:pt x="283912" y="19355"/>
                  </a:lnTo>
                  <a:lnTo>
                    <a:pt x="282731" y="20174"/>
                  </a:lnTo>
                  <a:lnTo>
                    <a:pt x="278473" y="14354"/>
                  </a:lnTo>
                  <a:cubicBezTo>
                    <a:pt x="274024" y="8143"/>
                    <a:pt x="267325" y="3915"/>
                    <a:pt x="259804" y="2572"/>
                  </a:cubicBezTo>
                  <a:cubicBezTo>
                    <a:pt x="250176" y="884"/>
                    <a:pt x="240422" y="24"/>
                    <a:pt x="230648" y="0"/>
                  </a:cubicBezTo>
                  <a:cubicBezTo>
                    <a:pt x="147409" y="-11"/>
                    <a:pt x="75949" y="59228"/>
                    <a:pt x="60531" y="141027"/>
                  </a:cubicBezTo>
                  <a:lnTo>
                    <a:pt x="60179" y="142932"/>
                  </a:lnTo>
                  <a:cubicBezTo>
                    <a:pt x="56212" y="164362"/>
                    <a:pt x="47921" y="184760"/>
                    <a:pt x="35814" y="202883"/>
                  </a:cubicBezTo>
                  <a:cubicBezTo>
                    <a:pt x="32895" y="207258"/>
                    <a:pt x="34075" y="213172"/>
                    <a:pt x="38451" y="216093"/>
                  </a:cubicBezTo>
                  <a:cubicBezTo>
                    <a:pt x="40016" y="217137"/>
                    <a:pt x="41857" y="217694"/>
                    <a:pt x="43739" y="217694"/>
                  </a:cubicBezTo>
                  <a:lnTo>
                    <a:pt x="85811" y="217694"/>
                  </a:lnTo>
                  <a:lnTo>
                    <a:pt x="85811" y="228600"/>
                  </a:lnTo>
                  <a:cubicBezTo>
                    <a:pt x="85835" y="273464"/>
                    <a:pt x="106976" y="315699"/>
                    <a:pt x="142875" y="342605"/>
                  </a:cubicBezTo>
                  <a:lnTo>
                    <a:pt x="142875" y="370751"/>
                  </a:lnTo>
                  <a:cubicBezTo>
                    <a:pt x="142894" y="378485"/>
                    <a:pt x="138217" y="385457"/>
                    <a:pt x="131054" y="388372"/>
                  </a:cubicBezTo>
                  <a:lnTo>
                    <a:pt x="84115" y="407670"/>
                  </a:lnTo>
                  <a:cubicBezTo>
                    <a:pt x="54976" y="417516"/>
                    <a:pt x="26817" y="430051"/>
                    <a:pt x="0" y="445113"/>
                  </a:cubicBezTo>
                  <a:lnTo>
                    <a:pt x="0" y="467582"/>
                  </a:lnTo>
                  <a:cubicBezTo>
                    <a:pt x="26182" y="451509"/>
                    <a:pt x="54035" y="438332"/>
                    <a:pt x="83068" y="428282"/>
                  </a:cubicBezTo>
                  <a:lnTo>
                    <a:pt x="63189" y="517141"/>
                  </a:lnTo>
                  <a:cubicBezTo>
                    <a:pt x="62037" y="522274"/>
                    <a:pt x="65263" y="527369"/>
                    <a:pt x="70396" y="528520"/>
                  </a:cubicBezTo>
                  <a:cubicBezTo>
                    <a:pt x="71079" y="528674"/>
                    <a:pt x="71777" y="528751"/>
                    <a:pt x="72476" y="528752"/>
                  </a:cubicBezTo>
                  <a:lnTo>
                    <a:pt x="114967" y="528752"/>
                  </a:lnTo>
                  <a:lnTo>
                    <a:pt x="93059" y="570976"/>
                  </a:lnTo>
                  <a:cubicBezTo>
                    <a:pt x="90909" y="575125"/>
                    <a:pt x="92088" y="580221"/>
                    <a:pt x="95841" y="583006"/>
                  </a:cubicBezTo>
                  <a:lnTo>
                    <a:pt x="219418" y="674761"/>
                  </a:lnTo>
                  <a:lnTo>
                    <a:pt x="219418" y="724291"/>
                  </a:lnTo>
                  <a:cubicBezTo>
                    <a:pt x="166830" y="724090"/>
                    <a:pt x="114304" y="720680"/>
                    <a:pt x="62132" y="714080"/>
                  </a:cubicBezTo>
                  <a:cubicBezTo>
                    <a:pt x="59707" y="720515"/>
                    <a:pt x="55984" y="726383"/>
                    <a:pt x="51197" y="731320"/>
                  </a:cubicBezTo>
                  <a:cubicBezTo>
                    <a:pt x="111004" y="739412"/>
                    <a:pt x="171305" y="743311"/>
                    <a:pt x="231658" y="742988"/>
                  </a:cubicBezTo>
                  <a:cubicBezTo>
                    <a:pt x="356435" y="742988"/>
                    <a:pt x="480203" y="728034"/>
                    <a:pt x="520008" y="698163"/>
                  </a:cubicBezTo>
                  <a:lnTo>
                    <a:pt x="523875" y="695325"/>
                  </a:lnTo>
                  <a:lnTo>
                    <a:pt x="523875" y="533229"/>
                  </a:lnTo>
                  <a:cubicBezTo>
                    <a:pt x="523405" y="508062"/>
                    <a:pt x="511638" y="484442"/>
                    <a:pt x="491833" y="468906"/>
                  </a:cubicBezTo>
                  <a:close/>
                  <a:moveTo>
                    <a:pt x="325336" y="419614"/>
                  </a:moveTo>
                  <a:lnTo>
                    <a:pt x="327841" y="412385"/>
                  </a:lnTo>
                  <a:lnTo>
                    <a:pt x="328441" y="410642"/>
                  </a:lnTo>
                  <a:lnTo>
                    <a:pt x="354073" y="423701"/>
                  </a:lnTo>
                  <a:lnTo>
                    <a:pt x="373304" y="509702"/>
                  </a:lnTo>
                  <a:lnTo>
                    <a:pt x="327050" y="509702"/>
                  </a:lnTo>
                  <a:cubicBezTo>
                    <a:pt x="321790" y="509702"/>
                    <a:pt x="317525" y="513965"/>
                    <a:pt x="317524" y="519226"/>
                  </a:cubicBezTo>
                  <a:cubicBezTo>
                    <a:pt x="317524" y="520751"/>
                    <a:pt x="317890" y="522254"/>
                    <a:pt x="318592" y="523608"/>
                  </a:cubicBezTo>
                  <a:lnTo>
                    <a:pt x="343929" y="572538"/>
                  </a:lnTo>
                  <a:lnTo>
                    <a:pt x="247774" y="643976"/>
                  </a:lnTo>
                  <a:close/>
                  <a:moveTo>
                    <a:pt x="311382" y="401698"/>
                  </a:moveTo>
                  <a:lnTo>
                    <a:pt x="309182" y="408070"/>
                  </a:lnTo>
                  <a:cubicBezTo>
                    <a:pt x="284835" y="422383"/>
                    <a:pt x="256933" y="429510"/>
                    <a:pt x="228705" y="428625"/>
                  </a:cubicBezTo>
                  <a:cubicBezTo>
                    <a:pt x="200625" y="429488"/>
                    <a:pt x="172867" y="422452"/>
                    <a:pt x="148590" y="408318"/>
                  </a:cubicBezTo>
                  <a:lnTo>
                    <a:pt x="146218" y="401460"/>
                  </a:lnTo>
                  <a:cubicBezTo>
                    <a:pt x="156082" y="394340"/>
                    <a:pt x="161925" y="382915"/>
                    <a:pt x="161925" y="370751"/>
                  </a:cubicBezTo>
                  <a:lnTo>
                    <a:pt x="161925" y="354863"/>
                  </a:lnTo>
                  <a:cubicBezTo>
                    <a:pt x="203626" y="377034"/>
                    <a:pt x="253615" y="377052"/>
                    <a:pt x="295332" y="354911"/>
                  </a:cubicBezTo>
                  <a:lnTo>
                    <a:pt x="295332" y="370751"/>
                  </a:lnTo>
                  <a:cubicBezTo>
                    <a:pt x="295331" y="383063"/>
                    <a:pt x="301318" y="394606"/>
                    <a:pt x="311382" y="401698"/>
                  </a:cubicBezTo>
                  <a:close/>
                  <a:moveTo>
                    <a:pt x="60550" y="198606"/>
                  </a:moveTo>
                  <a:cubicBezTo>
                    <a:pt x="69336" y="182266"/>
                    <a:pt x="75531" y="164660"/>
                    <a:pt x="78915" y="146418"/>
                  </a:cubicBezTo>
                  <a:lnTo>
                    <a:pt x="79258" y="144513"/>
                  </a:lnTo>
                  <a:cubicBezTo>
                    <a:pt x="94691" y="61852"/>
                    <a:pt x="173703" y="6951"/>
                    <a:pt x="256556" y="21317"/>
                  </a:cubicBezTo>
                  <a:cubicBezTo>
                    <a:pt x="259194" y="21851"/>
                    <a:pt x="261529" y="23374"/>
                    <a:pt x="263081" y="25575"/>
                  </a:cubicBezTo>
                  <a:lnTo>
                    <a:pt x="272825" y="38910"/>
                  </a:lnTo>
                  <a:cubicBezTo>
                    <a:pt x="275877" y="43091"/>
                    <a:pt x="281710" y="44068"/>
                    <a:pt x="285960" y="41110"/>
                  </a:cubicBezTo>
                  <a:lnTo>
                    <a:pt x="294780" y="34966"/>
                  </a:lnTo>
                  <a:cubicBezTo>
                    <a:pt x="295706" y="34289"/>
                    <a:pt x="296918" y="34141"/>
                    <a:pt x="297980" y="34576"/>
                  </a:cubicBezTo>
                  <a:cubicBezTo>
                    <a:pt x="346527" y="58330"/>
                    <a:pt x="379165" y="105691"/>
                    <a:pt x="384077" y="159515"/>
                  </a:cubicBezTo>
                  <a:cubicBezTo>
                    <a:pt x="385183" y="168210"/>
                    <a:pt x="382784" y="176986"/>
                    <a:pt x="377409" y="183909"/>
                  </a:cubicBezTo>
                  <a:lnTo>
                    <a:pt x="370618" y="192615"/>
                  </a:lnTo>
                  <a:cubicBezTo>
                    <a:pt x="368453" y="179474"/>
                    <a:pt x="362667" y="167197"/>
                    <a:pt x="353911" y="157163"/>
                  </a:cubicBezTo>
                  <a:lnTo>
                    <a:pt x="321574" y="120063"/>
                  </a:lnTo>
                  <a:cubicBezTo>
                    <a:pt x="319200" y="117344"/>
                    <a:pt x="315494" y="116201"/>
                    <a:pt x="312001" y="117110"/>
                  </a:cubicBezTo>
                  <a:cubicBezTo>
                    <a:pt x="294361" y="121682"/>
                    <a:pt x="283283" y="135560"/>
                    <a:pt x="271548" y="150247"/>
                  </a:cubicBezTo>
                  <a:cubicBezTo>
                    <a:pt x="253451" y="172898"/>
                    <a:pt x="232943" y="198577"/>
                    <a:pt x="181061" y="198577"/>
                  </a:cubicBezTo>
                  <a:close/>
                  <a:moveTo>
                    <a:pt x="104861" y="228600"/>
                  </a:moveTo>
                  <a:lnTo>
                    <a:pt x="104861" y="217656"/>
                  </a:lnTo>
                  <a:lnTo>
                    <a:pt x="181061" y="217656"/>
                  </a:lnTo>
                  <a:cubicBezTo>
                    <a:pt x="242125" y="217656"/>
                    <a:pt x="267738" y="185585"/>
                    <a:pt x="286445" y="162163"/>
                  </a:cubicBezTo>
                  <a:cubicBezTo>
                    <a:pt x="293017" y="152312"/>
                    <a:pt x="301560" y="143931"/>
                    <a:pt x="311534" y="137551"/>
                  </a:cubicBezTo>
                  <a:lnTo>
                    <a:pt x="339566" y="169707"/>
                  </a:lnTo>
                  <a:cubicBezTo>
                    <a:pt x="347909" y="179283"/>
                    <a:pt x="352511" y="191553"/>
                    <a:pt x="352520" y="204254"/>
                  </a:cubicBezTo>
                  <a:lnTo>
                    <a:pt x="352520" y="219094"/>
                  </a:lnTo>
                  <a:lnTo>
                    <a:pt x="352520" y="228619"/>
                  </a:lnTo>
                  <a:cubicBezTo>
                    <a:pt x="352447" y="296975"/>
                    <a:pt x="297051" y="352371"/>
                    <a:pt x="228695" y="352444"/>
                  </a:cubicBezTo>
                  <a:lnTo>
                    <a:pt x="228695" y="352444"/>
                  </a:lnTo>
                  <a:cubicBezTo>
                    <a:pt x="160328" y="352375"/>
                    <a:pt x="104924" y="296968"/>
                    <a:pt x="104861" y="228600"/>
                  </a:cubicBezTo>
                  <a:close/>
                  <a:moveTo>
                    <a:pt x="113776" y="572519"/>
                  </a:moveTo>
                  <a:lnTo>
                    <a:pt x="139122" y="523580"/>
                  </a:lnTo>
                  <a:cubicBezTo>
                    <a:pt x="141542" y="518909"/>
                    <a:pt x="139717" y="513160"/>
                    <a:pt x="135046" y="510741"/>
                  </a:cubicBezTo>
                  <a:cubicBezTo>
                    <a:pt x="133695" y="510041"/>
                    <a:pt x="132196" y="509674"/>
                    <a:pt x="130673" y="509673"/>
                  </a:cubicBezTo>
                  <a:lnTo>
                    <a:pt x="84401" y="509673"/>
                  </a:lnTo>
                  <a:lnTo>
                    <a:pt x="103651" y="423672"/>
                  </a:lnTo>
                  <a:lnTo>
                    <a:pt x="129264" y="410613"/>
                  </a:lnTo>
                  <a:lnTo>
                    <a:pt x="129778" y="412109"/>
                  </a:lnTo>
                  <a:lnTo>
                    <a:pt x="132502" y="419967"/>
                  </a:lnTo>
                  <a:lnTo>
                    <a:pt x="209941" y="643909"/>
                  </a:lnTo>
                  <a:close/>
                  <a:moveTo>
                    <a:pt x="228857" y="640328"/>
                  </a:moveTo>
                  <a:lnTo>
                    <a:pt x="157705" y="434588"/>
                  </a:lnTo>
                  <a:cubicBezTo>
                    <a:pt x="203544" y="452091"/>
                    <a:pt x="254232" y="452044"/>
                    <a:pt x="300038" y="434454"/>
                  </a:cubicBezTo>
                  <a:close/>
                  <a:moveTo>
                    <a:pt x="504825" y="685571"/>
                  </a:moveTo>
                  <a:cubicBezTo>
                    <a:pt x="464820" y="711041"/>
                    <a:pt x="352882" y="723900"/>
                    <a:pt x="238544" y="724348"/>
                  </a:cubicBezTo>
                  <a:lnTo>
                    <a:pt x="238544" y="674513"/>
                  </a:lnTo>
                  <a:lnTo>
                    <a:pt x="361788" y="583006"/>
                  </a:lnTo>
                  <a:cubicBezTo>
                    <a:pt x="365541" y="580221"/>
                    <a:pt x="366719" y="575125"/>
                    <a:pt x="364569" y="570976"/>
                  </a:cubicBezTo>
                  <a:lnTo>
                    <a:pt x="342662" y="528752"/>
                  </a:lnTo>
                  <a:lnTo>
                    <a:pt x="385191" y="528752"/>
                  </a:lnTo>
                  <a:cubicBezTo>
                    <a:pt x="390452" y="528754"/>
                    <a:pt x="394717" y="524490"/>
                    <a:pt x="394719" y="519230"/>
                  </a:cubicBezTo>
                  <a:cubicBezTo>
                    <a:pt x="394719" y="518527"/>
                    <a:pt x="394642" y="517827"/>
                    <a:pt x="394487" y="517141"/>
                  </a:cubicBezTo>
                  <a:lnTo>
                    <a:pt x="374647" y="428454"/>
                  </a:lnTo>
                  <a:cubicBezTo>
                    <a:pt x="412583" y="440897"/>
                    <a:pt x="448170" y="459598"/>
                    <a:pt x="479936" y="483784"/>
                  </a:cubicBezTo>
                  <a:cubicBezTo>
                    <a:pt x="495258" y="495750"/>
                    <a:pt x="504395" y="513964"/>
                    <a:pt x="504825" y="53340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DD2B4E0-CCA7-4D64-B21B-8FC2F6510CAE}"/>
                </a:ext>
              </a:extLst>
            </p:cNvPr>
            <p:cNvSpPr/>
            <p:nvPr/>
          </p:nvSpPr>
          <p:spPr>
            <a:xfrm>
              <a:off x="7909113" y="4457770"/>
              <a:ext cx="218213" cy="332616"/>
            </a:xfrm>
            <a:custGeom>
              <a:avLst/>
              <a:gdLst>
                <a:gd name="connsiteX0" fmla="*/ 152487 w 218213"/>
                <a:gd name="connsiteY0" fmla="*/ 144970 h 332616"/>
                <a:gd name="connsiteX1" fmla="*/ 152487 w 218213"/>
                <a:gd name="connsiteY1" fmla="*/ 48768 h 332616"/>
                <a:gd name="connsiteX2" fmla="*/ 168680 w 218213"/>
                <a:gd name="connsiteY2" fmla="*/ 20193 h 332616"/>
                <a:gd name="connsiteX3" fmla="*/ 173781 w 218213"/>
                <a:gd name="connsiteY3" fmla="*/ 6583 h 332616"/>
                <a:gd name="connsiteX4" fmla="*/ 173442 w 218213"/>
                <a:gd name="connsiteY4" fmla="*/ 5905 h 332616"/>
                <a:gd name="connsiteX5" fmla="*/ 164794 w 218213"/>
                <a:gd name="connsiteY5" fmla="*/ 0 h 332616"/>
                <a:gd name="connsiteX6" fmla="*/ 162965 w 218213"/>
                <a:gd name="connsiteY6" fmla="*/ 191 h 332616"/>
                <a:gd name="connsiteX7" fmla="*/ 54380 w 218213"/>
                <a:gd name="connsiteY7" fmla="*/ 191 h 332616"/>
                <a:gd name="connsiteX8" fmla="*/ 42967 w 218213"/>
                <a:gd name="connsiteY8" fmla="*/ 10282 h 332616"/>
                <a:gd name="connsiteX9" fmla="*/ 42950 w 218213"/>
                <a:gd name="connsiteY9" fmla="*/ 10668 h 332616"/>
                <a:gd name="connsiteX10" fmla="*/ 48665 w 218213"/>
                <a:gd name="connsiteY10" fmla="*/ 21146 h 332616"/>
                <a:gd name="connsiteX11" fmla="*/ 64857 w 218213"/>
                <a:gd name="connsiteY11" fmla="*/ 49721 h 332616"/>
                <a:gd name="connsiteX12" fmla="*/ 64857 w 218213"/>
                <a:gd name="connsiteY12" fmla="*/ 145923 h 332616"/>
                <a:gd name="connsiteX13" fmla="*/ 2945 w 218213"/>
                <a:gd name="connsiteY13" fmla="*/ 286893 h 332616"/>
                <a:gd name="connsiteX14" fmla="*/ 18418 w 218213"/>
                <a:gd name="connsiteY14" fmla="*/ 329039 h 332616"/>
                <a:gd name="connsiteX15" fmla="*/ 20090 w 218213"/>
                <a:gd name="connsiteY15" fmla="*/ 329756 h 332616"/>
                <a:gd name="connsiteX16" fmla="*/ 33425 w 218213"/>
                <a:gd name="connsiteY16" fmla="*/ 332613 h 332616"/>
                <a:gd name="connsiteX17" fmla="*/ 185825 w 218213"/>
                <a:gd name="connsiteY17" fmla="*/ 332613 h 332616"/>
                <a:gd name="connsiteX18" fmla="*/ 218210 w 218213"/>
                <a:gd name="connsiteY18" fmla="*/ 300763 h 332616"/>
                <a:gd name="connsiteX19" fmla="*/ 218210 w 218213"/>
                <a:gd name="connsiteY19" fmla="*/ 300228 h 332616"/>
                <a:gd name="connsiteX20" fmla="*/ 215352 w 218213"/>
                <a:gd name="connsiteY20" fmla="*/ 286893 h 332616"/>
                <a:gd name="connsiteX21" fmla="*/ 142762 w 218213"/>
                <a:gd name="connsiteY21" fmla="*/ 19241 h 332616"/>
                <a:gd name="connsiteX22" fmla="*/ 133437 w 218213"/>
                <a:gd name="connsiteY22" fmla="*/ 48768 h 332616"/>
                <a:gd name="connsiteX23" fmla="*/ 133437 w 218213"/>
                <a:gd name="connsiteY23" fmla="*/ 81153 h 332616"/>
                <a:gd name="connsiteX24" fmla="*/ 83907 w 218213"/>
                <a:gd name="connsiteY24" fmla="*/ 81153 h 332616"/>
                <a:gd name="connsiteX25" fmla="*/ 83907 w 218213"/>
                <a:gd name="connsiteY25" fmla="*/ 49721 h 332616"/>
                <a:gd name="connsiteX26" fmla="*/ 74382 w 218213"/>
                <a:gd name="connsiteY26" fmla="*/ 19241 h 332616"/>
                <a:gd name="connsiteX27" fmla="*/ 185825 w 218213"/>
                <a:gd name="connsiteY27" fmla="*/ 313563 h 332616"/>
                <a:gd name="connsiteX28" fmla="*/ 33425 w 218213"/>
                <a:gd name="connsiteY28" fmla="*/ 313563 h 332616"/>
                <a:gd name="connsiteX29" fmla="*/ 28662 w 218213"/>
                <a:gd name="connsiteY29" fmla="*/ 312715 h 332616"/>
                <a:gd name="connsiteX30" fmla="*/ 27872 w 218213"/>
                <a:gd name="connsiteY30" fmla="*/ 312325 h 332616"/>
                <a:gd name="connsiteX31" fmla="*/ 27052 w 218213"/>
                <a:gd name="connsiteY31" fmla="*/ 312001 h 332616"/>
                <a:gd name="connsiteX32" fmla="*/ 20033 w 218213"/>
                <a:gd name="connsiteY32" fmla="*/ 304971 h 332616"/>
                <a:gd name="connsiteX33" fmla="*/ 20233 w 218213"/>
                <a:gd name="connsiteY33" fmla="*/ 295008 h 332616"/>
                <a:gd name="connsiteX34" fmla="*/ 20337 w 218213"/>
                <a:gd name="connsiteY34" fmla="*/ 294780 h 332616"/>
                <a:gd name="connsiteX35" fmla="*/ 20442 w 218213"/>
                <a:gd name="connsiteY35" fmla="*/ 294551 h 332616"/>
                <a:gd name="connsiteX36" fmla="*/ 82355 w 218213"/>
                <a:gd name="connsiteY36" fmla="*/ 153581 h 332616"/>
                <a:gd name="connsiteX37" fmla="*/ 83964 w 218213"/>
                <a:gd name="connsiteY37" fmla="*/ 149924 h 332616"/>
                <a:gd name="connsiteX38" fmla="*/ 83964 w 218213"/>
                <a:gd name="connsiteY38" fmla="*/ 100203 h 332616"/>
                <a:gd name="connsiteX39" fmla="*/ 133437 w 218213"/>
                <a:gd name="connsiteY39" fmla="*/ 100203 h 332616"/>
                <a:gd name="connsiteX40" fmla="*/ 133437 w 218213"/>
                <a:gd name="connsiteY40" fmla="*/ 148990 h 332616"/>
                <a:gd name="connsiteX41" fmla="*/ 135066 w 218213"/>
                <a:gd name="connsiteY41" fmla="*/ 152676 h 332616"/>
                <a:gd name="connsiteX42" fmla="*/ 197931 w 218213"/>
                <a:gd name="connsiteY42" fmla="*/ 294599 h 332616"/>
                <a:gd name="connsiteX43" fmla="*/ 198112 w 218213"/>
                <a:gd name="connsiteY43" fmla="*/ 295008 h 332616"/>
                <a:gd name="connsiteX44" fmla="*/ 198312 w 218213"/>
                <a:gd name="connsiteY44" fmla="*/ 295408 h 332616"/>
                <a:gd name="connsiteX45" fmla="*/ 199160 w 218213"/>
                <a:gd name="connsiteY45" fmla="*/ 300171 h 332616"/>
                <a:gd name="connsiteX46" fmla="*/ 186481 w 218213"/>
                <a:gd name="connsiteY46" fmla="*/ 313562 h 332616"/>
                <a:gd name="connsiteX47" fmla="*/ 185825 w 218213"/>
                <a:gd name="connsiteY47" fmla="*/ 313563 h 33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8213" h="332616">
                  <a:moveTo>
                    <a:pt x="152487" y="144970"/>
                  </a:moveTo>
                  <a:lnTo>
                    <a:pt x="152487" y="48768"/>
                  </a:lnTo>
                  <a:cubicBezTo>
                    <a:pt x="152706" y="37118"/>
                    <a:pt x="158798" y="26368"/>
                    <a:pt x="168680" y="20193"/>
                  </a:cubicBezTo>
                  <a:cubicBezTo>
                    <a:pt x="173847" y="17843"/>
                    <a:pt x="176130" y="11750"/>
                    <a:pt x="173781" y="6583"/>
                  </a:cubicBezTo>
                  <a:cubicBezTo>
                    <a:pt x="173677" y="6353"/>
                    <a:pt x="173563" y="6127"/>
                    <a:pt x="173442" y="5905"/>
                  </a:cubicBezTo>
                  <a:cubicBezTo>
                    <a:pt x="171922" y="2448"/>
                    <a:pt x="168567" y="157"/>
                    <a:pt x="164794" y="0"/>
                  </a:cubicBezTo>
                  <a:cubicBezTo>
                    <a:pt x="164179" y="4"/>
                    <a:pt x="163567" y="68"/>
                    <a:pt x="162965" y="191"/>
                  </a:cubicBezTo>
                  <a:lnTo>
                    <a:pt x="54380" y="191"/>
                  </a:lnTo>
                  <a:cubicBezTo>
                    <a:pt x="48441" y="-174"/>
                    <a:pt x="43332" y="4343"/>
                    <a:pt x="42967" y="10282"/>
                  </a:cubicBezTo>
                  <a:cubicBezTo>
                    <a:pt x="42958" y="10411"/>
                    <a:pt x="42953" y="10539"/>
                    <a:pt x="42950" y="10668"/>
                  </a:cubicBezTo>
                  <a:cubicBezTo>
                    <a:pt x="42615" y="14984"/>
                    <a:pt x="44856" y="19090"/>
                    <a:pt x="48665" y="21146"/>
                  </a:cubicBezTo>
                  <a:cubicBezTo>
                    <a:pt x="58850" y="27024"/>
                    <a:pt x="65049" y="37962"/>
                    <a:pt x="64857" y="49721"/>
                  </a:cubicBezTo>
                  <a:lnTo>
                    <a:pt x="64857" y="145923"/>
                  </a:lnTo>
                  <a:lnTo>
                    <a:pt x="2945" y="286893"/>
                  </a:lnTo>
                  <a:cubicBezTo>
                    <a:pt x="-4421" y="302805"/>
                    <a:pt x="2507" y="321674"/>
                    <a:pt x="18418" y="329039"/>
                  </a:cubicBezTo>
                  <a:cubicBezTo>
                    <a:pt x="18968" y="329294"/>
                    <a:pt x="19526" y="329533"/>
                    <a:pt x="20090" y="329756"/>
                  </a:cubicBezTo>
                  <a:cubicBezTo>
                    <a:pt x="24261" y="331705"/>
                    <a:pt x="28821" y="332682"/>
                    <a:pt x="33425" y="332613"/>
                  </a:cubicBezTo>
                  <a:lnTo>
                    <a:pt x="185825" y="332613"/>
                  </a:lnTo>
                  <a:cubicBezTo>
                    <a:pt x="203562" y="332761"/>
                    <a:pt x="218062" y="318502"/>
                    <a:pt x="218210" y="300763"/>
                  </a:cubicBezTo>
                  <a:cubicBezTo>
                    <a:pt x="218212" y="300585"/>
                    <a:pt x="218212" y="300406"/>
                    <a:pt x="218210" y="300228"/>
                  </a:cubicBezTo>
                  <a:cubicBezTo>
                    <a:pt x="218278" y="295624"/>
                    <a:pt x="217302" y="291064"/>
                    <a:pt x="215352" y="286893"/>
                  </a:cubicBezTo>
                  <a:close/>
                  <a:moveTo>
                    <a:pt x="142762" y="19241"/>
                  </a:moveTo>
                  <a:cubicBezTo>
                    <a:pt x="136777" y="27932"/>
                    <a:pt x="133530" y="38215"/>
                    <a:pt x="133437" y="48768"/>
                  </a:cubicBezTo>
                  <a:lnTo>
                    <a:pt x="133437" y="81153"/>
                  </a:lnTo>
                  <a:lnTo>
                    <a:pt x="83907" y="81153"/>
                  </a:lnTo>
                  <a:lnTo>
                    <a:pt x="83907" y="49721"/>
                  </a:lnTo>
                  <a:cubicBezTo>
                    <a:pt x="83955" y="38821"/>
                    <a:pt x="80628" y="28173"/>
                    <a:pt x="74382" y="19241"/>
                  </a:cubicBezTo>
                  <a:close/>
                  <a:moveTo>
                    <a:pt x="185825" y="313563"/>
                  </a:moveTo>
                  <a:lnTo>
                    <a:pt x="33425" y="313563"/>
                  </a:lnTo>
                  <a:cubicBezTo>
                    <a:pt x="31796" y="313609"/>
                    <a:pt x="30175" y="313320"/>
                    <a:pt x="28662" y="312715"/>
                  </a:cubicBezTo>
                  <a:lnTo>
                    <a:pt x="27872" y="312325"/>
                  </a:lnTo>
                  <a:lnTo>
                    <a:pt x="27052" y="312001"/>
                  </a:lnTo>
                  <a:cubicBezTo>
                    <a:pt x="23834" y="310741"/>
                    <a:pt x="21289" y="308192"/>
                    <a:pt x="20033" y="304971"/>
                  </a:cubicBezTo>
                  <a:cubicBezTo>
                    <a:pt x="18723" y="301764"/>
                    <a:pt x="18795" y="298160"/>
                    <a:pt x="20233" y="295008"/>
                  </a:cubicBezTo>
                  <a:lnTo>
                    <a:pt x="20337" y="294780"/>
                  </a:lnTo>
                  <a:lnTo>
                    <a:pt x="20442" y="294551"/>
                  </a:lnTo>
                  <a:lnTo>
                    <a:pt x="82355" y="153581"/>
                  </a:lnTo>
                  <a:lnTo>
                    <a:pt x="83964" y="149924"/>
                  </a:lnTo>
                  <a:lnTo>
                    <a:pt x="83964" y="100203"/>
                  </a:lnTo>
                  <a:lnTo>
                    <a:pt x="133437" y="100203"/>
                  </a:lnTo>
                  <a:lnTo>
                    <a:pt x="133437" y="148990"/>
                  </a:lnTo>
                  <a:lnTo>
                    <a:pt x="135066" y="152676"/>
                  </a:lnTo>
                  <a:lnTo>
                    <a:pt x="197931" y="294599"/>
                  </a:lnTo>
                  <a:lnTo>
                    <a:pt x="198112" y="295008"/>
                  </a:lnTo>
                  <a:lnTo>
                    <a:pt x="198312" y="295408"/>
                  </a:lnTo>
                  <a:cubicBezTo>
                    <a:pt x="198919" y="296921"/>
                    <a:pt x="199207" y="298542"/>
                    <a:pt x="199160" y="300171"/>
                  </a:cubicBezTo>
                  <a:cubicBezTo>
                    <a:pt x="199356" y="307370"/>
                    <a:pt x="193680" y="313365"/>
                    <a:pt x="186481" y="313562"/>
                  </a:cubicBezTo>
                  <a:cubicBezTo>
                    <a:pt x="186262" y="313568"/>
                    <a:pt x="186044" y="313568"/>
                    <a:pt x="185825" y="31356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BED591B-8088-436A-A910-BFE1A08E9946}"/>
                </a:ext>
              </a:extLst>
            </p:cNvPr>
            <p:cNvSpPr/>
            <p:nvPr/>
          </p:nvSpPr>
          <p:spPr>
            <a:xfrm>
              <a:off x="8013061" y="4310324"/>
              <a:ext cx="32384" cy="32385"/>
            </a:xfrm>
            <a:custGeom>
              <a:avLst/>
              <a:gdLst>
                <a:gd name="connsiteX0" fmla="*/ 32385 w 32384"/>
                <a:gd name="connsiteY0" fmla="*/ 16193 h 32385"/>
                <a:gd name="connsiteX1" fmla="*/ 16193 w 32384"/>
                <a:gd name="connsiteY1" fmla="*/ 32385 h 32385"/>
                <a:gd name="connsiteX2" fmla="*/ 0 w 32384"/>
                <a:gd name="connsiteY2" fmla="*/ 16193 h 32385"/>
                <a:gd name="connsiteX3" fmla="*/ 16193 w 32384"/>
                <a:gd name="connsiteY3" fmla="*/ 0 h 32385"/>
                <a:gd name="connsiteX4" fmla="*/ 32385 w 32384"/>
                <a:gd name="connsiteY4" fmla="*/ 16193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32385" y="16193"/>
                  </a:moveTo>
                  <a:cubicBezTo>
                    <a:pt x="32385" y="25135"/>
                    <a:pt x="25135" y="32385"/>
                    <a:pt x="16193" y="32385"/>
                  </a:cubicBezTo>
                  <a:cubicBezTo>
                    <a:pt x="7250" y="32385"/>
                    <a:pt x="0" y="25135"/>
                    <a:pt x="0" y="16193"/>
                  </a:cubicBezTo>
                  <a:cubicBezTo>
                    <a:pt x="0" y="7250"/>
                    <a:pt x="7250" y="0"/>
                    <a:pt x="16193" y="0"/>
                  </a:cubicBezTo>
                  <a:cubicBezTo>
                    <a:pt x="25135" y="0"/>
                    <a:pt x="32385" y="7250"/>
                    <a:pt x="32385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E0697E6-B375-4BF9-AAD4-C17C9B5D2145}"/>
                </a:ext>
              </a:extLst>
            </p:cNvPr>
            <p:cNvSpPr/>
            <p:nvPr/>
          </p:nvSpPr>
          <p:spPr>
            <a:xfrm>
              <a:off x="8040645" y="4359854"/>
              <a:ext cx="32385" cy="32384"/>
            </a:xfrm>
            <a:custGeom>
              <a:avLst/>
              <a:gdLst>
                <a:gd name="connsiteX0" fmla="*/ 0 w 32385"/>
                <a:gd name="connsiteY0" fmla="*/ 16193 h 32384"/>
                <a:gd name="connsiteX1" fmla="*/ 16193 w 32385"/>
                <a:gd name="connsiteY1" fmla="*/ 32385 h 32384"/>
                <a:gd name="connsiteX2" fmla="*/ 32385 w 32385"/>
                <a:gd name="connsiteY2" fmla="*/ 16193 h 32384"/>
                <a:gd name="connsiteX3" fmla="*/ 16193 w 32385"/>
                <a:gd name="connsiteY3" fmla="*/ 0 h 32384"/>
                <a:gd name="connsiteX4" fmla="*/ 0 w 32385"/>
                <a:gd name="connsiteY4" fmla="*/ 16193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" h="32384">
                  <a:moveTo>
                    <a:pt x="0" y="16193"/>
                  </a:moveTo>
                  <a:cubicBezTo>
                    <a:pt x="0" y="25136"/>
                    <a:pt x="7249" y="32385"/>
                    <a:pt x="16193" y="32385"/>
                  </a:cubicBez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3" y="0"/>
                  </a:cubicBezTo>
                  <a:cubicBezTo>
                    <a:pt x="7249" y="0"/>
                    <a:pt x="0" y="7249"/>
                    <a:pt x="0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79506D7-D778-4681-BEF6-2C5B39D8AE39}"/>
                </a:ext>
              </a:extLst>
            </p:cNvPr>
            <p:cNvSpPr/>
            <p:nvPr/>
          </p:nvSpPr>
          <p:spPr>
            <a:xfrm>
              <a:off x="7980638" y="4348424"/>
              <a:ext cx="32384" cy="32385"/>
            </a:xfrm>
            <a:custGeom>
              <a:avLst/>
              <a:gdLst>
                <a:gd name="connsiteX0" fmla="*/ 16192 w 32384"/>
                <a:gd name="connsiteY0" fmla="*/ 32385 h 32385"/>
                <a:gd name="connsiteX1" fmla="*/ 32385 w 32384"/>
                <a:gd name="connsiteY1" fmla="*/ 16193 h 32385"/>
                <a:gd name="connsiteX2" fmla="*/ 16192 w 32384"/>
                <a:gd name="connsiteY2" fmla="*/ 0 h 32385"/>
                <a:gd name="connsiteX3" fmla="*/ 0 w 32384"/>
                <a:gd name="connsiteY3" fmla="*/ 16193 h 32385"/>
                <a:gd name="connsiteX4" fmla="*/ 16192 w 32384"/>
                <a:gd name="connsiteY4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16192" y="32385"/>
                  </a:move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2" y="0"/>
                  </a:cubicBezTo>
                  <a:cubicBezTo>
                    <a:pt x="7249" y="0"/>
                    <a:pt x="0" y="7249"/>
                    <a:pt x="0" y="16193"/>
                  </a:cubicBezTo>
                  <a:cubicBezTo>
                    <a:pt x="0" y="25136"/>
                    <a:pt x="7249" y="32385"/>
                    <a:pt x="16192" y="32385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C06477A-C7AF-4D62-8472-1DDFFEAD96ED}"/>
                </a:ext>
              </a:extLst>
            </p:cNvPr>
            <p:cNvSpPr/>
            <p:nvPr/>
          </p:nvSpPr>
          <p:spPr>
            <a:xfrm>
              <a:off x="7985401" y="4402716"/>
              <a:ext cx="43815" cy="43814"/>
            </a:xfrm>
            <a:custGeom>
              <a:avLst/>
              <a:gdLst>
                <a:gd name="connsiteX0" fmla="*/ 0 w 43815"/>
                <a:gd name="connsiteY0" fmla="*/ 21907 h 43814"/>
                <a:gd name="connsiteX1" fmla="*/ 21907 w 43815"/>
                <a:gd name="connsiteY1" fmla="*/ 43815 h 43814"/>
                <a:gd name="connsiteX2" fmla="*/ 43815 w 43815"/>
                <a:gd name="connsiteY2" fmla="*/ 21907 h 43814"/>
                <a:gd name="connsiteX3" fmla="*/ 21907 w 43815"/>
                <a:gd name="connsiteY3" fmla="*/ 0 h 43814"/>
                <a:gd name="connsiteX4" fmla="*/ 0 w 43815"/>
                <a:gd name="connsiteY4" fmla="*/ 21907 h 4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" h="43814">
                  <a:moveTo>
                    <a:pt x="0" y="21907"/>
                  </a:moveTo>
                  <a:cubicBezTo>
                    <a:pt x="0" y="34007"/>
                    <a:pt x="9808" y="43815"/>
                    <a:pt x="21907" y="43815"/>
                  </a:cubicBezTo>
                  <a:cubicBezTo>
                    <a:pt x="34007" y="43815"/>
                    <a:pt x="43815" y="34007"/>
                    <a:pt x="43815" y="21907"/>
                  </a:cubicBezTo>
                  <a:cubicBezTo>
                    <a:pt x="43815" y="9808"/>
                    <a:pt x="34007" y="0"/>
                    <a:pt x="21907" y="0"/>
                  </a:cubicBezTo>
                  <a:cubicBezTo>
                    <a:pt x="9808" y="0"/>
                    <a:pt x="0" y="9808"/>
                    <a:pt x="0" y="21907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63" name="Graphic 13" descr="Server outline">
            <a:extLst>
              <a:ext uri="{FF2B5EF4-FFF2-40B4-BE49-F238E27FC236}">
                <a16:creationId xmlns:a16="http://schemas.microsoft.com/office/drawing/2014/main" id="{01793831-0EBB-4CE0-8648-2D876EE3FDCE}"/>
              </a:ext>
            </a:extLst>
          </p:cNvPr>
          <p:cNvGrpSpPr/>
          <p:nvPr/>
        </p:nvGrpSpPr>
        <p:grpSpPr>
          <a:xfrm>
            <a:off x="3718148" y="4979549"/>
            <a:ext cx="515252" cy="493783"/>
            <a:chOff x="5218075" y="4268105"/>
            <a:chExt cx="685800" cy="657225"/>
          </a:xfrm>
          <a:solidFill>
            <a:schemeClr val="bg1"/>
          </a:solidFill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F7DF543-236B-4FB1-9335-B53D3B465EDB}"/>
                </a:ext>
              </a:extLst>
            </p:cNvPr>
            <p:cNvSpPr/>
            <p:nvPr/>
          </p:nvSpPr>
          <p:spPr>
            <a:xfrm>
              <a:off x="5218075" y="4268105"/>
              <a:ext cx="685800" cy="657225"/>
            </a:xfrm>
            <a:custGeom>
              <a:avLst/>
              <a:gdLst>
                <a:gd name="connsiteX0" fmla="*/ 685800 w 685800"/>
                <a:gd name="connsiteY0" fmla="*/ 600075 h 657225"/>
                <a:gd name="connsiteX1" fmla="*/ 419100 w 685800"/>
                <a:gd name="connsiteY1" fmla="*/ 600075 h 657225"/>
                <a:gd name="connsiteX2" fmla="*/ 419100 w 685800"/>
                <a:gd name="connsiteY2" fmla="*/ 561975 h 657225"/>
                <a:gd name="connsiteX3" fmla="*/ 352425 w 685800"/>
                <a:gd name="connsiteY3" fmla="*/ 561975 h 657225"/>
                <a:gd name="connsiteX4" fmla="*/ 352425 w 685800"/>
                <a:gd name="connsiteY4" fmla="*/ 476250 h 657225"/>
                <a:gd name="connsiteX5" fmla="*/ 609600 w 685800"/>
                <a:gd name="connsiteY5" fmla="*/ 476250 h 657225"/>
                <a:gd name="connsiteX6" fmla="*/ 647700 w 685800"/>
                <a:gd name="connsiteY6" fmla="*/ 438150 h 657225"/>
                <a:gd name="connsiteX7" fmla="*/ 647700 w 685800"/>
                <a:gd name="connsiteY7" fmla="*/ 342900 h 657225"/>
                <a:gd name="connsiteX8" fmla="*/ 634536 w 685800"/>
                <a:gd name="connsiteY8" fmla="*/ 314325 h 657225"/>
                <a:gd name="connsiteX9" fmla="*/ 647700 w 685800"/>
                <a:gd name="connsiteY9" fmla="*/ 285750 h 657225"/>
                <a:gd name="connsiteX10" fmla="*/ 647700 w 685800"/>
                <a:gd name="connsiteY10" fmla="*/ 190500 h 657225"/>
                <a:gd name="connsiteX11" fmla="*/ 634536 w 685800"/>
                <a:gd name="connsiteY11" fmla="*/ 161925 h 657225"/>
                <a:gd name="connsiteX12" fmla="*/ 647700 w 685800"/>
                <a:gd name="connsiteY12" fmla="*/ 133350 h 657225"/>
                <a:gd name="connsiteX13" fmla="*/ 647700 w 685800"/>
                <a:gd name="connsiteY13" fmla="*/ 38100 h 657225"/>
                <a:gd name="connsiteX14" fmla="*/ 609600 w 685800"/>
                <a:gd name="connsiteY14" fmla="*/ 0 h 657225"/>
                <a:gd name="connsiteX15" fmla="*/ 76200 w 685800"/>
                <a:gd name="connsiteY15" fmla="*/ 0 h 657225"/>
                <a:gd name="connsiteX16" fmla="*/ 38100 w 685800"/>
                <a:gd name="connsiteY16" fmla="*/ 38100 h 657225"/>
                <a:gd name="connsiteX17" fmla="*/ 38100 w 685800"/>
                <a:gd name="connsiteY17" fmla="*/ 133350 h 657225"/>
                <a:gd name="connsiteX18" fmla="*/ 51264 w 685800"/>
                <a:gd name="connsiteY18" fmla="*/ 161925 h 657225"/>
                <a:gd name="connsiteX19" fmla="*/ 38100 w 685800"/>
                <a:gd name="connsiteY19" fmla="*/ 190500 h 657225"/>
                <a:gd name="connsiteX20" fmla="*/ 38100 w 685800"/>
                <a:gd name="connsiteY20" fmla="*/ 285750 h 657225"/>
                <a:gd name="connsiteX21" fmla="*/ 51264 w 685800"/>
                <a:gd name="connsiteY21" fmla="*/ 314325 h 657225"/>
                <a:gd name="connsiteX22" fmla="*/ 38100 w 685800"/>
                <a:gd name="connsiteY22" fmla="*/ 342900 h 657225"/>
                <a:gd name="connsiteX23" fmla="*/ 38100 w 685800"/>
                <a:gd name="connsiteY23" fmla="*/ 438150 h 657225"/>
                <a:gd name="connsiteX24" fmla="*/ 76200 w 685800"/>
                <a:gd name="connsiteY24" fmla="*/ 476250 h 657225"/>
                <a:gd name="connsiteX25" fmla="*/ 333375 w 685800"/>
                <a:gd name="connsiteY25" fmla="*/ 476250 h 657225"/>
                <a:gd name="connsiteX26" fmla="*/ 333375 w 685800"/>
                <a:gd name="connsiteY26" fmla="*/ 561975 h 657225"/>
                <a:gd name="connsiteX27" fmla="*/ 266700 w 685800"/>
                <a:gd name="connsiteY27" fmla="*/ 561975 h 657225"/>
                <a:gd name="connsiteX28" fmla="*/ 266700 w 685800"/>
                <a:gd name="connsiteY28" fmla="*/ 600075 h 657225"/>
                <a:gd name="connsiteX29" fmla="*/ 0 w 685800"/>
                <a:gd name="connsiteY29" fmla="*/ 600075 h 657225"/>
                <a:gd name="connsiteX30" fmla="*/ 0 w 685800"/>
                <a:gd name="connsiteY30" fmla="*/ 619125 h 657225"/>
                <a:gd name="connsiteX31" fmla="*/ 266700 w 685800"/>
                <a:gd name="connsiteY31" fmla="*/ 619125 h 657225"/>
                <a:gd name="connsiteX32" fmla="*/ 266700 w 685800"/>
                <a:gd name="connsiteY32" fmla="*/ 657225 h 657225"/>
                <a:gd name="connsiteX33" fmla="*/ 419100 w 685800"/>
                <a:gd name="connsiteY33" fmla="*/ 657225 h 657225"/>
                <a:gd name="connsiteX34" fmla="*/ 419100 w 685800"/>
                <a:gd name="connsiteY34" fmla="*/ 619125 h 657225"/>
                <a:gd name="connsiteX35" fmla="*/ 685800 w 685800"/>
                <a:gd name="connsiteY35" fmla="*/ 619125 h 657225"/>
                <a:gd name="connsiteX36" fmla="*/ 57150 w 685800"/>
                <a:gd name="connsiteY36" fmla="*/ 133350 h 657225"/>
                <a:gd name="connsiteX37" fmla="*/ 57150 w 685800"/>
                <a:gd name="connsiteY37" fmla="*/ 38100 h 657225"/>
                <a:gd name="connsiteX38" fmla="*/ 76200 w 685800"/>
                <a:gd name="connsiteY38" fmla="*/ 19050 h 657225"/>
                <a:gd name="connsiteX39" fmla="*/ 609600 w 685800"/>
                <a:gd name="connsiteY39" fmla="*/ 19050 h 657225"/>
                <a:gd name="connsiteX40" fmla="*/ 628650 w 685800"/>
                <a:gd name="connsiteY40" fmla="*/ 38100 h 657225"/>
                <a:gd name="connsiteX41" fmla="*/ 628650 w 685800"/>
                <a:gd name="connsiteY41" fmla="*/ 133350 h 657225"/>
                <a:gd name="connsiteX42" fmla="*/ 609600 w 685800"/>
                <a:gd name="connsiteY42" fmla="*/ 152400 h 657225"/>
                <a:gd name="connsiteX43" fmla="*/ 76200 w 685800"/>
                <a:gd name="connsiteY43" fmla="*/ 152400 h 657225"/>
                <a:gd name="connsiteX44" fmla="*/ 57150 w 685800"/>
                <a:gd name="connsiteY44" fmla="*/ 133350 h 657225"/>
                <a:gd name="connsiteX45" fmla="*/ 57150 w 685800"/>
                <a:gd name="connsiteY45" fmla="*/ 285750 h 657225"/>
                <a:gd name="connsiteX46" fmla="*/ 57150 w 685800"/>
                <a:gd name="connsiteY46" fmla="*/ 190500 h 657225"/>
                <a:gd name="connsiteX47" fmla="*/ 76200 w 685800"/>
                <a:gd name="connsiteY47" fmla="*/ 171450 h 657225"/>
                <a:gd name="connsiteX48" fmla="*/ 609600 w 685800"/>
                <a:gd name="connsiteY48" fmla="*/ 171450 h 657225"/>
                <a:gd name="connsiteX49" fmla="*/ 628650 w 685800"/>
                <a:gd name="connsiteY49" fmla="*/ 190500 h 657225"/>
                <a:gd name="connsiteX50" fmla="*/ 628650 w 685800"/>
                <a:gd name="connsiteY50" fmla="*/ 285750 h 657225"/>
                <a:gd name="connsiteX51" fmla="*/ 609600 w 685800"/>
                <a:gd name="connsiteY51" fmla="*/ 304800 h 657225"/>
                <a:gd name="connsiteX52" fmla="*/ 76200 w 685800"/>
                <a:gd name="connsiteY52" fmla="*/ 304800 h 657225"/>
                <a:gd name="connsiteX53" fmla="*/ 57150 w 685800"/>
                <a:gd name="connsiteY53" fmla="*/ 285750 h 657225"/>
                <a:gd name="connsiteX54" fmla="*/ 57150 w 685800"/>
                <a:gd name="connsiteY54" fmla="*/ 438150 h 657225"/>
                <a:gd name="connsiteX55" fmla="*/ 57150 w 685800"/>
                <a:gd name="connsiteY55" fmla="*/ 342900 h 657225"/>
                <a:gd name="connsiteX56" fmla="*/ 76200 w 685800"/>
                <a:gd name="connsiteY56" fmla="*/ 323850 h 657225"/>
                <a:gd name="connsiteX57" fmla="*/ 609600 w 685800"/>
                <a:gd name="connsiteY57" fmla="*/ 323850 h 657225"/>
                <a:gd name="connsiteX58" fmla="*/ 628650 w 685800"/>
                <a:gd name="connsiteY58" fmla="*/ 342900 h 657225"/>
                <a:gd name="connsiteX59" fmla="*/ 628650 w 685800"/>
                <a:gd name="connsiteY59" fmla="*/ 438150 h 657225"/>
                <a:gd name="connsiteX60" fmla="*/ 609600 w 685800"/>
                <a:gd name="connsiteY60" fmla="*/ 457200 h 657225"/>
                <a:gd name="connsiteX61" fmla="*/ 76200 w 685800"/>
                <a:gd name="connsiteY61" fmla="*/ 457200 h 657225"/>
                <a:gd name="connsiteX62" fmla="*/ 57150 w 685800"/>
                <a:gd name="connsiteY62" fmla="*/ 438150 h 657225"/>
                <a:gd name="connsiteX63" fmla="*/ 400050 w 685800"/>
                <a:gd name="connsiteY63" fmla="*/ 638175 h 657225"/>
                <a:gd name="connsiteX64" fmla="*/ 285750 w 685800"/>
                <a:gd name="connsiteY64" fmla="*/ 638175 h 657225"/>
                <a:gd name="connsiteX65" fmla="*/ 285750 w 685800"/>
                <a:gd name="connsiteY65" fmla="*/ 581025 h 657225"/>
                <a:gd name="connsiteX66" fmla="*/ 400050 w 685800"/>
                <a:gd name="connsiteY66" fmla="*/ 5810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85800" h="657225">
                  <a:moveTo>
                    <a:pt x="685800" y="600075"/>
                  </a:moveTo>
                  <a:lnTo>
                    <a:pt x="419100" y="600075"/>
                  </a:lnTo>
                  <a:lnTo>
                    <a:pt x="419100" y="561975"/>
                  </a:lnTo>
                  <a:lnTo>
                    <a:pt x="352425" y="561975"/>
                  </a:lnTo>
                  <a:lnTo>
                    <a:pt x="352425" y="476250"/>
                  </a:lnTo>
                  <a:lnTo>
                    <a:pt x="609600" y="476250"/>
                  </a:lnTo>
                  <a:cubicBezTo>
                    <a:pt x="630642" y="476250"/>
                    <a:pt x="647700" y="459192"/>
                    <a:pt x="647700" y="438150"/>
                  </a:cubicBezTo>
                  <a:lnTo>
                    <a:pt x="647700" y="342900"/>
                  </a:lnTo>
                  <a:cubicBezTo>
                    <a:pt x="647665" y="331917"/>
                    <a:pt x="642861" y="321490"/>
                    <a:pt x="634536" y="314325"/>
                  </a:cubicBezTo>
                  <a:cubicBezTo>
                    <a:pt x="642861" y="307160"/>
                    <a:pt x="647665" y="296733"/>
                    <a:pt x="647700" y="285750"/>
                  </a:cubicBezTo>
                  <a:lnTo>
                    <a:pt x="647700" y="190500"/>
                  </a:lnTo>
                  <a:cubicBezTo>
                    <a:pt x="647665" y="179517"/>
                    <a:pt x="642861" y="169090"/>
                    <a:pt x="634536" y="161925"/>
                  </a:cubicBezTo>
                  <a:cubicBezTo>
                    <a:pt x="642861" y="154760"/>
                    <a:pt x="647665" y="144333"/>
                    <a:pt x="647700" y="133350"/>
                  </a:cubicBezTo>
                  <a:lnTo>
                    <a:pt x="647700" y="38100"/>
                  </a:lnTo>
                  <a:cubicBezTo>
                    <a:pt x="647700" y="17058"/>
                    <a:pt x="630642" y="0"/>
                    <a:pt x="609600" y="0"/>
                  </a:cubicBezTo>
                  <a:lnTo>
                    <a:pt x="76200" y="0"/>
                  </a:lnTo>
                  <a:cubicBezTo>
                    <a:pt x="55158" y="0"/>
                    <a:pt x="38100" y="17058"/>
                    <a:pt x="38100" y="38100"/>
                  </a:cubicBezTo>
                  <a:lnTo>
                    <a:pt x="38100" y="133350"/>
                  </a:lnTo>
                  <a:cubicBezTo>
                    <a:pt x="38135" y="144333"/>
                    <a:pt x="42939" y="154760"/>
                    <a:pt x="51264" y="161925"/>
                  </a:cubicBezTo>
                  <a:cubicBezTo>
                    <a:pt x="42939" y="169090"/>
                    <a:pt x="38135" y="179517"/>
                    <a:pt x="38100" y="190500"/>
                  </a:cubicBezTo>
                  <a:lnTo>
                    <a:pt x="38100" y="285750"/>
                  </a:lnTo>
                  <a:cubicBezTo>
                    <a:pt x="38135" y="296733"/>
                    <a:pt x="42939" y="307160"/>
                    <a:pt x="51264" y="314325"/>
                  </a:cubicBezTo>
                  <a:cubicBezTo>
                    <a:pt x="42939" y="321490"/>
                    <a:pt x="38135" y="331917"/>
                    <a:pt x="38100" y="342900"/>
                  </a:cubicBezTo>
                  <a:lnTo>
                    <a:pt x="38100" y="438150"/>
                  </a:lnTo>
                  <a:cubicBezTo>
                    <a:pt x="38100" y="459192"/>
                    <a:pt x="55158" y="476250"/>
                    <a:pt x="76200" y="476250"/>
                  </a:cubicBezTo>
                  <a:lnTo>
                    <a:pt x="333375" y="476250"/>
                  </a:lnTo>
                  <a:lnTo>
                    <a:pt x="333375" y="561975"/>
                  </a:lnTo>
                  <a:lnTo>
                    <a:pt x="266700" y="561975"/>
                  </a:lnTo>
                  <a:lnTo>
                    <a:pt x="266700" y="600075"/>
                  </a:lnTo>
                  <a:lnTo>
                    <a:pt x="0" y="600075"/>
                  </a:lnTo>
                  <a:lnTo>
                    <a:pt x="0" y="619125"/>
                  </a:lnTo>
                  <a:lnTo>
                    <a:pt x="266700" y="619125"/>
                  </a:lnTo>
                  <a:lnTo>
                    <a:pt x="266700" y="657225"/>
                  </a:lnTo>
                  <a:lnTo>
                    <a:pt x="419100" y="657225"/>
                  </a:lnTo>
                  <a:lnTo>
                    <a:pt x="419100" y="619125"/>
                  </a:lnTo>
                  <a:lnTo>
                    <a:pt x="685800" y="619125"/>
                  </a:lnTo>
                  <a:close/>
                  <a:moveTo>
                    <a:pt x="57150" y="133350"/>
                  </a:moveTo>
                  <a:lnTo>
                    <a:pt x="57150" y="38100"/>
                  </a:lnTo>
                  <a:cubicBezTo>
                    <a:pt x="57150" y="27579"/>
                    <a:pt x="65679" y="19050"/>
                    <a:pt x="76200" y="19050"/>
                  </a:cubicBezTo>
                  <a:lnTo>
                    <a:pt x="609600" y="19050"/>
                  </a:lnTo>
                  <a:cubicBezTo>
                    <a:pt x="620121" y="19050"/>
                    <a:pt x="628650" y="27579"/>
                    <a:pt x="628650" y="38100"/>
                  </a:cubicBezTo>
                  <a:lnTo>
                    <a:pt x="628650" y="133350"/>
                  </a:lnTo>
                  <a:cubicBezTo>
                    <a:pt x="628650" y="143871"/>
                    <a:pt x="620121" y="152400"/>
                    <a:pt x="609600" y="152400"/>
                  </a:cubicBezTo>
                  <a:lnTo>
                    <a:pt x="76200" y="152400"/>
                  </a:lnTo>
                  <a:cubicBezTo>
                    <a:pt x="65679" y="152400"/>
                    <a:pt x="57150" y="143871"/>
                    <a:pt x="57150" y="133350"/>
                  </a:cubicBezTo>
                  <a:close/>
                  <a:moveTo>
                    <a:pt x="57150" y="285750"/>
                  </a:moveTo>
                  <a:lnTo>
                    <a:pt x="57150" y="190500"/>
                  </a:lnTo>
                  <a:cubicBezTo>
                    <a:pt x="57150" y="179979"/>
                    <a:pt x="65679" y="171450"/>
                    <a:pt x="76200" y="171450"/>
                  </a:cubicBezTo>
                  <a:lnTo>
                    <a:pt x="609600" y="171450"/>
                  </a:lnTo>
                  <a:cubicBezTo>
                    <a:pt x="620121" y="171450"/>
                    <a:pt x="628650" y="179979"/>
                    <a:pt x="628650" y="190500"/>
                  </a:cubicBezTo>
                  <a:lnTo>
                    <a:pt x="628650" y="285750"/>
                  </a:lnTo>
                  <a:cubicBezTo>
                    <a:pt x="628650" y="296271"/>
                    <a:pt x="620121" y="304800"/>
                    <a:pt x="609600" y="304800"/>
                  </a:cubicBezTo>
                  <a:lnTo>
                    <a:pt x="76200" y="304800"/>
                  </a:lnTo>
                  <a:cubicBezTo>
                    <a:pt x="65679" y="304800"/>
                    <a:pt x="57150" y="296271"/>
                    <a:pt x="57150" y="285750"/>
                  </a:cubicBezTo>
                  <a:close/>
                  <a:moveTo>
                    <a:pt x="57150" y="438150"/>
                  </a:moveTo>
                  <a:lnTo>
                    <a:pt x="57150" y="342900"/>
                  </a:lnTo>
                  <a:cubicBezTo>
                    <a:pt x="57150" y="332379"/>
                    <a:pt x="65679" y="323850"/>
                    <a:pt x="76200" y="323850"/>
                  </a:cubicBezTo>
                  <a:lnTo>
                    <a:pt x="609600" y="323850"/>
                  </a:lnTo>
                  <a:cubicBezTo>
                    <a:pt x="620121" y="323850"/>
                    <a:pt x="628650" y="332379"/>
                    <a:pt x="628650" y="342900"/>
                  </a:cubicBezTo>
                  <a:lnTo>
                    <a:pt x="628650" y="438150"/>
                  </a:lnTo>
                  <a:cubicBezTo>
                    <a:pt x="628650" y="448671"/>
                    <a:pt x="620121" y="457200"/>
                    <a:pt x="609600" y="457200"/>
                  </a:cubicBezTo>
                  <a:lnTo>
                    <a:pt x="76200" y="457200"/>
                  </a:lnTo>
                  <a:cubicBezTo>
                    <a:pt x="65679" y="457200"/>
                    <a:pt x="57150" y="448671"/>
                    <a:pt x="57150" y="438150"/>
                  </a:cubicBezTo>
                  <a:close/>
                  <a:moveTo>
                    <a:pt x="400050" y="638175"/>
                  </a:moveTo>
                  <a:lnTo>
                    <a:pt x="285750" y="638175"/>
                  </a:lnTo>
                  <a:lnTo>
                    <a:pt x="285750" y="581025"/>
                  </a:lnTo>
                  <a:lnTo>
                    <a:pt x="400050" y="581025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19923C8-6CC1-47AF-B3F3-B68251B2D52D}"/>
                </a:ext>
              </a:extLst>
            </p:cNvPr>
            <p:cNvSpPr/>
            <p:nvPr/>
          </p:nvSpPr>
          <p:spPr>
            <a:xfrm>
              <a:off x="53323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8C02E0C-1771-4AB8-BB10-7975AD0D01B2}"/>
                </a:ext>
              </a:extLst>
            </p:cNvPr>
            <p:cNvSpPr/>
            <p:nvPr/>
          </p:nvSpPr>
          <p:spPr>
            <a:xfrm>
              <a:off x="542762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9BCEFED-BD9D-43C6-939A-44414C29E881}"/>
                </a:ext>
              </a:extLst>
            </p:cNvPr>
            <p:cNvSpPr/>
            <p:nvPr/>
          </p:nvSpPr>
          <p:spPr>
            <a:xfrm>
              <a:off x="55228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27B291A-7F23-4C72-8281-BCCC97EFE374}"/>
                </a:ext>
              </a:extLst>
            </p:cNvPr>
            <p:cNvSpPr/>
            <p:nvPr/>
          </p:nvSpPr>
          <p:spPr>
            <a:xfrm>
              <a:off x="53323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C367B43-B274-4C10-835C-72B9E3515487}"/>
                </a:ext>
              </a:extLst>
            </p:cNvPr>
            <p:cNvSpPr/>
            <p:nvPr/>
          </p:nvSpPr>
          <p:spPr>
            <a:xfrm>
              <a:off x="542762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32F4132-DC89-471D-B67A-3D690BF2A93B}"/>
                </a:ext>
              </a:extLst>
            </p:cNvPr>
            <p:cNvSpPr/>
            <p:nvPr/>
          </p:nvSpPr>
          <p:spPr>
            <a:xfrm>
              <a:off x="55228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DF0480-66F2-406B-BCFE-B938056BFA2C}"/>
                </a:ext>
              </a:extLst>
            </p:cNvPr>
            <p:cNvSpPr/>
            <p:nvPr/>
          </p:nvSpPr>
          <p:spPr>
            <a:xfrm>
              <a:off x="53323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FE45BC3-7791-4894-A1AD-BA6B83FB01FB}"/>
                </a:ext>
              </a:extLst>
            </p:cNvPr>
            <p:cNvSpPr/>
            <p:nvPr/>
          </p:nvSpPr>
          <p:spPr>
            <a:xfrm>
              <a:off x="542762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24506A6-E062-4D2D-A90D-76BF36139FF2}"/>
                </a:ext>
              </a:extLst>
            </p:cNvPr>
            <p:cNvSpPr/>
            <p:nvPr/>
          </p:nvSpPr>
          <p:spPr>
            <a:xfrm>
              <a:off x="55228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74" name="Graphic 15" descr="Internet Of Things outline">
            <a:extLst>
              <a:ext uri="{FF2B5EF4-FFF2-40B4-BE49-F238E27FC236}">
                <a16:creationId xmlns:a16="http://schemas.microsoft.com/office/drawing/2014/main" id="{9D3CD37A-86C2-4998-99B5-472A98F356FC}"/>
              </a:ext>
            </a:extLst>
          </p:cNvPr>
          <p:cNvGrpSpPr/>
          <p:nvPr/>
        </p:nvGrpSpPr>
        <p:grpSpPr>
          <a:xfrm>
            <a:off x="1617489" y="4970898"/>
            <a:ext cx="585512" cy="527170"/>
            <a:chOff x="-372168" y="5372835"/>
            <a:chExt cx="585512" cy="527170"/>
          </a:xfrm>
          <a:solidFill>
            <a:schemeClr val="bg1"/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3F9B97F-F84C-4AF9-9B94-7C1B5D667634}"/>
                </a:ext>
              </a:extLst>
            </p:cNvPr>
            <p:cNvSpPr/>
            <p:nvPr/>
          </p:nvSpPr>
          <p:spPr>
            <a:xfrm>
              <a:off x="-320122" y="5451092"/>
              <a:ext cx="117108" cy="126399"/>
            </a:xfrm>
            <a:custGeom>
              <a:avLst/>
              <a:gdLst>
                <a:gd name="connsiteX0" fmla="*/ 26029 w 117108"/>
                <a:gd name="connsiteY0" fmla="*/ 51961 h 126399"/>
                <a:gd name="connsiteX1" fmla="*/ 51128 w 117108"/>
                <a:gd name="connsiteY1" fmla="*/ 32444 h 126399"/>
                <a:gd name="connsiteX2" fmla="*/ 84580 w 117108"/>
                <a:gd name="connsiteY2" fmla="*/ 32444 h 126399"/>
                <a:gd name="connsiteX3" fmla="*/ 104097 w 117108"/>
                <a:gd name="connsiteY3" fmla="*/ 51961 h 126399"/>
                <a:gd name="connsiteX4" fmla="*/ 104097 w 117108"/>
                <a:gd name="connsiteY4" fmla="*/ 126399 h 126399"/>
                <a:gd name="connsiteX5" fmla="*/ 112893 w 117108"/>
                <a:gd name="connsiteY5" fmla="*/ 124142 h 126399"/>
                <a:gd name="connsiteX6" fmla="*/ 117109 w 117108"/>
                <a:gd name="connsiteY6" fmla="*/ 113153 h 126399"/>
                <a:gd name="connsiteX7" fmla="*/ 117109 w 117108"/>
                <a:gd name="connsiteY7" fmla="*/ 51961 h 126399"/>
                <a:gd name="connsiteX8" fmla="*/ 84580 w 117108"/>
                <a:gd name="connsiteY8" fmla="*/ 19432 h 126399"/>
                <a:gd name="connsiteX9" fmla="*/ 51121 w 117108"/>
                <a:gd name="connsiteY9" fmla="*/ 19432 h 126399"/>
                <a:gd name="connsiteX10" fmla="*/ 19433 w 117108"/>
                <a:gd name="connsiteY10" fmla="*/ 846 h 126399"/>
                <a:gd name="connsiteX11" fmla="*/ 846 w 117108"/>
                <a:gd name="connsiteY11" fmla="*/ 32535 h 126399"/>
                <a:gd name="connsiteX12" fmla="*/ 26029 w 117108"/>
                <a:gd name="connsiteY12" fmla="*/ 51961 h 12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8" h="126399">
                  <a:moveTo>
                    <a:pt x="26029" y="51961"/>
                  </a:moveTo>
                  <a:cubicBezTo>
                    <a:pt x="37859" y="51917"/>
                    <a:pt x="48170" y="43898"/>
                    <a:pt x="51128" y="32444"/>
                  </a:cubicBezTo>
                  <a:lnTo>
                    <a:pt x="84580" y="32444"/>
                  </a:lnTo>
                  <a:cubicBezTo>
                    <a:pt x="95359" y="32444"/>
                    <a:pt x="104097" y="41181"/>
                    <a:pt x="104097" y="51961"/>
                  </a:cubicBezTo>
                  <a:lnTo>
                    <a:pt x="104097" y="126399"/>
                  </a:lnTo>
                  <a:cubicBezTo>
                    <a:pt x="106986" y="125514"/>
                    <a:pt x="109913" y="124747"/>
                    <a:pt x="112893" y="124142"/>
                  </a:cubicBezTo>
                  <a:cubicBezTo>
                    <a:pt x="114089" y="120402"/>
                    <a:pt x="115497" y="116734"/>
                    <a:pt x="117109" y="113153"/>
                  </a:cubicBezTo>
                  <a:lnTo>
                    <a:pt x="117109" y="51961"/>
                  </a:lnTo>
                  <a:cubicBezTo>
                    <a:pt x="117087" y="34004"/>
                    <a:pt x="102537" y="19454"/>
                    <a:pt x="84580" y="19432"/>
                  </a:cubicBezTo>
                  <a:lnTo>
                    <a:pt x="51121" y="19432"/>
                  </a:lnTo>
                  <a:cubicBezTo>
                    <a:pt x="47503" y="5549"/>
                    <a:pt x="33316" y="-2772"/>
                    <a:pt x="19433" y="846"/>
                  </a:cubicBezTo>
                  <a:cubicBezTo>
                    <a:pt x="5549" y="4464"/>
                    <a:pt x="-2772" y="18652"/>
                    <a:pt x="846" y="32535"/>
                  </a:cubicBezTo>
                  <a:cubicBezTo>
                    <a:pt x="3832" y="43993"/>
                    <a:pt x="14188" y="51982"/>
                    <a:pt x="26029" y="5196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DD96D68-A08D-459B-9A14-C60C2CAB43C2}"/>
                </a:ext>
              </a:extLst>
            </p:cNvPr>
            <p:cNvSpPr/>
            <p:nvPr/>
          </p:nvSpPr>
          <p:spPr>
            <a:xfrm>
              <a:off x="-372168" y="5594029"/>
              <a:ext cx="107747" cy="123712"/>
            </a:xfrm>
            <a:custGeom>
              <a:avLst/>
              <a:gdLst>
                <a:gd name="connsiteX0" fmla="*/ 99993 w 107747"/>
                <a:gd name="connsiteY0" fmla="*/ 110701 h 123712"/>
                <a:gd name="connsiteX1" fmla="*/ 52052 w 107747"/>
                <a:gd name="connsiteY1" fmla="*/ 110701 h 123712"/>
                <a:gd name="connsiteX2" fmla="*/ 32535 w 107747"/>
                <a:gd name="connsiteY2" fmla="*/ 91184 h 123712"/>
                <a:gd name="connsiteX3" fmla="*/ 32535 w 107747"/>
                <a:gd name="connsiteY3" fmla="*/ 51226 h 123712"/>
                <a:gd name="connsiteX4" fmla="*/ 51226 w 107747"/>
                <a:gd name="connsiteY4" fmla="*/ 19523 h 123712"/>
                <a:gd name="connsiteX5" fmla="*/ 19523 w 107747"/>
                <a:gd name="connsiteY5" fmla="*/ 832 h 123712"/>
                <a:gd name="connsiteX6" fmla="*/ 833 w 107747"/>
                <a:gd name="connsiteY6" fmla="*/ 32535 h 123712"/>
                <a:gd name="connsiteX7" fmla="*/ 19523 w 107747"/>
                <a:gd name="connsiteY7" fmla="*/ 51226 h 123712"/>
                <a:gd name="connsiteX8" fmla="*/ 19523 w 107747"/>
                <a:gd name="connsiteY8" fmla="*/ 91184 h 123712"/>
                <a:gd name="connsiteX9" fmla="*/ 52052 w 107747"/>
                <a:gd name="connsiteY9" fmla="*/ 123712 h 123712"/>
                <a:gd name="connsiteX10" fmla="*/ 107747 w 107747"/>
                <a:gd name="connsiteY10" fmla="*/ 123712 h 123712"/>
                <a:gd name="connsiteX11" fmla="*/ 99993 w 107747"/>
                <a:gd name="connsiteY11" fmla="*/ 110701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747" h="123712">
                  <a:moveTo>
                    <a:pt x="99993" y="110701"/>
                  </a:moveTo>
                  <a:lnTo>
                    <a:pt x="52052" y="110701"/>
                  </a:lnTo>
                  <a:cubicBezTo>
                    <a:pt x="41273" y="110701"/>
                    <a:pt x="32535" y="101963"/>
                    <a:pt x="32535" y="91184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3" y="832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3" y="51226"/>
                  </a:cubicBezTo>
                  <a:lnTo>
                    <a:pt x="19523" y="91184"/>
                  </a:lnTo>
                  <a:cubicBezTo>
                    <a:pt x="19545" y="109140"/>
                    <a:pt x="34096" y="123691"/>
                    <a:pt x="52052" y="123712"/>
                  </a:cubicBezTo>
                  <a:lnTo>
                    <a:pt x="107747" y="123712"/>
                  </a:lnTo>
                  <a:cubicBezTo>
                    <a:pt x="104807" y="119597"/>
                    <a:pt x="102213" y="115245"/>
                    <a:pt x="99993" y="11070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3AA6D4C-070B-4EE8-8175-6D0B4F3F9B28}"/>
                </a:ext>
              </a:extLst>
            </p:cNvPr>
            <p:cNvSpPr/>
            <p:nvPr/>
          </p:nvSpPr>
          <p:spPr>
            <a:xfrm>
              <a:off x="-118445" y="5372835"/>
              <a:ext cx="52058" cy="132468"/>
            </a:xfrm>
            <a:custGeom>
              <a:avLst/>
              <a:gdLst>
                <a:gd name="connsiteX0" fmla="*/ 19524 w 52058"/>
                <a:gd name="connsiteY0" fmla="*/ 51226 h 132468"/>
                <a:gd name="connsiteX1" fmla="*/ 19524 w 52058"/>
                <a:gd name="connsiteY1" fmla="*/ 130680 h 132468"/>
                <a:gd name="connsiteX2" fmla="*/ 32535 w 52058"/>
                <a:gd name="connsiteY2" fmla="*/ 132469 h 132468"/>
                <a:gd name="connsiteX3" fmla="*/ 32535 w 52058"/>
                <a:gd name="connsiteY3" fmla="*/ 51226 h 132468"/>
                <a:gd name="connsiteX4" fmla="*/ 51226 w 52058"/>
                <a:gd name="connsiteY4" fmla="*/ 19523 h 132468"/>
                <a:gd name="connsiteX5" fmla="*/ 19524 w 52058"/>
                <a:gd name="connsiteY5" fmla="*/ 833 h 132468"/>
                <a:gd name="connsiteX6" fmla="*/ 833 w 52058"/>
                <a:gd name="connsiteY6" fmla="*/ 32535 h 132468"/>
                <a:gd name="connsiteX7" fmla="*/ 19524 w 52058"/>
                <a:gd name="connsiteY7" fmla="*/ 51226 h 13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32468">
                  <a:moveTo>
                    <a:pt x="19524" y="51226"/>
                  </a:moveTo>
                  <a:lnTo>
                    <a:pt x="19524" y="130680"/>
                  </a:lnTo>
                  <a:cubicBezTo>
                    <a:pt x="23894" y="131004"/>
                    <a:pt x="28239" y="131601"/>
                    <a:pt x="32535" y="132469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4" y="833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4" y="5122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E639927-53A8-4268-85F9-E173A84A5252}"/>
                </a:ext>
              </a:extLst>
            </p:cNvPr>
            <p:cNvSpPr/>
            <p:nvPr/>
          </p:nvSpPr>
          <p:spPr>
            <a:xfrm>
              <a:off x="11674" y="5424880"/>
              <a:ext cx="123614" cy="126965"/>
            </a:xfrm>
            <a:custGeom>
              <a:avLst/>
              <a:gdLst>
                <a:gd name="connsiteX0" fmla="*/ 13011 w 123614"/>
                <a:gd name="connsiteY0" fmla="*/ 117207 h 126965"/>
                <a:gd name="connsiteX1" fmla="*/ 32529 w 123614"/>
                <a:gd name="connsiteY1" fmla="*/ 97690 h 126965"/>
                <a:gd name="connsiteX2" fmla="*/ 71563 w 123614"/>
                <a:gd name="connsiteY2" fmla="*/ 97690 h 126965"/>
                <a:gd name="connsiteX3" fmla="*/ 104091 w 123614"/>
                <a:gd name="connsiteY3" fmla="*/ 65161 h 126965"/>
                <a:gd name="connsiteX4" fmla="*/ 104091 w 123614"/>
                <a:gd name="connsiteY4" fmla="*/ 51226 h 126965"/>
                <a:gd name="connsiteX5" fmla="*/ 122782 w 123614"/>
                <a:gd name="connsiteY5" fmla="*/ 19524 h 126965"/>
                <a:gd name="connsiteX6" fmla="*/ 91080 w 123614"/>
                <a:gd name="connsiteY6" fmla="*/ 833 h 126965"/>
                <a:gd name="connsiteX7" fmla="*/ 72389 w 123614"/>
                <a:gd name="connsiteY7" fmla="*/ 32535 h 126965"/>
                <a:gd name="connsiteX8" fmla="*/ 91080 w 123614"/>
                <a:gd name="connsiteY8" fmla="*/ 51226 h 126965"/>
                <a:gd name="connsiteX9" fmla="*/ 91080 w 123614"/>
                <a:gd name="connsiteY9" fmla="*/ 65161 h 126965"/>
                <a:gd name="connsiteX10" fmla="*/ 71563 w 123614"/>
                <a:gd name="connsiteY10" fmla="*/ 84678 h 126965"/>
                <a:gd name="connsiteX11" fmla="*/ 32529 w 123614"/>
                <a:gd name="connsiteY11" fmla="*/ 84678 h 126965"/>
                <a:gd name="connsiteX12" fmla="*/ 0 w 123614"/>
                <a:gd name="connsiteY12" fmla="*/ 117207 h 126965"/>
                <a:gd name="connsiteX13" fmla="*/ 0 w 123614"/>
                <a:gd name="connsiteY13" fmla="*/ 120317 h 126965"/>
                <a:gd name="connsiteX14" fmla="*/ 13011 w 123614"/>
                <a:gd name="connsiteY14" fmla="*/ 126965 h 12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6965">
                  <a:moveTo>
                    <a:pt x="13011" y="117207"/>
                  </a:moveTo>
                  <a:cubicBezTo>
                    <a:pt x="13011" y="106427"/>
                    <a:pt x="21749" y="97690"/>
                    <a:pt x="32529" y="97690"/>
                  </a:cubicBezTo>
                  <a:lnTo>
                    <a:pt x="71563" y="97690"/>
                  </a:lnTo>
                  <a:cubicBezTo>
                    <a:pt x="89519" y="97668"/>
                    <a:pt x="104070" y="83118"/>
                    <a:pt x="104091" y="65161"/>
                  </a:cubicBezTo>
                  <a:lnTo>
                    <a:pt x="104091" y="51226"/>
                  </a:lnTo>
                  <a:cubicBezTo>
                    <a:pt x="118007" y="47633"/>
                    <a:pt x="126375" y="33439"/>
                    <a:pt x="122782" y="19524"/>
                  </a:cubicBezTo>
                  <a:cubicBezTo>
                    <a:pt x="119189" y="5608"/>
                    <a:pt x="104996" y="-2760"/>
                    <a:pt x="91080" y="833"/>
                  </a:cubicBezTo>
                  <a:cubicBezTo>
                    <a:pt x="77164" y="4426"/>
                    <a:pt x="68796" y="18619"/>
                    <a:pt x="72389" y="32535"/>
                  </a:cubicBezTo>
                  <a:cubicBezTo>
                    <a:pt x="74756" y="41702"/>
                    <a:pt x="81913" y="48859"/>
                    <a:pt x="91080" y="51226"/>
                  </a:cubicBezTo>
                  <a:lnTo>
                    <a:pt x="91080" y="65161"/>
                  </a:lnTo>
                  <a:cubicBezTo>
                    <a:pt x="91080" y="75940"/>
                    <a:pt x="82342" y="84678"/>
                    <a:pt x="71563" y="84678"/>
                  </a:cubicBezTo>
                  <a:lnTo>
                    <a:pt x="32529" y="84678"/>
                  </a:lnTo>
                  <a:cubicBezTo>
                    <a:pt x="14572" y="84700"/>
                    <a:pt x="21" y="99250"/>
                    <a:pt x="0" y="117207"/>
                  </a:cubicBezTo>
                  <a:lnTo>
                    <a:pt x="0" y="120317"/>
                  </a:lnTo>
                  <a:cubicBezTo>
                    <a:pt x="4505" y="122189"/>
                    <a:pt x="8855" y="124413"/>
                    <a:pt x="13011" y="12696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398A3C7-1FAE-46FC-90E5-49BE0F6B18BD}"/>
                </a:ext>
              </a:extLst>
            </p:cNvPr>
            <p:cNvSpPr/>
            <p:nvPr/>
          </p:nvSpPr>
          <p:spPr>
            <a:xfrm>
              <a:off x="-85917" y="5756775"/>
              <a:ext cx="52058" cy="143229"/>
            </a:xfrm>
            <a:custGeom>
              <a:avLst/>
              <a:gdLst>
                <a:gd name="connsiteX0" fmla="*/ 32535 w 52058"/>
                <a:gd name="connsiteY0" fmla="*/ 92004 h 143229"/>
                <a:gd name="connsiteX1" fmla="*/ 32535 w 52058"/>
                <a:gd name="connsiteY1" fmla="*/ 0 h 143229"/>
                <a:gd name="connsiteX2" fmla="*/ 19524 w 52058"/>
                <a:gd name="connsiteY2" fmla="*/ 0 h 143229"/>
                <a:gd name="connsiteX3" fmla="*/ 19524 w 52058"/>
                <a:gd name="connsiteY3" fmla="*/ 92004 h 143229"/>
                <a:gd name="connsiteX4" fmla="*/ 833 w 52058"/>
                <a:gd name="connsiteY4" fmla="*/ 123706 h 143229"/>
                <a:gd name="connsiteX5" fmla="*/ 32535 w 52058"/>
                <a:gd name="connsiteY5" fmla="*/ 142397 h 143229"/>
                <a:gd name="connsiteX6" fmla="*/ 51226 w 52058"/>
                <a:gd name="connsiteY6" fmla="*/ 110695 h 143229"/>
                <a:gd name="connsiteX7" fmla="*/ 32535 w 52058"/>
                <a:gd name="connsiteY7" fmla="*/ 92004 h 14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43229">
                  <a:moveTo>
                    <a:pt x="32535" y="92004"/>
                  </a:moveTo>
                  <a:lnTo>
                    <a:pt x="32535" y="0"/>
                  </a:lnTo>
                  <a:lnTo>
                    <a:pt x="19524" y="0"/>
                  </a:lnTo>
                  <a:lnTo>
                    <a:pt x="19524" y="92004"/>
                  </a:lnTo>
                  <a:cubicBezTo>
                    <a:pt x="5608" y="95597"/>
                    <a:pt x="-2760" y="109790"/>
                    <a:pt x="833" y="123706"/>
                  </a:cubicBezTo>
                  <a:cubicBezTo>
                    <a:pt x="4426" y="137622"/>
                    <a:pt x="18619" y="145990"/>
                    <a:pt x="32535" y="142397"/>
                  </a:cubicBezTo>
                  <a:cubicBezTo>
                    <a:pt x="46451" y="138804"/>
                    <a:pt x="54819" y="124610"/>
                    <a:pt x="51226" y="110695"/>
                  </a:cubicBezTo>
                  <a:cubicBezTo>
                    <a:pt x="48859" y="101528"/>
                    <a:pt x="41702" y="94370"/>
                    <a:pt x="32535" y="92004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C984DC8-304F-4885-ABA1-67A609FE2BD0}"/>
                </a:ext>
              </a:extLst>
            </p:cNvPr>
            <p:cNvSpPr/>
            <p:nvPr/>
          </p:nvSpPr>
          <p:spPr>
            <a:xfrm>
              <a:off x="-274582" y="5756775"/>
              <a:ext cx="123614" cy="123712"/>
            </a:xfrm>
            <a:custGeom>
              <a:avLst/>
              <a:gdLst>
                <a:gd name="connsiteX0" fmla="*/ 110603 w 123614"/>
                <a:gd name="connsiteY0" fmla="*/ 6506 h 123712"/>
                <a:gd name="connsiteX1" fmla="*/ 91086 w 123614"/>
                <a:gd name="connsiteY1" fmla="*/ 26023 h 123712"/>
                <a:gd name="connsiteX2" fmla="*/ 52052 w 123614"/>
                <a:gd name="connsiteY2" fmla="*/ 26023 h 123712"/>
                <a:gd name="connsiteX3" fmla="*/ 19524 w 123614"/>
                <a:gd name="connsiteY3" fmla="*/ 58551 h 123712"/>
                <a:gd name="connsiteX4" fmla="*/ 19524 w 123614"/>
                <a:gd name="connsiteY4" fmla="*/ 72487 h 123712"/>
                <a:gd name="connsiteX5" fmla="*/ 833 w 123614"/>
                <a:gd name="connsiteY5" fmla="*/ 104189 h 123712"/>
                <a:gd name="connsiteX6" fmla="*/ 32535 w 123614"/>
                <a:gd name="connsiteY6" fmla="*/ 122880 h 123712"/>
                <a:gd name="connsiteX7" fmla="*/ 51226 w 123614"/>
                <a:gd name="connsiteY7" fmla="*/ 91178 h 123712"/>
                <a:gd name="connsiteX8" fmla="*/ 32535 w 123614"/>
                <a:gd name="connsiteY8" fmla="*/ 72487 h 123712"/>
                <a:gd name="connsiteX9" fmla="*/ 32535 w 123614"/>
                <a:gd name="connsiteY9" fmla="*/ 58551 h 123712"/>
                <a:gd name="connsiteX10" fmla="*/ 52052 w 123614"/>
                <a:gd name="connsiteY10" fmla="*/ 39034 h 123712"/>
                <a:gd name="connsiteX11" fmla="*/ 91086 w 123614"/>
                <a:gd name="connsiteY11" fmla="*/ 39034 h 123712"/>
                <a:gd name="connsiteX12" fmla="*/ 123615 w 123614"/>
                <a:gd name="connsiteY12" fmla="*/ 6506 h 123712"/>
                <a:gd name="connsiteX13" fmla="*/ 123615 w 123614"/>
                <a:gd name="connsiteY13" fmla="*/ 0 h 123712"/>
                <a:gd name="connsiteX14" fmla="*/ 110603 w 123614"/>
                <a:gd name="connsiteY14" fmla="*/ 0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3712">
                  <a:moveTo>
                    <a:pt x="110603" y="6506"/>
                  </a:moveTo>
                  <a:cubicBezTo>
                    <a:pt x="110603" y="17285"/>
                    <a:pt x="101866" y="26023"/>
                    <a:pt x="91086" y="26023"/>
                  </a:cubicBezTo>
                  <a:lnTo>
                    <a:pt x="52052" y="26023"/>
                  </a:lnTo>
                  <a:cubicBezTo>
                    <a:pt x="34096" y="26044"/>
                    <a:pt x="19545" y="40595"/>
                    <a:pt x="19524" y="58551"/>
                  </a:cubicBezTo>
                  <a:lnTo>
                    <a:pt x="19524" y="72487"/>
                  </a:lnTo>
                  <a:cubicBezTo>
                    <a:pt x="5608" y="76080"/>
                    <a:pt x="-2760" y="90273"/>
                    <a:pt x="833" y="104189"/>
                  </a:cubicBezTo>
                  <a:cubicBezTo>
                    <a:pt x="4426" y="118105"/>
                    <a:pt x="18619" y="126473"/>
                    <a:pt x="32535" y="122880"/>
                  </a:cubicBezTo>
                  <a:cubicBezTo>
                    <a:pt x="46451" y="119287"/>
                    <a:pt x="54819" y="105093"/>
                    <a:pt x="51226" y="91178"/>
                  </a:cubicBezTo>
                  <a:cubicBezTo>
                    <a:pt x="48859" y="82011"/>
                    <a:pt x="41702" y="74853"/>
                    <a:pt x="32535" y="72487"/>
                  </a:cubicBezTo>
                  <a:lnTo>
                    <a:pt x="32535" y="58551"/>
                  </a:lnTo>
                  <a:cubicBezTo>
                    <a:pt x="32535" y="47772"/>
                    <a:pt x="41273" y="39034"/>
                    <a:pt x="52052" y="39034"/>
                  </a:cubicBezTo>
                  <a:lnTo>
                    <a:pt x="91086" y="39034"/>
                  </a:lnTo>
                  <a:cubicBezTo>
                    <a:pt x="109043" y="39013"/>
                    <a:pt x="123593" y="24462"/>
                    <a:pt x="123615" y="6506"/>
                  </a:cubicBezTo>
                  <a:lnTo>
                    <a:pt x="123615" y="0"/>
                  </a:lnTo>
                  <a:lnTo>
                    <a:pt x="110603" y="0"/>
                  </a:ln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37C729-38C4-4790-B8EA-38EABAB0E731}"/>
                </a:ext>
              </a:extLst>
            </p:cNvPr>
            <p:cNvSpPr/>
            <p:nvPr/>
          </p:nvSpPr>
          <p:spPr>
            <a:xfrm>
              <a:off x="106983" y="5613650"/>
              <a:ext cx="106361" cy="51960"/>
            </a:xfrm>
            <a:custGeom>
              <a:avLst/>
              <a:gdLst>
                <a:gd name="connsiteX0" fmla="*/ 80345 w 106361"/>
                <a:gd name="connsiteY0" fmla="*/ 0 h 51960"/>
                <a:gd name="connsiteX1" fmla="*/ 55246 w 106361"/>
                <a:gd name="connsiteY1" fmla="*/ 19517 h 51960"/>
                <a:gd name="connsiteX2" fmla="*/ 0 w 106361"/>
                <a:gd name="connsiteY2" fmla="*/ 19517 h 51960"/>
                <a:gd name="connsiteX3" fmla="*/ 7046 w 106361"/>
                <a:gd name="connsiteY3" fmla="*/ 32529 h 51960"/>
                <a:gd name="connsiteX4" fmla="*/ 55240 w 106361"/>
                <a:gd name="connsiteY4" fmla="*/ 32529 h 51960"/>
                <a:gd name="connsiteX5" fmla="*/ 86929 w 106361"/>
                <a:gd name="connsiteY5" fmla="*/ 51115 h 51960"/>
                <a:gd name="connsiteX6" fmla="*/ 105515 w 106361"/>
                <a:gd name="connsiteY6" fmla="*/ 19426 h 51960"/>
                <a:gd name="connsiteX7" fmla="*/ 80345 w 106361"/>
                <a:gd name="connsiteY7" fmla="*/ 0 h 5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61" h="51960">
                  <a:moveTo>
                    <a:pt x="80345" y="0"/>
                  </a:moveTo>
                  <a:cubicBezTo>
                    <a:pt x="68516" y="44"/>
                    <a:pt x="58204" y="8063"/>
                    <a:pt x="55246" y="19517"/>
                  </a:cubicBezTo>
                  <a:lnTo>
                    <a:pt x="0" y="19517"/>
                  </a:lnTo>
                  <a:cubicBezTo>
                    <a:pt x="2745" y="23628"/>
                    <a:pt x="5103" y="27984"/>
                    <a:pt x="7046" y="32529"/>
                  </a:cubicBezTo>
                  <a:lnTo>
                    <a:pt x="55240" y="32529"/>
                  </a:lnTo>
                  <a:cubicBezTo>
                    <a:pt x="58858" y="46412"/>
                    <a:pt x="73045" y="54733"/>
                    <a:pt x="86929" y="51115"/>
                  </a:cubicBezTo>
                  <a:cubicBezTo>
                    <a:pt x="100812" y="47497"/>
                    <a:pt x="109133" y="33309"/>
                    <a:pt x="105515" y="19426"/>
                  </a:cubicBezTo>
                  <a:cubicBezTo>
                    <a:pt x="102531" y="7973"/>
                    <a:pt x="92181" y="-14"/>
                    <a:pt x="80345" y="0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154E0FA-B377-4447-B40E-D269CC0B2919}"/>
                </a:ext>
              </a:extLst>
            </p:cNvPr>
            <p:cNvSpPr/>
            <p:nvPr/>
          </p:nvSpPr>
          <p:spPr>
            <a:xfrm>
              <a:off x="37697" y="5755969"/>
              <a:ext cx="117102" cy="85296"/>
            </a:xfrm>
            <a:custGeom>
              <a:avLst/>
              <a:gdLst>
                <a:gd name="connsiteX0" fmla="*/ 91080 w 117102"/>
                <a:gd name="connsiteY0" fmla="*/ 33335 h 85296"/>
                <a:gd name="connsiteX1" fmla="*/ 65981 w 117102"/>
                <a:gd name="connsiteY1" fmla="*/ 52852 h 85296"/>
                <a:gd name="connsiteX2" fmla="*/ 32529 w 117102"/>
                <a:gd name="connsiteY2" fmla="*/ 52852 h 85296"/>
                <a:gd name="connsiteX3" fmla="*/ 13011 w 117102"/>
                <a:gd name="connsiteY3" fmla="*/ 33335 h 85296"/>
                <a:gd name="connsiteX4" fmla="*/ 13011 w 117102"/>
                <a:gd name="connsiteY4" fmla="*/ 0 h 85296"/>
                <a:gd name="connsiteX5" fmla="*/ 2212 w 117102"/>
                <a:gd name="connsiteY5" fmla="*/ 807 h 85296"/>
                <a:gd name="connsiteX6" fmla="*/ 0 w 117102"/>
                <a:gd name="connsiteY6" fmla="*/ 807 h 85296"/>
                <a:gd name="connsiteX7" fmla="*/ 0 w 117102"/>
                <a:gd name="connsiteY7" fmla="*/ 33335 h 85296"/>
                <a:gd name="connsiteX8" fmla="*/ 32529 w 117102"/>
                <a:gd name="connsiteY8" fmla="*/ 65864 h 85296"/>
                <a:gd name="connsiteX9" fmla="*/ 65981 w 117102"/>
                <a:gd name="connsiteY9" fmla="*/ 65864 h 85296"/>
                <a:gd name="connsiteX10" fmla="*/ 97670 w 117102"/>
                <a:gd name="connsiteY10" fmla="*/ 84450 h 85296"/>
                <a:gd name="connsiteX11" fmla="*/ 116256 w 117102"/>
                <a:gd name="connsiteY11" fmla="*/ 52761 h 85296"/>
                <a:gd name="connsiteX12" fmla="*/ 91080 w 117102"/>
                <a:gd name="connsiteY12" fmla="*/ 33335 h 8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2" h="85296">
                  <a:moveTo>
                    <a:pt x="91080" y="33335"/>
                  </a:moveTo>
                  <a:cubicBezTo>
                    <a:pt x="79250" y="33379"/>
                    <a:pt x="68938" y="41398"/>
                    <a:pt x="65981" y="52852"/>
                  </a:cubicBezTo>
                  <a:lnTo>
                    <a:pt x="32529" y="52852"/>
                  </a:lnTo>
                  <a:cubicBezTo>
                    <a:pt x="21749" y="52852"/>
                    <a:pt x="13011" y="44115"/>
                    <a:pt x="13011" y="33335"/>
                  </a:cubicBezTo>
                  <a:lnTo>
                    <a:pt x="13011" y="0"/>
                  </a:lnTo>
                  <a:cubicBezTo>
                    <a:pt x="9434" y="509"/>
                    <a:pt x="5826" y="779"/>
                    <a:pt x="2212" y="807"/>
                  </a:cubicBezTo>
                  <a:lnTo>
                    <a:pt x="0" y="807"/>
                  </a:lnTo>
                  <a:lnTo>
                    <a:pt x="0" y="33335"/>
                  </a:lnTo>
                  <a:cubicBezTo>
                    <a:pt x="21" y="51292"/>
                    <a:pt x="14572" y="65842"/>
                    <a:pt x="32529" y="65864"/>
                  </a:cubicBezTo>
                  <a:lnTo>
                    <a:pt x="65981" y="65864"/>
                  </a:lnTo>
                  <a:cubicBezTo>
                    <a:pt x="69599" y="79747"/>
                    <a:pt x="83786" y="88068"/>
                    <a:pt x="97670" y="84450"/>
                  </a:cubicBezTo>
                  <a:cubicBezTo>
                    <a:pt x="111553" y="80832"/>
                    <a:pt x="119874" y="66645"/>
                    <a:pt x="116256" y="52761"/>
                  </a:cubicBezTo>
                  <a:cubicBezTo>
                    <a:pt x="113271" y="41306"/>
                    <a:pt x="102918" y="33318"/>
                    <a:pt x="91080" y="3333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3CAD75A-E646-40E6-A4DD-C0E39E9F842B}"/>
                </a:ext>
              </a:extLst>
            </p:cNvPr>
            <p:cNvSpPr/>
            <p:nvPr/>
          </p:nvSpPr>
          <p:spPr>
            <a:xfrm>
              <a:off x="-261829" y="5522569"/>
              <a:ext cx="362612" cy="214679"/>
            </a:xfrm>
            <a:custGeom>
              <a:avLst/>
              <a:gdLst>
                <a:gd name="connsiteX0" fmla="*/ 14629 w 362612"/>
                <a:gd name="connsiteY0" fmla="*/ 99154 h 214679"/>
                <a:gd name="connsiteX1" fmla="*/ 7076 w 362612"/>
                <a:gd name="connsiteY1" fmla="*/ 173371 h 214679"/>
                <a:gd name="connsiteX2" fmla="*/ 69772 w 362612"/>
                <a:gd name="connsiteY2" fmla="*/ 214481 h 214679"/>
                <a:gd name="connsiteX3" fmla="*/ 70188 w 362612"/>
                <a:gd name="connsiteY3" fmla="*/ 214481 h 214679"/>
                <a:gd name="connsiteX4" fmla="*/ 89321 w 362612"/>
                <a:gd name="connsiteY4" fmla="*/ 214676 h 214679"/>
                <a:gd name="connsiteX5" fmla="*/ 301733 w 362612"/>
                <a:gd name="connsiteY5" fmla="*/ 214676 h 214679"/>
                <a:gd name="connsiteX6" fmla="*/ 362609 w 362612"/>
                <a:gd name="connsiteY6" fmla="*/ 155061 h 214679"/>
                <a:gd name="connsiteX7" fmla="*/ 309624 w 362612"/>
                <a:gd name="connsiteY7" fmla="*/ 94620 h 214679"/>
                <a:gd name="connsiteX8" fmla="*/ 279893 w 362612"/>
                <a:gd name="connsiteY8" fmla="*/ 48221 h 214679"/>
                <a:gd name="connsiteX9" fmla="*/ 237892 w 362612"/>
                <a:gd name="connsiteY9" fmla="*/ 35040 h 214679"/>
                <a:gd name="connsiteX10" fmla="*/ 224016 w 362612"/>
                <a:gd name="connsiteY10" fmla="*/ 36342 h 214679"/>
                <a:gd name="connsiteX11" fmla="*/ 154125 w 362612"/>
                <a:gd name="connsiteY11" fmla="*/ 1 h 214679"/>
                <a:gd name="connsiteX12" fmla="*/ 134393 w 362612"/>
                <a:gd name="connsiteY12" fmla="*/ 2304 h 214679"/>
                <a:gd name="connsiteX13" fmla="*/ 70377 w 362612"/>
                <a:gd name="connsiteY13" fmla="*/ 70392 h 214679"/>
                <a:gd name="connsiteX14" fmla="*/ 14629 w 362612"/>
                <a:gd name="connsiteY14" fmla="*/ 99154 h 214679"/>
                <a:gd name="connsiteX15" fmla="*/ 72881 w 362612"/>
                <a:gd name="connsiteY15" fmla="*/ 83358 h 214679"/>
                <a:gd name="connsiteX16" fmla="*/ 82217 w 362612"/>
                <a:gd name="connsiteY16" fmla="*/ 84087 h 214679"/>
                <a:gd name="connsiteX17" fmla="*/ 82287 w 362612"/>
                <a:gd name="connsiteY17" fmla="*/ 84043 h 214679"/>
                <a:gd name="connsiteX18" fmla="*/ 82289 w 362612"/>
                <a:gd name="connsiteY18" fmla="*/ 84028 h 214679"/>
                <a:gd name="connsiteX19" fmla="*/ 82289 w 362612"/>
                <a:gd name="connsiteY19" fmla="*/ 81986 h 214679"/>
                <a:gd name="connsiteX20" fmla="*/ 137360 w 362612"/>
                <a:gd name="connsiteY20" fmla="*/ 14977 h 214679"/>
                <a:gd name="connsiteX21" fmla="*/ 217894 w 362612"/>
                <a:gd name="connsiteY21" fmla="*/ 51409 h 214679"/>
                <a:gd name="connsiteX22" fmla="*/ 217972 w 362612"/>
                <a:gd name="connsiteY22" fmla="*/ 51409 h 214679"/>
                <a:gd name="connsiteX23" fmla="*/ 272418 w 362612"/>
                <a:gd name="connsiteY23" fmla="*/ 58890 h 214679"/>
                <a:gd name="connsiteX24" fmla="*/ 297732 w 362612"/>
                <a:gd name="connsiteY24" fmla="*/ 106044 h 214679"/>
                <a:gd name="connsiteX25" fmla="*/ 297732 w 362612"/>
                <a:gd name="connsiteY25" fmla="*/ 107267 h 214679"/>
                <a:gd name="connsiteX26" fmla="*/ 297803 w 362612"/>
                <a:gd name="connsiteY26" fmla="*/ 107319 h 214679"/>
                <a:gd name="connsiteX27" fmla="*/ 301707 w 362612"/>
                <a:gd name="connsiteY27" fmla="*/ 107137 h 214679"/>
                <a:gd name="connsiteX28" fmla="*/ 349528 w 362612"/>
                <a:gd name="connsiteY28" fmla="*/ 153850 h 214679"/>
                <a:gd name="connsiteX29" fmla="*/ 302816 w 362612"/>
                <a:gd name="connsiteY29" fmla="*/ 201671 h 214679"/>
                <a:gd name="connsiteX30" fmla="*/ 301707 w 362612"/>
                <a:gd name="connsiteY30" fmla="*/ 201671 h 214679"/>
                <a:gd name="connsiteX31" fmla="*/ 89452 w 362612"/>
                <a:gd name="connsiteY31" fmla="*/ 201671 h 214679"/>
                <a:gd name="connsiteX32" fmla="*/ 70325 w 362612"/>
                <a:gd name="connsiteY32" fmla="*/ 201476 h 214679"/>
                <a:gd name="connsiteX33" fmla="*/ 18806 w 362612"/>
                <a:gd name="connsiteY33" fmla="*/ 167737 h 214679"/>
                <a:gd name="connsiteX34" fmla="*/ 24986 w 362612"/>
                <a:gd name="connsiteY34" fmla="*/ 107020 h 214679"/>
                <a:gd name="connsiteX35" fmla="*/ 72881 w 362612"/>
                <a:gd name="connsiteY35" fmla="*/ 83358 h 21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62612" h="214679">
                  <a:moveTo>
                    <a:pt x="14629" y="99154"/>
                  </a:moveTo>
                  <a:cubicBezTo>
                    <a:pt x="-1669" y="120495"/>
                    <a:pt x="-4588" y="149185"/>
                    <a:pt x="7076" y="173371"/>
                  </a:cubicBezTo>
                  <a:cubicBezTo>
                    <a:pt x="18757" y="197621"/>
                    <a:pt x="42876" y="213437"/>
                    <a:pt x="69772" y="214481"/>
                  </a:cubicBezTo>
                  <a:lnTo>
                    <a:pt x="70188" y="214481"/>
                  </a:lnTo>
                  <a:lnTo>
                    <a:pt x="89321" y="214676"/>
                  </a:lnTo>
                  <a:lnTo>
                    <a:pt x="301733" y="214676"/>
                  </a:lnTo>
                  <a:cubicBezTo>
                    <a:pt x="335006" y="215025"/>
                    <a:pt x="362261" y="188334"/>
                    <a:pt x="362609" y="155061"/>
                  </a:cubicBezTo>
                  <a:cubicBezTo>
                    <a:pt x="362931" y="124355"/>
                    <a:pt x="340108" y="98320"/>
                    <a:pt x="309624" y="94620"/>
                  </a:cubicBezTo>
                  <a:cubicBezTo>
                    <a:pt x="306252" y="75825"/>
                    <a:pt x="295559" y="59138"/>
                    <a:pt x="279893" y="48221"/>
                  </a:cubicBezTo>
                  <a:cubicBezTo>
                    <a:pt x="267582" y="39611"/>
                    <a:pt x="252915" y="35008"/>
                    <a:pt x="237892" y="35040"/>
                  </a:cubicBezTo>
                  <a:cubicBezTo>
                    <a:pt x="233236" y="35036"/>
                    <a:pt x="228590" y="35471"/>
                    <a:pt x="224016" y="36342"/>
                  </a:cubicBezTo>
                  <a:cubicBezTo>
                    <a:pt x="208108" y="13477"/>
                    <a:pt x="181979" y="-110"/>
                    <a:pt x="154125" y="1"/>
                  </a:cubicBezTo>
                  <a:cubicBezTo>
                    <a:pt x="147480" y="3"/>
                    <a:pt x="140859" y="776"/>
                    <a:pt x="134393" y="2304"/>
                  </a:cubicBezTo>
                  <a:cubicBezTo>
                    <a:pt x="101242" y="9955"/>
                    <a:pt x="75972" y="36833"/>
                    <a:pt x="70377" y="70392"/>
                  </a:cubicBezTo>
                  <a:cubicBezTo>
                    <a:pt x="48431" y="71172"/>
                    <a:pt x="27984" y="81722"/>
                    <a:pt x="14629" y="99154"/>
                  </a:cubicBezTo>
                  <a:close/>
                  <a:moveTo>
                    <a:pt x="72881" y="83358"/>
                  </a:moveTo>
                  <a:cubicBezTo>
                    <a:pt x="76007" y="83359"/>
                    <a:pt x="79129" y="83603"/>
                    <a:pt x="82217" y="84087"/>
                  </a:cubicBezTo>
                  <a:cubicBezTo>
                    <a:pt x="82248" y="84094"/>
                    <a:pt x="82280" y="84075"/>
                    <a:pt x="82287" y="84043"/>
                  </a:cubicBezTo>
                  <a:cubicBezTo>
                    <a:pt x="82288" y="84038"/>
                    <a:pt x="82289" y="84033"/>
                    <a:pt x="82289" y="84028"/>
                  </a:cubicBezTo>
                  <a:cubicBezTo>
                    <a:pt x="82289" y="83677"/>
                    <a:pt x="82289" y="82448"/>
                    <a:pt x="82289" y="81986"/>
                  </a:cubicBezTo>
                  <a:cubicBezTo>
                    <a:pt x="83325" y="49745"/>
                    <a:pt x="105930" y="22240"/>
                    <a:pt x="137360" y="14977"/>
                  </a:cubicBezTo>
                  <a:cubicBezTo>
                    <a:pt x="169368" y="7371"/>
                    <a:pt x="202473" y="22347"/>
                    <a:pt x="217894" y="51409"/>
                  </a:cubicBezTo>
                  <a:cubicBezTo>
                    <a:pt x="217917" y="51426"/>
                    <a:pt x="217948" y="51426"/>
                    <a:pt x="217972" y="51409"/>
                  </a:cubicBezTo>
                  <a:cubicBezTo>
                    <a:pt x="236272" y="45047"/>
                    <a:pt x="256512" y="47828"/>
                    <a:pt x="272418" y="58890"/>
                  </a:cubicBezTo>
                  <a:cubicBezTo>
                    <a:pt x="287925" y="69644"/>
                    <a:pt x="297338" y="87178"/>
                    <a:pt x="297732" y="106044"/>
                  </a:cubicBezTo>
                  <a:cubicBezTo>
                    <a:pt x="297732" y="106258"/>
                    <a:pt x="297732" y="107033"/>
                    <a:pt x="297732" y="107267"/>
                  </a:cubicBezTo>
                  <a:cubicBezTo>
                    <a:pt x="297732" y="107306"/>
                    <a:pt x="297732" y="107325"/>
                    <a:pt x="297803" y="107319"/>
                  </a:cubicBezTo>
                  <a:cubicBezTo>
                    <a:pt x="299099" y="107167"/>
                    <a:pt x="300403" y="107106"/>
                    <a:pt x="301707" y="107137"/>
                  </a:cubicBezTo>
                  <a:cubicBezTo>
                    <a:pt x="327812" y="106830"/>
                    <a:pt x="349223" y="127744"/>
                    <a:pt x="349528" y="153850"/>
                  </a:cubicBezTo>
                  <a:cubicBezTo>
                    <a:pt x="349835" y="179954"/>
                    <a:pt x="328921" y="201365"/>
                    <a:pt x="302816" y="201671"/>
                  </a:cubicBezTo>
                  <a:cubicBezTo>
                    <a:pt x="302446" y="201676"/>
                    <a:pt x="302076" y="201676"/>
                    <a:pt x="301707" y="201671"/>
                  </a:cubicBezTo>
                  <a:lnTo>
                    <a:pt x="89452" y="201671"/>
                  </a:lnTo>
                  <a:lnTo>
                    <a:pt x="70325" y="201476"/>
                  </a:lnTo>
                  <a:cubicBezTo>
                    <a:pt x="48240" y="200605"/>
                    <a:pt x="28432" y="187633"/>
                    <a:pt x="18806" y="167737"/>
                  </a:cubicBezTo>
                  <a:cubicBezTo>
                    <a:pt x="9298" y="147944"/>
                    <a:pt x="11686" y="124491"/>
                    <a:pt x="24986" y="107020"/>
                  </a:cubicBezTo>
                  <a:cubicBezTo>
                    <a:pt x="36377" y="92082"/>
                    <a:pt x="54096" y="83328"/>
                    <a:pt x="72881" y="83358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B5A94E-76E9-4CC1-AC0A-14D470E6A048}"/>
              </a:ext>
            </a:extLst>
          </p:cNvPr>
          <p:cNvGrpSpPr/>
          <p:nvPr/>
        </p:nvGrpSpPr>
        <p:grpSpPr>
          <a:xfrm>
            <a:off x="10014723" y="5022904"/>
            <a:ext cx="601126" cy="444223"/>
            <a:chOff x="5694362" y="3142545"/>
            <a:chExt cx="800099" cy="59126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5D4E40-0119-4B2D-B5D2-0DBAF201AFA5}"/>
                </a:ext>
              </a:extLst>
            </p:cNvPr>
            <p:cNvSpPr/>
            <p:nvPr/>
          </p:nvSpPr>
          <p:spPr>
            <a:xfrm>
              <a:off x="5874622" y="3142545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6763E8F-31F5-42ED-8EEC-C9ED2B098776}"/>
                </a:ext>
              </a:extLst>
            </p:cNvPr>
            <p:cNvSpPr/>
            <p:nvPr/>
          </p:nvSpPr>
          <p:spPr>
            <a:xfrm>
              <a:off x="5999162" y="3228975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A027A1-4A61-4BED-8F8F-C014A703BC80}"/>
                </a:ext>
              </a:extLst>
            </p:cNvPr>
            <p:cNvSpPr/>
            <p:nvPr/>
          </p:nvSpPr>
          <p:spPr>
            <a:xfrm>
              <a:off x="5952489" y="3438525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ED681D-9F8A-4446-90BC-64DE805D11A2}"/>
                </a:ext>
              </a:extLst>
            </p:cNvPr>
            <p:cNvSpPr/>
            <p:nvPr/>
          </p:nvSpPr>
          <p:spPr>
            <a:xfrm>
              <a:off x="6272529" y="3174073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81D0DD-F46F-463F-9872-4F72DB912A4D}"/>
                </a:ext>
              </a:extLst>
            </p:cNvPr>
            <p:cNvSpPr/>
            <p:nvPr/>
          </p:nvSpPr>
          <p:spPr>
            <a:xfrm>
              <a:off x="6339547" y="3372583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DA6472-91F5-49C7-B15F-08BD3BAE2ED9}"/>
                </a:ext>
              </a:extLst>
            </p:cNvPr>
            <p:cNvSpPr/>
            <p:nvPr/>
          </p:nvSpPr>
          <p:spPr>
            <a:xfrm>
              <a:off x="5780100" y="3174338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C9AB58B-2D44-4DF4-87AB-86E4F204EE5B}"/>
                </a:ext>
              </a:extLst>
            </p:cNvPr>
            <p:cNvSpPr/>
            <p:nvPr/>
          </p:nvSpPr>
          <p:spPr>
            <a:xfrm>
              <a:off x="5694362" y="3372821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B3CFAD-EB0F-4D18-96F0-3EC11B89B6C4}"/>
                </a:ext>
              </a:extLst>
            </p:cNvPr>
            <p:cNvSpPr/>
            <p:nvPr/>
          </p:nvSpPr>
          <p:spPr>
            <a:xfrm>
              <a:off x="5922962" y="3555653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0EAF819-01D1-45A1-A03B-9679645E8368}"/>
              </a:ext>
            </a:extLst>
          </p:cNvPr>
          <p:cNvSpPr txBox="1"/>
          <p:nvPr/>
        </p:nvSpPr>
        <p:spPr>
          <a:xfrm>
            <a:off x="1158035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Set Business Goals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8FE4B90-7F7D-4970-8F41-99BABD3D2450}"/>
              </a:ext>
            </a:extLst>
          </p:cNvPr>
          <p:cNvSpPr txBox="1"/>
          <p:nvPr/>
        </p:nvSpPr>
        <p:spPr>
          <a:xfrm>
            <a:off x="3203714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Identify Stakeholders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79E679A-8C73-4BDA-9DA5-2CD58EB2EB8D}"/>
              </a:ext>
            </a:extLst>
          </p:cNvPr>
          <p:cNvSpPr txBox="1"/>
          <p:nvPr/>
        </p:nvSpPr>
        <p:spPr>
          <a:xfrm>
            <a:off x="5302324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Time &amp; Budget Estimation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654540A-E0C2-4C26-B1E4-66D1F65FCA75}"/>
              </a:ext>
            </a:extLst>
          </p:cNvPr>
          <p:cNvSpPr txBox="1"/>
          <p:nvPr/>
        </p:nvSpPr>
        <p:spPr>
          <a:xfrm>
            <a:off x="9550796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Migrate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779954-B56B-4728-9E66-C6040B56F31B}"/>
              </a:ext>
            </a:extLst>
          </p:cNvPr>
          <p:cNvSpPr txBox="1"/>
          <p:nvPr/>
        </p:nvSpPr>
        <p:spPr>
          <a:xfrm>
            <a:off x="7404056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Clean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56A5006-5350-4286-A767-CB5BDE3C6519}"/>
              </a:ext>
            </a:extLst>
          </p:cNvPr>
          <p:cNvSpPr txBox="1"/>
          <p:nvPr/>
        </p:nvSpPr>
        <p:spPr>
          <a:xfrm>
            <a:off x="1000674" y="5858508"/>
            <a:ext cx="1813389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Integrate Systems &amp; Services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DBFC5E6-D48E-4966-9B83-EC180E909676}"/>
              </a:ext>
            </a:extLst>
          </p:cNvPr>
          <p:cNvSpPr txBox="1"/>
          <p:nvPr/>
        </p:nvSpPr>
        <p:spPr>
          <a:xfrm>
            <a:off x="5302324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Test Solution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3A9EE7-B9FB-44D2-B754-07871B29B18D}"/>
              </a:ext>
            </a:extLst>
          </p:cNvPr>
          <p:cNvSpPr txBox="1"/>
          <p:nvPr/>
        </p:nvSpPr>
        <p:spPr>
          <a:xfrm>
            <a:off x="7404056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Train People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EF9F7B5-3A87-4F21-87B2-35A4AEE71AD0}"/>
              </a:ext>
            </a:extLst>
          </p:cNvPr>
          <p:cNvSpPr txBox="1"/>
          <p:nvPr/>
        </p:nvSpPr>
        <p:spPr>
          <a:xfrm>
            <a:off x="3203714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600" b="1" kern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Deploy Solution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E298C16-0701-40AA-A3AD-B98815C01B61}"/>
              </a:ext>
            </a:extLst>
          </p:cNvPr>
          <p:cNvSpPr txBox="1"/>
          <p:nvPr/>
        </p:nvSpPr>
        <p:spPr>
          <a:xfrm>
            <a:off x="9550796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User Adoption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1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3ED159-4C5C-47FF-9773-903806C1A12A}"/>
              </a:ext>
            </a:extLst>
          </p:cNvPr>
          <p:cNvCxnSpPr>
            <a:cxnSpLocks/>
          </p:cNvCxnSpPr>
          <p:nvPr/>
        </p:nvCxnSpPr>
        <p:spPr>
          <a:xfrm flipH="1">
            <a:off x="1343614" y="5233628"/>
            <a:ext cx="8370787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E340D6C-5BB9-4DCB-BC16-C5FA57C1286F}"/>
              </a:ext>
            </a:extLst>
          </p:cNvPr>
          <p:cNvSpPr/>
          <p:nvPr/>
        </p:nvSpPr>
        <p:spPr>
          <a:xfrm>
            <a:off x="1041495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D53DF3E-8D65-4A86-B1AD-5A469DC0FE28}"/>
              </a:ext>
            </a:extLst>
          </p:cNvPr>
          <p:cNvSpPr/>
          <p:nvPr/>
        </p:nvSpPr>
        <p:spPr>
          <a:xfrm>
            <a:off x="3122171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28DE41D-544E-42F8-89A4-7926F9DCAC2F}"/>
              </a:ext>
            </a:extLst>
          </p:cNvPr>
          <p:cNvSpPr/>
          <p:nvPr/>
        </p:nvSpPr>
        <p:spPr>
          <a:xfrm>
            <a:off x="5205502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B6E7BF0-D76C-4C33-866F-90689AEFE4D9}"/>
              </a:ext>
            </a:extLst>
          </p:cNvPr>
          <p:cNvSpPr/>
          <p:nvPr/>
        </p:nvSpPr>
        <p:spPr>
          <a:xfrm>
            <a:off x="7297553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D1BCEDE-C653-401B-A804-6AC2F46EB4FA}"/>
              </a:ext>
            </a:extLst>
          </p:cNvPr>
          <p:cNvSpPr/>
          <p:nvPr/>
        </p:nvSpPr>
        <p:spPr>
          <a:xfrm>
            <a:off x="9441840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640C8A8-BE7F-4A32-A63F-976CF0B5C6D8}"/>
              </a:ext>
            </a:extLst>
          </p:cNvPr>
          <p:cNvSpPr/>
          <p:nvPr/>
        </p:nvSpPr>
        <p:spPr>
          <a:xfrm>
            <a:off x="1041495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AA2C39C-291E-4D3B-B256-D333039658EF}"/>
              </a:ext>
            </a:extLst>
          </p:cNvPr>
          <p:cNvSpPr/>
          <p:nvPr/>
        </p:nvSpPr>
        <p:spPr>
          <a:xfrm>
            <a:off x="3122171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B3EB803-289E-48E3-880A-4893076A2ED2}"/>
              </a:ext>
            </a:extLst>
          </p:cNvPr>
          <p:cNvSpPr/>
          <p:nvPr/>
        </p:nvSpPr>
        <p:spPr>
          <a:xfrm>
            <a:off x="5205502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611634CF-5E2A-47C9-9829-89EC4C40FD73}"/>
              </a:ext>
            </a:extLst>
          </p:cNvPr>
          <p:cNvSpPr/>
          <p:nvPr/>
        </p:nvSpPr>
        <p:spPr>
          <a:xfrm>
            <a:off x="7297553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8841C39-A52C-43E9-80DA-C788BD3B88A0}"/>
              </a:ext>
            </a:extLst>
          </p:cNvPr>
          <p:cNvSpPr/>
          <p:nvPr/>
        </p:nvSpPr>
        <p:spPr>
          <a:xfrm>
            <a:off x="9441840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10-Step Implementation Process Plan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B144E8-C1FA-4729-BBAD-C5F9F6F76615}"/>
              </a:ext>
            </a:extLst>
          </p:cNvPr>
          <p:cNvSpPr/>
          <p:nvPr/>
        </p:nvSpPr>
        <p:spPr>
          <a:xfrm>
            <a:off x="10850433" y="2337058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69A2F-4D7D-4A24-9760-9E25BFBD8E4D}"/>
              </a:ext>
            </a:extLst>
          </p:cNvPr>
          <p:cNvCxnSpPr>
            <a:cxnSpLocks/>
          </p:cNvCxnSpPr>
          <p:nvPr/>
        </p:nvCxnSpPr>
        <p:spPr>
          <a:xfrm flipH="1">
            <a:off x="2198335" y="2337058"/>
            <a:ext cx="8652098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4FEAE7-F451-4A4A-BEBE-52E6AAAAE53B}"/>
              </a:ext>
            </a:extLst>
          </p:cNvPr>
          <p:cNvSpPr/>
          <p:nvPr/>
        </p:nvSpPr>
        <p:spPr>
          <a:xfrm>
            <a:off x="1476199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C5F66F4-32FF-4D82-87FF-287DC1AD1B82}"/>
              </a:ext>
            </a:extLst>
          </p:cNvPr>
          <p:cNvSpPr/>
          <p:nvPr/>
        </p:nvSpPr>
        <p:spPr>
          <a:xfrm>
            <a:off x="3556875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A87E826-63F0-4474-AE63-F2879B9B4EB7}"/>
              </a:ext>
            </a:extLst>
          </p:cNvPr>
          <p:cNvSpPr/>
          <p:nvPr/>
        </p:nvSpPr>
        <p:spPr>
          <a:xfrm>
            <a:off x="5640206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92CBB5E-385B-49D5-ADCE-A2599ED8A652}"/>
              </a:ext>
            </a:extLst>
          </p:cNvPr>
          <p:cNvSpPr/>
          <p:nvPr/>
        </p:nvSpPr>
        <p:spPr>
          <a:xfrm>
            <a:off x="7732257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15C91F3-A072-4D32-B791-BFB828626AD2}"/>
              </a:ext>
            </a:extLst>
          </p:cNvPr>
          <p:cNvSpPr/>
          <p:nvPr/>
        </p:nvSpPr>
        <p:spPr>
          <a:xfrm>
            <a:off x="9883682" y="1905888"/>
            <a:ext cx="862340" cy="86233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307AB1C-2842-4E63-ABBB-48B887587679}"/>
              </a:ext>
            </a:extLst>
          </p:cNvPr>
          <p:cNvCxnSpPr>
            <a:cxnSpLocks/>
          </p:cNvCxnSpPr>
          <p:nvPr/>
        </p:nvCxnSpPr>
        <p:spPr>
          <a:xfrm flipH="1">
            <a:off x="1343614" y="3783238"/>
            <a:ext cx="9506819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5">
            <a:extLst>
              <a:ext uri="{FF2B5EF4-FFF2-40B4-BE49-F238E27FC236}">
                <a16:creationId xmlns:a16="http://schemas.microsoft.com/office/drawing/2014/main" id="{7FCEF5AF-400A-4734-B68B-D400C8BD8143}"/>
              </a:ext>
            </a:extLst>
          </p:cNvPr>
          <p:cNvSpPr/>
          <p:nvPr/>
        </p:nvSpPr>
        <p:spPr>
          <a:xfrm flipH="1">
            <a:off x="620729" y="3784856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37DC6CD-7D14-4CF6-BD6D-C9D69FD1DD7A}"/>
              </a:ext>
            </a:extLst>
          </p:cNvPr>
          <p:cNvSpPr/>
          <p:nvPr/>
        </p:nvSpPr>
        <p:spPr>
          <a:xfrm>
            <a:off x="1476199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AE21696-1F28-4449-8C59-11808E713074}"/>
              </a:ext>
            </a:extLst>
          </p:cNvPr>
          <p:cNvSpPr/>
          <p:nvPr/>
        </p:nvSpPr>
        <p:spPr>
          <a:xfrm>
            <a:off x="3556875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C066E17-157E-4C1B-BF68-DF7FCE9C4DE2}"/>
              </a:ext>
            </a:extLst>
          </p:cNvPr>
          <p:cNvSpPr/>
          <p:nvPr/>
        </p:nvSpPr>
        <p:spPr>
          <a:xfrm>
            <a:off x="5640206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F4C61C1-545B-422B-946C-D00D1665606B}"/>
              </a:ext>
            </a:extLst>
          </p:cNvPr>
          <p:cNvSpPr/>
          <p:nvPr/>
        </p:nvSpPr>
        <p:spPr>
          <a:xfrm>
            <a:off x="7732257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CCA4A29-6CAB-43D0-9528-1539B336367B}"/>
              </a:ext>
            </a:extLst>
          </p:cNvPr>
          <p:cNvSpPr/>
          <p:nvPr/>
        </p:nvSpPr>
        <p:spPr>
          <a:xfrm>
            <a:off x="9883682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2" name="Graphic 61" descr="Bullseye outline">
            <a:extLst>
              <a:ext uri="{FF2B5EF4-FFF2-40B4-BE49-F238E27FC236}">
                <a16:creationId xmlns:a16="http://schemas.microsoft.com/office/drawing/2014/main" id="{3595A5FD-1182-4CF2-B0A3-A13D6368E322}"/>
              </a:ext>
            </a:extLst>
          </p:cNvPr>
          <p:cNvGrpSpPr/>
          <p:nvPr/>
        </p:nvGrpSpPr>
        <p:grpSpPr>
          <a:xfrm>
            <a:off x="1672264" y="2050800"/>
            <a:ext cx="508042" cy="508040"/>
            <a:chOff x="1672264" y="2050800"/>
            <a:chExt cx="508042" cy="508040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B4D082-C51E-42E6-9AF0-CFBE9E8284A2}"/>
                </a:ext>
              </a:extLst>
            </p:cNvPr>
            <p:cNvSpPr/>
            <p:nvPr/>
          </p:nvSpPr>
          <p:spPr>
            <a:xfrm>
              <a:off x="1672264" y="2083288"/>
              <a:ext cx="475514" cy="475551"/>
            </a:xfrm>
            <a:custGeom>
              <a:avLst/>
              <a:gdLst>
                <a:gd name="connsiteX0" fmla="*/ 427371 w 475514"/>
                <a:gd name="connsiteY0" fmla="*/ 117141 h 475551"/>
                <a:gd name="connsiteX1" fmla="*/ 358411 w 475514"/>
                <a:gd name="connsiteY1" fmla="*/ 427446 h 475551"/>
                <a:gd name="connsiteX2" fmla="*/ 48105 w 475514"/>
                <a:gd name="connsiteY2" fmla="*/ 358486 h 475551"/>
                <a:gd name="connsiteX3" fmla="*/ 117066 w 475514"/>
                <a:gd name="connsiteY3" fmla="*/ 48181 h 475551"/>
                <a:gd name="connsiteX4" fmla="*/ 358411 w 475514"/>
                <a:gd name="connsiteY4" fmla="*/ 48181 h 475551"/>
                <a:gd name="connsiteX5" fmla="*/ 358411 w 475514"/>
                <a:gd name="connsiteY5" fmla="*/ 32918 h 475551"/>
                <a:gd name="connsiteX6" fmla="*/ 32918 w 475514"/>
                <a:gd name="connsiteY6" fmla="*/ 117141 h 475551"/>
                <a:gd name="connsiteX7" fmla="*/ 117141 w 475514"/>
                <a:gd name="connsiteY7" fmla="*/ 442633 h 475551"/>
                <a:gd name="connsiteX8" fmla="*/ 442634 w 475514"/>
                <a:gd name="connsiteY8" fmla="*/ 358410 h 475551"/>
                <a:gd name="connsiteX9" fmla="*/ 442634 w 475514"/>
                <a:gd name="connsiteY9" fmla="*/ 117141 h 47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514" h="475551">
                  <a:moveTo>
                    <a:pt x="427371" y="117141"/>
                  </a:moveTo>
                  <a:cubicBezTo>
                    <a:pt x="494017" y="221873"/>
                    <a:pt x="463142" y="360801"/>
                    <a:pt x="358411" y="427446"/>
                  </a:cubicBezTo>
                  <a:cubicBezTo>
                    <a:pt x="253679" y="494092"/>
                    <a:pt x="114750" y="463217"/>
                    <a:pt x="48105" y="358486"/>
                  </a:cubicBezTo>
                  <a:cubicBezTo>
                    <a:pt x="-18541" y="253754"/>
                    <a:pt x="12334" y="114826"/>
                    <a:pt x="117066" y="48181"/>
                  </a:cubicBezTo>
                  <a:cubicBezTo>
                    <a:pt x="190692" y="1328"/>
                    <a:pt x="284784" y="1328"/>
                    <a:pt x="358411" y="48181"/>
                  </a:cubicBezTo>
                  <a:lnTo>
                    <a:pt x="358411" y="32918"/>
                  </a:lnTo>
                  <a:cubicBezTo>
                    <a:pt x="245271" y="-33707"/>
                    <a:pt x="99543" y="4002"/>
                    <a:pt x="32918" y="117141"/>
                  </a:cubicBezTo>
                  <a:cubicBezTo>
                    <a:pt x="-33706" y="230281"/>
                    <a:pt x="4001" y="376009"/>
                    <a:pt x="117141" y="442633"/>
                  </a:cubicBezTo>
                  <a:cubicBezTo>
                    <a:pt x="230281" y="509258"/>
                    <a:pt x="376009" y="471551"/>
                    <a:pt x="442634" y="358410"/>
                  </a:cubicBezTo>
                  <a:cubicBezTo>
                    <a:pt x="486474" y="283962"/>
                    <a:pt x="486474" y="191590"/>
                    <a:pt x="442634" y="117141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F62B17-3FEB-49E6-99E7-C058A51DA832}"/>
                </a:ext>
              </a:extLst>
            </p:cNvPr>
            <p:cNvSpPr/>
            <p:nvPr/>
          </p:nvSpPr>
          <p:spPr>
            <a:xfrm>
              <a:off x="1756941" y="2167888"/>
              <a:ext cx="306262" cy="306274"/>
            </a:xfrm>
            <a:custGeom>
              <a:avLst/>
              <a:gdLst>
                <a:gd name="connsiteX0" fmla="*/ 241433 w 306262"/>
                <a:gd name="connsiteY0" fmla="*/ 28033 h 306274"/>
                <a:gd name="connsiteX1" fmla="*/ 28033 w 306262"/>
                <a:gd name="connsiteY1" fmla="*/ 64842 h 306274"/>
                <a:gd name="connsiteX2" fmla="*/ 64842 w 306262"/>
                <a:gd name="connsiteY2" fmla="*/ 278242 h 306274"/>
                <a:gd name="connsiteX3" fmla="*/ 278242 w 306262"/>
                <a:gd name="connsiteY3" fmla="*/ 241432 h 306274"/>
                <a:gd name="connsiteX4" fmla="*/ 278242 w 306262"/>
                <a:gd name="connsiteY4" fmla="*/ 64842 h 306274"/>
                <a:gd name="connsiteX5" fmla="*/ 268900 w 306262"/>
                <a:gd name="connsiteY5" fmla="*/ 74178 h 306274"/>
                <a:gd name="connsiteX6" fmla="*/ 232097 w 306262"/>
                <a:gd name="connsiteY6" fmla="*/ 268834 h 306274"/>
                <a:gd name="connsiteX7" fmla="*/ 37441 w 306262"/>
                <a:gd name="connsiteY7" fmla="*/ 232031 h 306274"/>
                <a:gd name="connsiteX8" fmla="*/ 74244 w 306262"/>
                <a:gd name="connsiteY8" fmla="*/ 37375 h 306274"/>
                <a:gd name="connsiteX9" fmla="*/ 232097 w 306262"/>
                <a:gd name="connsiteY9" fmla="*/ 37375 h 30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262" h="306274">
                  <a:moveTo>
                    <a:pt x="241433" y="28033"/>
                  </a:moveTo>
                  <a:cubicBezTo>
                    <a:pt x="172339" y="-20731"/>
                    <a:pt x="76797" y="-4251"/>
                    <a:pt x="28033" y="64842"/>
                  </a:cubicBezTo>
                  <a:cubicBezTo>
                    <a:pt x="-20731" y="133935"/>
                    <a:pt x="-4252" y="229478"/>
                    <a:pt x="64842" y="278242"/>
                  </a:cubicBezTo>
                  <a:cubicBezTo>
                    <a:pt x="133936" y="327006"/>
                    <a:pt x="229478" y="310526"/>
                    <a:pt x="278242" y="241432"/>
                  </a:cubicBezTo>
                  <a:cubicBezTo>
                    <a:pt x="315602" y="188497"/>
                    <a:pt x="315602" y="117778"/>
                    <a:pt x="278242" y="64842"/>
                  </a:cubicBezTo>
                  <a:lnTo>
                    <a:pt x="268900" y="74178"/>
                  </a:lnTo>
                  <a:cubicBezTo>
                    <a:pt x="312490" y="138093"/>
                    <a:pt x="296012" y="225244"/>
                    <a:pt x="232097" y="268834"/>
                  </a:cubicBezTo>
                  <a:cubicBezTo>
                    <a:pt x="168182" y="312423"/>
                    <a:pt x="81031" y="295946"/>
                    <a:pt x="37441" y="232031"/>
                  </a:cubicBezTo>
                  <a:cubicBezTo>
                    <a:pt x="-6149" y="168115"/>
                    <a:pt x="10328" y="80965"/>
                    <a:pt x="74244" y="37375"/>
                  </a:cubicBezTo>
                  <a:cubicBezTo>
                    <a:pt x="121853" y="4906"/>
                    <a:pt x="184488" y="4906"/>
                    <a:pt x="232097" y="37375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49D2E3-08F1-4CE7-80E3-35C36B95D679}"/>
                </a:ext>
              </a:extLst>
            </p:cNvPr>
            <p:cNvSpPr/>
            <p:nvPr/>
          </p:nvSpPr>
          <p:spPr>
            <a:xfrm>
              <a:off x="1841862" y="2252456"/>
              <a:ext cx="136767" cy="136785"/>
            </a:xfrm>
            <a:custGeom>
              <a:avLst/>
              <a:gdLst>
                <a:gd name="connsiteX0" fmla="*/ 68457 w 136767"/>
                <a:gd name="connsiteY0" fmla="*/ 13030 h 136785"/>
                <a:gd name="connsiteX1" fmla="*/ 84546 w 136767"/>
                <a:gd name="connsiteY1" fmla="*/ 15431 h 136785"/>
                <a:gd name="connsiteX2" fmla="*/ 94701 w 136767"/>
                <a:gd name="connsiteY2" fmla="*/ 5282 h 136785"/>
                <a:gd name="connsiteX3" fmla="*/ 5281 w 136767"/>
                <a:gd name="connsiteY3" fmla="*/ 42085 h 136785"/>
                <a:gd name="connsiteX4" fmla="*/ 42084 w 136767"/>
                <a:gd name="connsiteY4" fmla="*/ 131504 h 136785"/>
                <a:gd name="connsiteX5" fmla="*/ 131504 w 136767"/>
                <a:gd name="connsiteY5" fmla="*/ 94701 h 136785"/>
                <a:gd name="connsiteX6" fmla="*/ 131504 w 136767"/>
                <a:gd name="connsiteY6" fmla="*/ 42085 h 136785"/>
                <a:gd name="connsiteX7" fmla="*/ 121355 w 136767"/>
                <a:gd name="connsiteY7" fmla="*/ 52240 h 136785"/>
                <a:gd name="connsiteX8" fmla="*/ 84537 w 136767"/>
                <a:gd name="connsiteY8" fmla="*/ 121235 h 136785"/>
                <a:gd name="connsiteX9" fmla="*/ 15542 w 136767"/>
                <a:gd name="connsiteY9" fmla="*/ 84417 h 136785"/>
                <a:gd name="connsiteX10" fmla="*/ 52360 w 136767"/>
                <a:gd name="connsiteY10" fmla="*/ 15422 h 136785"/>
                <a:gd name="connsiteX11" fmla="*/ 68457 w 136767"/>
                <a:gd name="connsiteY11" fmla="*/ 13030 h 13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767" h="136785">
                  <a:moveTo>
                    <a:pt x="68457" y="13030"/>
                  </a:moveTo>
                  <a:cubicBezTo>
                    <a:pt x="73909" y="13032"/>
                    <a:pt x="79331" y="13841"/>
                    <a:pt x="84546" y="15431"/>
                  </a:cubicBezTo>
                  <a:lnTo>
                    <a:pt x="94701" y="5282"/>
                  </a:lnTo>
                  <a:cubicBezTo>
                    <a:pt x="59845" y="-9248"/>
                    <a:pt x="19811" y="7229"/>
                    <a:pt x="5281" y="42085"/>
                  </a:cubicBezTo>
                  <a:cubicBezTo>
                    <a:pt x="-9248" y="76940"/>
                    <a:pt x="7229" y="116974"/>
                    <a:pt x="42084" y="131504"/>
                  </a:cubicBezTo>
                  <a:cubicBezTo>
                    <a:pt x="76940" y="146033"/>
                    <a:pt x="116974" y="129556"/>
                    <a:pt x="131504" y="94701"/>
                  </a:cubicBezTo>
                  <a:cubicBezTo>
                    <a:pt x="138522" y="77865"/>
                    <a:pt x="138522" y="58921"/>
                    <a:pt x="131504" y="42085"/>
                  </a:cubicBezTo>
                  <a:lnTo>
                    <a:pt x="121355" y="52240"/>
                  </a:lnTo>
                  <a:cubicBezTo>
                    <a:pt x="130241" y="81459"/>
                    <a:pt x="113756" y="112350"/>
                    <a:pt x="84537" y="121235"/>
                  </a:cubicBezTo>
                  <a:cubicBezTo>
                    <a:pt x="55318" y="130121"/>
                    <a:pt x="24428" y="113636"/>
                    <a:pt x="15542" y="84417"/>
                  </a:cubicBezTo>
                  <a:cubicBezTo>
                    <a:pt x="6657" y="55198"/>
                    <a:pt x="23141" y="24308"/>
                    <a:pt x="52360" y="15422"/>
                  </a:cubicBezTo>
                  <a:cubicBezTo>
                    <a:pt x="57578" y="13836"/>
                    <a:pt x="63003" y="13029"/>
                    <a:pt x="68457" y="13030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DEF7554-C70B-498B-A69A-BB7E7B262879}"/>
                </a:ext>
              </a:extLst>
            </p:cNvPr>
            <p:cNvSpPr/>
            <p:nvPr/>
          </p:nvSpPr>
          <p:spPr>
            <a:xfrm>
              <a:off x="1903733" y="2050800"/>
              <a:ext cx="276573" cy="276571"/>
            </a:xfrm>
            <a:custGeom>
              <a:avLst/>
              <a:gdLst>
                <a:gd name="connsiteX0" fmla="*/ 276078 w 276573"/>
                <a:gd name="connsiteY0" fmla="*/ 62564 h 276571"/>
                <a:gd name="connsiteX1" fmla="*/ 270067 w 276573"/>
                <a:gd name="connsiteY1" fmla="*/ 58550 h 276571"/>
                <a:gd name="connsiteX2" fmla="*/ 218021 w 276573"/>
                <a:gd name="connsiteY2" fmla="*/ 58550 h 276571"/>
                <a:gd name="connsiteX3" fmla="*/ 218021 w 276573"/>
                <a:gd name="connsiteY3" fmla="*/ 6504 h 276571"/>
                <a:gd name="connsiteX4" fmla="*/ 211514 w 276573"/>
                <a:gd name="connsiteY4" fmla="*/ 0 h 276571"/>
                <a:gd name="connsiteX5" fmla="*/ 206916 w 276573"/>
                <a:gd name="connsiteY5" fmla="*/ 1905 h 276571"/>
                <a:gd name="connsiteX6" fmla="*/ 148365 w 276573"/>
                <a:gd name="connsiteY6" fmla="*/ 60456 h 276571"/>
                <a:gd name="connsiteX7" fmla="*/ 146459 w 276573"/>
                <a:gd name="connsiteY7" fmla="*/ 65056 h 276571"/>
                <a:gd name="connsiteX8" fmla="*/ 146459 w 276573"/>
                <a:gd name="connsiteY8" fmla="*/ 120914 h 276571"/>
                <a:gd name="connsiteX9" fmla="*/ 1986 w 276573"/>
                <a:gd name="connsiteY9" fmla="*/ 265386 h 276571"/>
                <a:gd name="connsiteX10" fmla="*/ 1826 w 276573"/>
                <a:gd name="connsiteY10" fmla="*/ 274585 h 276571"/>
                <a:gd name="connsiteX11" fmla="*/ 11025 w 276573"/>
                <a:gd name="connsiteY11" fmla="*/ 274745 h 276571"/>
                <a:gd name="connsiteX12" fmla="*/ 11185 w 276573"/>
                <a:gd name="connsiteY12" fmla="*/ 274585 h 276571"/>
                <a:gd name="connsiteX13" fmla="*/ 155658 w 276573"/>
                <a:gd name="connsiteY13" fmla="*/ 130113 h 276571"/>
                <a:gd name="connsiteX14" fmla="*/ 211516 w 276573"/>
                <a:gd name="connsiteY14" fmla="*/ 130113 h 276571"/>
                <a:gd name="connsiteX15" fmla="*/ 216115 w 276573"/>
                <a:gd name="connsiteY15" fmla="*/ 128207 h 276571"/>
                <a:gd name="connsiteX16" fmla="*/ 274667 w 276573"/>
                <a:gd name="connsiteY16" fmla="*/ 69655 h 276571"/>
                <a:gd name="connsiteX17" fmla="*/ 276078 w 276573"/>
                <a:gd name="connsiteY17" fmla="*/ 62564 h 276571"/>
                <a:gd name="connsiteX18" fmla="*/ 159470 w 276573"/>
                <a:gd name="connsiteY18" fmla="*/ 67749 h 276571"/>
                <a:gd name="connsiteX19" fmla="*/ 204899 w 276573"/>
                <a:gd name="connsiteY19" fmla="*/ 22320 h 276571"/>
                <a:gd name="connsiteX20" fmla="*/ 205010 w 276573"/>
                <a:gd name="connsiteY20" fmla="*/ 22365 h 276571"/>
                <a:gd name="connsiteX21" fmla="*/ 205010 w 276573"/>
                <a:gd name="connsiteY21" fmla="*/ 62362 h 276571"/>
                <a:gd name="connsiteX22" fmla="*/ 159470 w 276573"/>
                <a:gd name="connsiteY22" fmla="*/ 107902 h 276571"/>
                <a:gd name="connsiteX23" fmla="*/ 208822 w 276573"/>
                <a:gd name="connsiteY23" fmla="*/ 117101 h 276571"/>
                <a:gd name="connsiteX24" fmla="*/ 168669 w 276573"/>
                <a:gd name="connsiteY24" fmla="*/ 117101 h 276571"/>
                <a:gd name="connsiteX25" fmla="*/ 214209 w 276573"/>
                <a:gd name="connsiteY25" fmla="*/ 71561 h 276571"/>
                <a:gd name="connsiteX26" fmla="*/ 254206 w 276573"/>
                <a:gd name="connsiteY26" fmla="*/ 71561 h 276571"/>
                <a:gd name="connsiteX27" fmla="*/ 254252 w 276573"/>
                <a:gd name="connsiteY27" fmla="*/ 71672 h 27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573" h="276571">
                  <a:moveTo>
                    <a:pt x="276078" y="62564"/>
                  </a:moveTo>
                  <a:cubicBezTo>
                    <a:pt x="275071" y="60134"/>
                    <a:pt x="272698" y="58549"/>
                    <a:pt x="270067" y="58550"/>
                  </a:cubicBezTo>
                  <a:lnTo>
                    <a:pt x="218021" y="58550"/>
                  </a:lnTo>
                  <a:lnTo>
                    <a:pt x="218021" y="6504"/>
                  </a:lnTo>
                  <a:cubicBezTo>
                    <a:pt x="218021" y="2911"/>
                    <a:pt x="215108" y="-1"/>
                    <a:pt x="211514" y="0"/>
                  </a:cubicBezTo>
                  <a:cubicBezTo>
                    <a:pt x="209790" y="0"/>
                    <a:pt x="208136" y="686"/>
                    <a:pt x="206916" y="1905"/>
                  </a:cubicBezTo>
                  <a:lnTo>
                    <a:pt x="148365" y="60456"/>
                  </a:lnTo>
                  <a:cubicBezTo>
                    <a:pt x="147145" y="61676"/>
                    <a:pt x="146459" y="63330"/>
                    <a:pt x="146459" y="65056"/>
                  </a:cubicBezTo>
                  <a:lnTo>
                    <a:pt x="146459" y="120914"/>
                  </a:lnTo>
                  <a:lnTo>
                    <a:pt x="1986" y="265386"/>
                  </a:lnTo>
                  <a:cubicBezTo>
                    <a:pt x="-598" y="267882"/>
                    <a:pt x="-670" y="272000"/>
                    <a:pt x="1826" y="274585"/>
                  </a:cubicBezTo>
                  <a:cubicBezTo>
                    <a:pt x="4323" y="277170"/>
                    <a:pt x="8441" y="277241"/>
                    <a:pt x="11025" y="274745"/>
                  </a:cubicBezTo>
                  <a:cubicBezTo>
                    <a:pt x="11080" y="274692"/>
                    <a:pt x="11133" y="274639"/>
                    <a:pt x="11185" y="274585"/>
                  </a:cubicBezTo>
                  <a:lnTo>
                    <a:pt x="155658" y="130113"/>
                  </a:lnTo>
                  <a:lnTo>
                    <a:pt x="211516" y="130113"/>
                  </a:lnTo>
                  <a:cubicBezTo>
                    <a:pt x="213241" y="130112"/>
                    <a:pt x="214895" y="129427"/>
                    <a:pt x="216115" y="128207"/>
                  </a:cubicBezTo>
                  <a:lnTo>
                    <a:pt x="274667" y="69655"/>
                  </a:lnTo>
                  <a:cubicBezTo>
                    <a:pt x="276529" y="67795"/>
                    <a:pt x="277085" y="64996"/>
                    <a:pt x="276078" y="62564"/>
                  </a:cubicBezTo>
                  <a:close/>
                  <a:moveTo>
                    <a:pt x="159470" y="67749"/>
                  </a:moveTo>
                  <a:lnTo>
                    <a:pt x="204899" y="22320"/>
                  </a:lnTo>
                  <a:cubicBezTo>
                    <a:pt x="204958" y="22261"/>
                    <a:pt x="205010" y="22281"/>
                    <a:pt x="205010" y="22365"/>
                  </a:cubicBezTo>
                  <a:lnTo>
                    <a:pt x="205010" y="62362"/>
                  </a:lnTo>
                  <a:lnTo>
                    <a:pt x="159470" y="107902"/>
                  </a:lnTo>
                  <a:close/>
                  <a:moveTo>
                    <a:pt x="208822" y="117101"/>
                  </a:moveTo>
                  <a:lnTo>
                    <a:pt x="168669" y="117101"/>
                  </a:lnTo>
                  <a:lnTo>
                    <a:pt x="214209" y="71561"/>
                  </a:lnTo>
                  <a:lnTo>
                    <a:pt x="254206" y="71561"/>
                  </a:lnTo>
                  <a:cubicBezTo>
                    <a:pt x="254291" y="71561"/>
                    <a:pt x="254310" y="71613"/>
                    <a:pt x="254252" y="71672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57" name="Graphic 22" descr="Handshake outline">
            <a:extLst>
              <a:ext uri="{FF2B5EF4-FFF2-40B4-BE49-F238E27FC236}">
                <a16:creationId xmlns:a16="http://schemas.microsoft.com/office/drawing/2014/main" id="{BFF26817-2852-44CD-BA81-05A0B1DD3DC4}"/>
              </a:ext>
            </a:extLst>
          </p:cNvPr>
          <p:cNvSpPr/>
          <p:nvPr/>
        </p:nvSpPr>
        <p:spPr>
          <a:xfrm>
            <a:off x="3675324" y="2183846"/>
            <a:ext cx="599175" cy="368873"/>
          </a:xfrm>
          <a:custGeom>
            <a:avLst/>
            <a:gdLst>
              <a:gd name="connsiteX0" fmla="*/ 593321 w 599175"/>
              <a:gd name="connsiteY0" fmla="*/ 133367 h 368873"/>
              <a:gd name="connsiteX1" fmla="*/ 519806 w 599175"/>
              <a:gd name="connsiteY1" fmla="*/ 11060 h 368873"/>
              <a:gd name="connsiteX2" fmla="*/ 513300 w 599175"/>
              <a:gd name="connsiteY2" fmla="*/ 0 h 368873"/>
              <a:gd name="connsiteX3" fmla="*/ 502241 w 599175"/>
              <a:gd name="connsiteY3" fmla="*/ 7156 h 368873"/>
              <a:gd name="connsiteX4" fmla="*/ 452797 w 599175"/>
              <a:gd name="connsiteY4" fmla="*/ 37733 h 368873"/>
              <a:gd name="connsiteX5" fmla="*/ 440436 w 599175"/>
              <a:gd name="connsiteY5" fmla="*/ 53347 h 368873"/>
              <a:gd name="connsiteX6" fmla="*/ 441087 w 599175"/>
              <a:gd name="connsiteY6" fmla="*/ 67659 h 368873"/>
              <a:gd name="connsiteX7" fmla="*/ 399451 w 599175"/>
              <a:gd name="connsiteY7" fmla="*/ 74816 h 368873"/>
              <a:gd name="connsiteX8" fmla="*/ 341550 w 599175"/>
              <a:gd name="connsiteY8" fmla="*/ 65057 h 368873"/>
              <a:gd name="connsiteX9" fmla="*/ 312925 w 599175"/>
              <a:gd name="connsiteY9" fmla="*/ 58551 h 368873"/>
              <a:gd name="connsiteX10" fmla="*/ 311623 w 599175"/>
              <a:gd name="connsiteY10" fmla="*/ 58551 h 368873"/>
              <a:gd name="connsiteX11" fmla="*/ 311623 w 599175"/>
              <a:gd name="connsiteY11" fmla="*/ 58551 h 368873"/>
              <a:gd name="connsiteX12" fmla="*/ 310322 w 599175"/>
              <a:gd name="connsiteY12" fmla="*/ 58551 h 368873"/>
              <a:gd name="connsiteX13" fmla="*/ 309021 w 599175"/>
              <a:gd name="connsiteY13" fmla="*/ 58551 h 368873"/>
              <a:gd name="connsiteX14" fmla="*/ 307720 w 599175"/>
              <a:gd name="connsiteY14" fmla="*/ 58551 h 368873"/>
              <a:gd name="connsiteX15" fmla="*/ 304467 w 599175"/>
              <a:gd name="connsiteY15" fmla="*/ 58551 h 368873"/>
              <a:gd name="connsiteX16" fmla="*/ 304467 w 599175"/>
              <a:gd name="connsiteY16" fmla="*/ 58551 h 368873"/>
              <a:gd name="connsiteX17" fmla="*/ 275191 w 599175"/>
              <a:gd name="connsiteY17" fmla="*/ 71563 h 368873"/>
              <a:gd name="connsiteX18" fmla="*/ 269987 w 599175"/>
              <a:gd name="connsiteY18" fmla="*/ 77418 h 368873"/>
              <a:gd name="connsiteX19" fmla="*/ 243313 w 599175"/>
              <a:gd name="connsiteY19" fmla="*/ 72213 h 368873"/>
              <a:gd name="connsiteX20" fmla="*/ 238109 w 599175"/>
              <a:gd name="connsiteY20" fmla="*/ 72213 h 368873"/>
              <a:gd name="connsiteX21" fmla="*/ 227049 w 599175"/>
              <a:gd name="connsiteY21" fmla="*/ 72864 h 368873"/>
              <a:gd name="connsiteX22" fmla="*/ 201677 w 599175"/>
              <a:gd name="connsiteY22" fmla="*/ 74165 h 368873"/>
              <a:gd name="connsiteX23" fmla="*/ 160040 w 599175"/>
              <a:gd name="connsiteY23" fmla="*/ 65708 h 368873"/>
              <a:gd name="connsiteX24" fmla="*/ 160040 w 599175"/>
              <a:gd name="connsiteY24" fmla="*/ 53347 h 368873"/>
              <a:gd name="connsiteX25" fmla="*/ 147680 w 599175"/>
              <a:gd name="connsiteY25" fmla="*/ 37733 h 368873"/>
              <a:gd name="connsiteX26" fmla="*/ 98887 w 599175"/>
              <a:gd name="connsiteY26" fmla="*/ 7156 h 368873"/>
              <a:gd name="connsiteX27" fmla="*/ 87827 w 599175"/>
              <a:gd name="connsiteY27" fmla="*/ 0 h 368873"/>
              <a:gd name="connsiteX28" fmla="*/ 81321 w 599175"/>
              <a:gd name="connsiteY28" fmla="*/ 11060 h 368873"/>
              <a:gd name="connsiteX29" fmla="*/ 6506 w 599175"/>
              <a:gd name="connsiteY29" fmla="*/ 133367 h 368873"/>
              <a:gd name="connsiteX30" fmla="*/ 0 w 599175"/>
              <a:gd name="connsiteY30" fmla="*/ 144427 h 368873"/>
              <a:gd name="connsiteX31" fmla="*/ 11060 w 599175"/>
              <a:gd name="connsiteY31" fmla="*/ 150932 h 368873"/>
              <a:gd name="connsiteX32" fmla="*/ 61154 w 599175"/>
              <a:gd name="connsiteY32" fmla="*/ 181509 h 368873"/>
              <a:gd name="connsiteX33" fmla="*/ 89779 w 599175"/>
              <a:gd name="connsiteY33" fmla="*/ 180208 h 368873"/>
              <a:gd name="connsiteX34" fmla="*/ 132066 w 599175"/>
              <a:gd name="connsiteY34" fmla="*/ 229652 h 368873"/>
              <a:gd name="connsiteX35" fmla="*/ 132716 w 599175"/>
              <a:gd name="connsiteY35" fmla="*/ 230953 h 368873"/>
              <a:gd name="connsiteX36" fmla="*/ 134018 w 599175"/>
              <a:gd name="connsiteY36" fmla="*/ 231603 h 368873"/>
              <a:gd name="connsiteX37" fmla="*/ 134018 w 599175"/>
              <a:gd name="connsiteY37" fmla="*/ 231603 h 368873"/>
              <a:gd name="connsiteX38" fmla="*/ 124910 w 599175"/>
              <a:gd name="connsiteY38" fmla="*/ 242012 h 368873"/>
              <a:gd name="connsiteX39" fmla="*/ 127512 w 599175"/>
              <a:gd name="connsiteY39" fmla="*/ 287552 h 368873"/>
              <a:gd name="connsiteX40" fmla="*/ 127512 w 599175"/>
              <a:gd name="connsiteY40" fmla="*/ 287552 h 368873"/>
              <a:gd name="connsiteX41" fmla="*/ 127512 w 599175"/>
              <a:gd name="connsiteY41" fmla="*/ 287552 h 368873"/>
              <a:gd name="connsiteX42" fmla="*/ 148330 w 599175"/>
              <a:gd name="connsiteY42" fmla="*/ 295359 h 368873"/>
              <a:gd name="connsiteX43" fmla="*/ 152234 w 599175"/>
              <a:gd name="connsiteY43" fmla="*/ 295359 h 368873"/>
              <a:gd name="connsiteX44" fmla="*/ 164594 w 599175"/>
              <a:gd name="connsiteY44" fmla="*/ 290805 h 368873"/>
              <a:gd name="connsiteX45" fmla="*/ 175004 w 599175"/>
              <a:gd name="connsiteY45" fmla="*/ 311623 h 368873"/>
              <a:gd name="connsiteX46" fmla="*/ 175004 w 599175"/>
              <a:gd name="connsiteY46" fmla="*/ 311623 h 368873"/>
              <a:gd name="connsiteX47" fmla="*/ 175004 w 599175"/>
              <a:gd name="connsiteY47" fmla="*/ 311623 h 368873"/>
              <a:gd name="connsiteX48" fmla="*/ 195822 w 599175"/>
              <a:gd name="connsiteY48" fmla="*/ 319430 h 368873"/>
              <a:gd name="connsiteX49" fmla="*/ 198424 w 599175"/>
              <a:gd name="connsiteY49" fmla="*/ 319430 h 368873"/>
              <a:gd name="connsiteX50" fmla="*/ 208183 w 599175"/>
              <a:gd name="connsiteY50" fmla="*/ 317479 h 368873"/>
              <a:gd name="connsiteX51" fmla="*/ 217941 w 599175"/>
              <a:gd name="connsiteY51" fmla="*/ 336345 h 368873"/>
              <a:gd name="connsiteX52" fmla="*/ 217941 w 599175"/>
              <a:gd name="connsiteY52" fmla="*/ 336345 h 368873"/>
              <a:gd name="connsiteX53" fmla="*/ 217941 w 599175"/>
              <a:gd name="connsiteY53" fmla="*/ 336345 h 368873"/>
              <a:gd name="connsiteX54" fmla="*/ 236157 w 599175"/>
              <a:gd name="connsiteY54" fmla="*/ 343501 h 368873"/>
              <a:gd name="connsiteX55" fmla="*/ 239410 w 599175"/>
              <a:gd name="connsiteY55" fmla="*/ 343501 h 368873"/>
              <a:gd name="connsiteX56" fmla="*/ 251771 w 599175"/>
              <a:gd name="connsiteY56" fmla="*/ 339598 h 368873"/>
              <a:gd name="connsiteX57" fmla="*/ 259578 w 599175"/>
              <a:gd name="connsiteY57" fmla="*/ 351959 h 368873"/>
              <a:gd name="connsiteX58" fmla="*/ 278444 w 599175"/>
              <a:gd name="connsiteY58" fmla="*/ 358465 h 368873"/>
              <a:gd name="connsiteX59" fmla="*/ 279745 w 599175"/>
              <a:gd name="connsiteY59" fmla="*/ 358465 h 368873"/>
              <a:gd name="connsiteX60" fmla="*/ 281047 w 599175"/>
              <a:gd name="connsiteY60" fmla="*/ 358465 h 368873"/>
              <a:gd name="connsiteX61" fmla="*/ 292106 w 599175"/>
              <a:gd name="connsiteY61" fmla="*/ 353911 h 368873"/>
              <a:gd name="connsiteX62" fmla="*/ 292757 w 599175"/>
              <a:gd name="connsiteY62" fmla="*/ 354561 h 368873"/>
              <a:gd name="connsiteX63" fmla="*/ 301865 w 599175"/>
              <a:gd name="connsiteY63" fmla="*/ 361717 h 368873"/>
              <a:gd name="connsiteX64" fmla="*/ 302515 w 599175"/>
              <a:gd name="connsiteY64" fmla="*/ 362368 h 368873"/>
              <a:gd name="connsiteX65" fmla="*/ 303166 w 599175"/>
              <a:gd name="connsiteY65" fmla="*/ 363019 h 368873"/>
              <a:gd name="connsiteX66" fmla="*/ 322683 w 599175"/>
              <a:gd name="connsiteY66" fmla="*/ 368874 h 368873"/>
              <a:gd name="connsiteX67" fmla="*/ 326587 w 599175"/>
              <a:gd name="connsiteY67" fmla="*/ 368874 h 368873"/>
              <a:gd name="connsiteX68" fmla="*/ 360416 w 599175"/>
              <a:gd name="connsiteY68" fmla="*/ 340249 h 368873"/>
              <a:gd name="connsiteX69" fmla="*/ 390343 w 599175"/>
              <a:gd name="connsiteY69" fmla="*/ 312274 h 368873"/>
              <a:gd name="connsiteX70" fmla="*/ 420269 w 599175"/>
              <a:gd name="connsiteY70" fmla="*/ 283649 h 368873"/>
              <a:gd name="connsiteX71" fmla="*/ 422871 w 599175"/>
              <a:gd name="connsiteY71" fmla="*/ 283649 h 368873"/>
              <a:gd name="connsiteX72" fmla="*/ 458002 w 599175"/>
              <a:gd name="connsiteY72" fmla="*/ 242663 h 368873"/>
              <a:gd name="connsiteX73" fmla="*/ 458002 w 599175"/>
              <a:gd name="connsiteY73" fmla="*/ 238109 h 368873"/>
              <a:gd name="connsiteX74" fmla="*/ 463206 w 599175"/>
              <a:gd name="connsiteY74" fmla="*/ 231603 h 368873"/>
              <a:gd name="connsiteX75" fmla="*/ 508096 w 599175"/>
              <a:gd name="connsiteY75" fmla="*/ 179558 h 368873"/>
              <a:gd name="connsiteX76" fmla="*/ 538022 w 599175"/>
              <a:gd name="connsiteY76" fmla="*/ 180859 h 368873"/>
              <a:gd name="connsiteX77" fmla="*/ 588116 w 599175"/>
              <a:gd name="connsiteY77" fmla="*/ 150282 h 368873"/>
              <a:gd name="connsiteX78" fmla="*/ 599176 w 599175"/>
              <a:gd name="connsiteY78" fmla="*/ 143776 h 368873"/>
              <a:gd name="connsiteX79" fmla="*/ 593321 w 599175"/>
              <a:gd name="connsiteY79" fmla="*/ 133367 h 368873"/>
              <a:gd name="connsiteX80" fmla="*/ 67659 w 599175"/>
              <a:gd name="connsiteY80" fmla="*/ 170450 h 368873"/>
              <a:gd name="connsiteX81" fmla="*/ 17565 w 599175"/>
              <a:gd name="connsiteY81" fmla="*/ 139873 h 368873"/>
              <a:gd name="connsiteX82" fmla="*/ 91730 w 599175"/>
              <a:gd name="connsiteY82" fmla="*/ 17565 h 368873"/>
              <a:gd name="connsiteX83" fmla="*/ 141174 w 599175"/>
              <a:gd name="connsiteY83" fmla="*/ 48142 h 368873"/>
              <a:gd name="connsiteX84" fmla="*/ 147029 w 599175"/>
              <a:gd name="connsiteY84" fmla="*/ 62455 h 368873"/>
              <a:gd name="connsiteX85" fmla="*/ 143126 w 599175"/>
              <a:gd name="connsiteY85" fmla="*/ 68961 h 368873"/>
              <a:gd name="connsiteX86" fmla="*/ 86526 w 599175"/>
              <a:gd name="connsiteY86" fmla="*/ 162643 h 368873"/>
              <a:gd name="connsiteX87" fmla="*/ 82623 w 599175"/>
              <a:gd name="connsiteY87" fmla="*/ 168498 h 368873"/>
              <a:gd name="connsiteX88" fmla="*/ 74165 w 599175"/>
              <a:gd name="connsiteY88" fmla="*/ 171751 h 368873"/>
              <a:gd name="connsiteX89" fmla="*/ 67659 w 599175"/>
              <a:gd name="connsiteY89" fmla="*/ 170450 h 368873"/>
              <a:gd name="connsiteX90" fmla="*/ 150932 w 599175"/>
              <a:gd name="connsiteY90" fmla="*/ 282348 h 368873"/>
              <a:gd name="connsiteX91" fmla="*/ 148981 w 599175"/>
              <a:gd name="connsiteY91" fmla="*/ 282348 h 368873"/>
              <a:gd name="connsiteX92" fmla="*/ 130114 w 599175"/>
              <a:gd name="connsiteY92" fmla="*/ 262831 h 368873"/>
              <a:gd name="connsiteX93" fmla="*/ 134668 w 599175"/>
              <a:gd name="connsiteY93" fmla="*/ 250470 h 368873"/>
              <a:gd name="connsiteX94" fmla="*/ 169148 w 599175"/>
              <a:gd name="connsiteY94" fmla="*/ 211436 h 368873"/>
              <a:gd name="connsiteX95" fmla="*/ 184112 w 599175"/>
              <a:gd name="connsiteY95" fmla="*/ 204930 h 368873"/>
              <a:gd name="connsiteX96" fmla="*/ 196472 w 599175"/>
              <a:gd name="connsiteY96" fmla="*/ 209484 h 368873"/>
              <a:gd name="connsiteX97" fmla="*/ 198424 w 599175"/>
              <a:gd name="connsiteY97" fmla="*/ 236808 h 368873"/>
              <a:gd name="connsiteX98" fmla="*/ 163944 w 599175"/>
              <a:gd name="connsiteY98" fmla="*/ 275842 h 368873"/>
              <a:gd name="connsiteX99" fmla="*/ 150932 w 599175"/>
              <a:gd name="connsiteY99" fmla="*/ 282348 h 368873"/>
              <a:gd name="connsiteX100" fmla="*/ 199075 w 599175"/>
              <a:gd name="connsiteY100" fmla="*/ 307069 h 368873"/>
              <a:gd name="connsiteX101" fmla="*/ 197123 w 599175"/>
              <a:gd name="connsiteY101" fmla="*/ 307069 h 368873"/>
              <a:gd name="connsiteX102" fmla="*/ 178256 w 599175"/>
              <a:gd name="connsiteY102" fmla="*/ 287552 h 368873"/>
              <a:gd name="connsiteX103" fmla="*/ 182810 w 599175"/>
              <a:gd name="connsiteY103" fmla="*/ 275191 h 368873"/>
              <a:gd name="connsiteX104" fmla="*/ 212737 w 599175"/>
              <a:gd name="connsiteY104" fmla="*/ 240711 h 368873"/>
              <a:gd name="connsiteX105" fmla="*/ 227700 w 599175"/>
              <a:gd name="connsiteY105" fmla="*/ 234206 h 368873"/>
              <a:gd name="connsiteX106" fmla="*/ 240061 w 599175"/>
              <a:gd name="connsiteY106" fmla="*/ 238760 h 368873"/>
              <a:gd name="connsiteX107" fmla="*/ 242012 w 599175"/>
              <a:gd name="connsiteY107" fmla="*/ 266083 h 368873"/>
              <a:gd name="connsiteX108" fmla="*/ 212086 w 599175"/>
              <a:gd name="connsiteY108" fmla="*/ 300564 h 368873"/>
              <a:gd name="connsiteX109" fmla="*/ 199075 w 599175"/>
              <a:gd name="connsiteY109" fmla="*/ 307069 h 368873"/>
              <a:gd name="connsiteX110" fmla="*/ 199075 w 599175"/>
              <a:gd name="connsiteY110" fmla="*/ 307069 h 368873"/>
              <a:gd name="connsiteX111" fmla="*/ 240061 w 599175"/>
              <a:gd name="connsiteY111" fmla="*/ 331141 h 368873"/>
              <a:gd name="connsiteX112" fmla="*/ 238109 w 599175"/>
              <a:gd name="connsiteY112" fmla="*/ 331141 h 368873"/>
              <a:gd name="connsiteX113" fmla="*/ 227700 w 599175"/>
              <a:gd name="connsiteY113" fmla="*/ 327237 h 368873"/>
              <a:gd name="connsiteX114" fmla="*/ 226399 w 599175"/>
              <a:gd name="connsiteY114" fmla="*/ 304467 h 368873"/>
              <a:gd name="connsiteX115" fmla="*/ 256325 w 599175"/>
              <a:gd name="connsiteY115" fmla="*/ 269987 h 368873"/>
              <a:gd name="connsiteX116" fmla="*/ 268686 w 599175"/>
              <a:gd name="connsiteY116" fmla="*/ 264782 h 368873"/>
              <a:gd name="connsiteX117" fmla="*/ 279095 w 599175"/>
              <a:gd name="connsiteY117" fmla="*/ 268686 h 368873"/>
              <a:gd name="connsiteX118" fmla="*/ 280396 w 599175"/>
              <a:gd name="connsiteY118" fmla="*/ 291456 h 368873"/>
              <a:gd name="connsiteX119" fmla="*/ 250470 w 599175"/>
              <a:gd name="connsiteY119" fmla="*/ 325936 h 368873"/>
              <a:gd name="connsiteX120" fmla="*/ 240061 w 599175"/>
              <a:gd name="connsiteY120" fmla="*/ 331141 h 368873"/>
              <a:gd name="connsiteX121" fmla="*/ 240061 w 599175"/>
              <a:gd name="connsiteY121" fmla="*/ 331141 h 368873"/>
              <a:gd name="connsiteX122" fmla="*/ 279745 w 599175"/>
              <a:gd name="connsiteY122" fmla="*/ 346754 h 368873"/>
              <a:gd name="connsiteX123" fmla="*/ 269987 w 599175"/>
              <a:gd name="connsiteY123" fmla="*/ 343501 h 368873"/>
              <a:gd name="connsiteX124" fmla="*/ 268686 w 599175"/>
              <a:gd name="connsiteY124" fmla="*/ 325285 h 368873"/>
              <a:gd name="connsiteX125" fmla="*/ 294058 w 599175"/>
              <a:gd name="connsiteY125" fmla="*/ 296010 h 368873"/>
              <a:gd name="connsiteX126" fmla="*/ 303817 w 599175"/>
              <a:gd name="connsiteY126" fmla="*/ 291456 h 368873"/>
              <a:gd name="connsiteX127" fmla="*/ 312274 w 599175"/>
              <a:gd name="connsiteY127" fmla="*/ 294709 h 368873"/>
              <a:gd name="connsiteX128" fmla="*/ 313575 w 599175"/>
              <a:gd name="connsiteY128" fmla="*/ 312925 h 368873"/>
              <a:gd name="connsiteX129" fmla="*/ 288203 w 599175"/>
              <a:gd name="connsiteY129" fmla="*/ 342200 h 368873"/>
              <a:gd name="connsiteX130" fmla="*/ 279745 w 599175"/>
              <a:gd name="connsiteY130" fmla="*/ 346754 h 368873"/>
              <a:gd name="connsiteX131" fmla="*/ 279745 w 599175"/>
              <a:gd name="connsiteY131" fmla="*/ 346754 h 368873"/>
              <a:gd name="connsiteX132" fmla="*/ 422871 w 599175"/>
              <a:gd name="connsiteY132" fmla="*/ 270637 h 368873"/>
              <a:gd name="connsiteX133" fmla="*/ 420269 w 599175"/>
              <a:gd name="connsiteY133" fmla="*/ 270637 h 368873"/>
              <a:gd name="connsiteX134" fmla="*/ 409209 w 599175"/>
              <a:gd name="connsiteY134" fmla="*/ 268035 h 368873"/>
              <a:gd name="connsiteX135" fmla="*/ 409860 w 599175"/>
              <a:gd name="connsiteY135" fmla="*/ 271939 h 368873"/>
              <a:gd name="connsiteX136" fmla="*/ 386439 w 599175"/>
              <a:gd name="connsiteY136" fmla="*/ 299913 h 368873"/>
              <a:gd name="connsiteX137" fmla="*/ 386439 w 599175"/>
              <a:gd name="connsiteY137" fmla="*/ 299913 h 368873"/>
              <a:gd name="connsiteX138" fmla="*/ 379933 w 599175"/>
              <a:gd name="connsiteY138" fmla="*/ 299263 h 368873"/>
              <a:gd name="connsiteX139" fmla="*/ 379933 w 599175"/>
              <a:gd name="connsiteY139" fmla="*/ 299913 h 368873"/>
              <a:gd name="connsiteX140" fmla="*/ 356513 w 599175"/>
              <a:gd name="connsiteY140" fmla="*/ 327888 h 368873"/>
              <a:gd name="connsiteX141" fmla="*/ 356513 w 599175"/>
              <a:gd name="connsiteY141" fmla="*/ 327888 h 368873"/>
              <a:gd name="connsiteX142" fmla="*/ 350007 w 599175"/>
              <a:gd name="connsiteY142" fmla="*/ 327237 h 368873"/>
              <a:gd name="connsiteX143" fmla="*/ 350007 w 599175"/>
              <a:gd name="connsiteY143" fmla="*/ 327888 h 368873"/>
              <a:gd name="connsiteX144" fmla="*/ 326587 w 599175"/>
              <a:gd name="connsiteY144" fmla="*/ 355862 h 368873"/>
              <a:gd name="connsiteX145" fmla="*/ 326587 w 599175"/>
              <a:gd name="connsiteY145" fmla="*/ 355862 h 368873"/>
              <a:gd name="connsiteX146" fmla="*/ 324635 w 599175"/>
              <a:gd name="connsiteY146" fmla="*/ 355862 h 368873"/>
              <a:gd name="connsiteX147" fmla="*/ 310973 w 599175"/>
              <a:gd name="connsiteY147" fmla="*/ 351959 h 368873"/>
              <a:gd name="connsiteX148" fmla="*/ 302515 w 599175"/>
              <a:gd name="connsiteY148" fmla="*/ 345453 h 368873"/>
              <a:gd name="connsiteX149" fmla="*/ 323334 w 599175"/>
              <a:gd name="connsiteY149" fmla="*/ 321382 h 368873"/>
              <a:gd name="connsiteX150" fmla="*/ 320731 w 599175"/>
              <a:gd name="connsiteY150" fmla="*/ 284950 h 368873"/>
              <a:gd name="connsiteX151" fmla="*/ 303817 w 599175"/>
              <a:gd name="connsiteY151" fmla="*/ 278444 h 368873"/>
              <a:gd name="connsiteX152" fmla="*/ 297311 w 599175"/>
              <a:gd name="connsiteY152" fmla="*/ 279095 h 368873"/>
              <a:gd name="connsiteX153" fmla="*/ 287552 w 599175"/>
              <a:gd name="connsiteY153" fmla="*/ 258927 h 368873"/>
              <a:gd name="connsiteX154" fmla="*/ 268035 w 599175"/>
              <a:gd name="connsiteY154" fmla="*/ 251771 h 368873"/>
              <a:gd name="connsiteX155" fmla="*/ 268035 w 599175"/>
              <a:gd name="connsiteY155" fmla="*/ 251771 h 368873"/>
              <a:gd name="connsiteX156" fmla="*/ 258927 w 599175"/>
              <a:gd name="connsiteY156" fmla="*/ 253072 h 368873"/>
              <a:gd name="connsiteX157" fmla="*/ 247867 w 599175"/>
              <a:gd name="connsiteY157" fmla="*/ 229001 h 368873"/>
              <a:gd name="connsiteX158" fmla="*/ 227049 w 599175"/>
              <a:gd name="connsiteY158" fmla="*/ 221194 h 368873"/>
              <a:gd name="connsiteX159" fmla="*/ 227049 w 599175"/>
              <a:gd name="connsiteY159" fmla="*/ 221194 h 368873"/>
              <a:gd name="connsiteX160" fmla="*/ 215339 w 599175"/>
              <a:gd name="connsiteY160" fmla="*/ 223146 h 368873"/>
              <a:gd name="connsiteX161" fmla="*/ 204279 w 599175"/>
              <a:gd name="connsiteY161" fmla="*/ 199725 h 368873"/>
              <a:gd name="connsiteX162" fmla="*/ 183461 w 599175"/>
              <a:gd name="connsiteY162" fmla="*/ 191918 h 368873"/>
              <a:gd name="connsiteX163" fmla="*/ 183461 w 599175"/>
              <a:gd name="connsiteY163" fmla="*/ 191918 h 368873"/>
              <a:gd name="connsiteX164" fmla="*/ 158739 w 599175"/>
              <a:gd name="connsiteY164" fmla="*/ 202978 h 368873"/>
              <a:gd name="connsiteX165" fmla="*/ 141824 w 599175"/>
              <a:gd name="connsiteY165" fmla="*/ 222495 h 368873"/>
              <a:gd name="connsiteX166" fmla="*/ 141174 w 599175"/>
              <a:gd name="connsiteY166" fmla="*/ 221845 h 368873"/>
              <a:gd name="connsiteX167" fmla="*/ 96935 w 599175"/>
              <a:gd name="connsiteY167" fmla="*/ 170450 h 368873"/>
              <a:gd name="connsiteX168" fmla="*/ 153535 w 599175"/>
              <a:gd name="connsiteY168" fmla="*/ 76767 h 368873"/>
              <a:gd name="connsiteX169" fmla="*/ 200376 w 599175"/>
              <a:gd name="connsiteY169" fmla="*/ 86526 h 368873"/>
              <a:gd name="connsiteX170" fmla="*/ 238109 w 599175"/>
              <a:gd name="connsiteY170" fmla="*/ 83924 h 368873"/>
              <a:gd name="connsiteX171" fmla="*/ 242012 w 599175"/>
              <a:gd name="connsiteY171" fmla="*/ 83924 h 368873"/>
              <a:gd name="connsiteX172" fmla="*/ 258927 w 599175"/>
              <a:gd name="connsiteY172" fmla="*/ 86526 h 368873"/>
              <a:gd name="connsiteX173" fmla="*/ 223146 w 599175"/>
              <a:gd name="connsiteY173" fmla="*/ 128813 h 368873"/>
              <a:gd name="connsiteX174" fmla="*/ 213387 w 599175"/>
              <a:gd name="connsiteY174" fmla="*/ 157438 h 368873"/>
              <a:gd name="connsiteX175" fmla="*/ 227049 w 599175"/>
              <a:gd name="connsiteY175" fmla="*/ 184112 h 368873"/>
              <a:gd name="connsiteX176" fmla="*/ 227049 w 599175"/>
              <a:gd name="connsiteY176" fmla="*/ 184112 h 368873"/>
              <a:gd name="connsiteX177" fmla="*/ 227049 w 599175"/>
              <a:gd name="connsiteY177" fmla="*/ 184112 h 368873"/>
              <a:gd name="connsiteX178" fmla="*/ 252421 w 599175"/>
              <a:gd name="connsiteY178" fmla="*/ 193220 h 368873"/>
              <a:gd name="connsiteX179" fmla="*/ 255674 w 599175"/>
              <a:gd name="connsiteY179" fmla="*/ 193220 h 368873"/>
              <a:gd name="connsiteX180" fmla="*/ 282348 w 599175"/>
              <a:gd name="connsiteY180" fmla="*/ 179558 h 368873"/>
              <a:gd name="connsiteX181" fmla="*/ 326587 w 599175"/>
              <a:gd name="connsiteY181" fmla="*/ 128813 h 368873"/>
              <a:gd name="connsiteX182" fmla="*/ 326587 w 599175"/>
              <a:gd name="connsiteY182" fmla="*/ 128813 h 368873"/>
              <a:gd name="connsiteX183" fmla="*/ 333743 w 599175"/>
              <a:gd name="connsiteY183" fmla="*/ 135319 h 368873"/>
              <a:gd name="connsiteX184" fmla="*/ 438485 w 599175"/>
              <a:gd name="connsiteY184" fmla="*/ 225098 h 368873"/>
              <a:gd name="connsiteX185" fmla="*/ 445641 w 599175"/>
              <a:gd name="connsiteY185" fmla="*/ 241362 h 368873"/>
              <a:gd name="connsiteX186" fmla="*/ 445641 w 599175"/>
              <a:gd name="connsiteY186" fmla="*/ 243964 h 368873"/>
              <a:gd name="connsiteX187" fmla="*/ 422871 w 599175"/>
              <a:gd name="connsiteY187" fmla="*/ 270637 h 368873"/>
              <a:gd name="connsiteX188" fmla="*/ 422871 w 599175"/>
              <a:gd name="connsiteY188" fmla="*/ 270637 h 368873"/>
              <a:gd name="connsiteX189" fmla="*/ 454749 w 599175"/>
              <a:gd name="connsiteY189" fmla="*/ 223146 h 368873"/>
              <a:gd name="connsiteX190" fmla="*/ 447593 w 599175"/>
              <a:gd name="connsiteY190" fmla="*/ 214688 h 368873"/>
              <a:gd name="connsiteX191" fmla="*/ 325936 w 599175"/>
              <a:gd name="connsiteY191" fmla="*/ 109946 h 368873"/>
              <a:gd name="connsiteX192" fmla="*/ 272589 w 599175"/>
              <a:gd name="connsiteY192" fmla="*/ 171100 h 368873"/>
              <a:gd name="connsiteX193" fmla="*/ 255024 w 599175"/>
              <a:gd name="connsiteY193" fmla="*/ 180208 h 368873"/>
              <a:gd name="connsiteX194" fmla="*/ 253072 w 599175"/>
              <a:gd name="connsiteY194" fmla="*/ 180208 h 368873"/>
              <a:gd name="connsiteX195" fmla="*/ 235507 w 599175"/>
              <a:gd name="connsiteY195" fmla="*/ 173702 h 368873"/>
              <a:gd name="connsiteX196" fmla="*/ 232254 w 599175"/>
              <a:gd name="connsiteY196" fmla="*/ 137921 h 368873"/>
              <a:gd name="connsiteX197" fmla="*/ 232904 w 599175"/>
              <a:gd name="connsiteY197" fmla="*/ 137270 h 368873"/>
              <a:gd name="connsiteX198" fmla="*/ 284299 w 599175"/>
              <a:gd name="connsiteY198" fmla="*/ 78719 h 368873"/>
              <a:gd name="connsiteX199" fmla="*/ 303817 w 599175"/>
              <a:gd name="connsiteY199" fmla="*/ 70262 h 368873"/>
              <a:gd name="connsiteX200" fmla="*/ 306419 w 599175"/>
              <a:gd name="connsiteY200" fmla="*/ 70262 h 368873"/>
              <a:gd name="connsiteX201" fmla="*/ 309672 w 599175"/>
              <a:gd name="connsiteY201" fmla="*/ 70912 h 368873"/>
              <a:gd name="connsiteX202" fmla="*/ 398800 w 599175"/>
              <a:gd name="connsiteY202" fmla="*/ 87176 h 368873"/>
              <a:gd name="connsiteX203" fmla="*/ 446292 w 599175"/>
              <a:gd name="connsiteY203" fmla="*/ 78719 h 368873"/>
              <a:gd name="connsiteX204" fmla="*/ 484025 w 599175"/>
              <a:gd name="connsiteY204" fmla="*/ 139873 h 368873"/>
              <a:gd name="connsiteX205" fmla="*/ 501590 w 599175"/>
              <a:gd name="connsiteY205" fmla="*/ 169148 h 368873"/>
              <a:gd name="connsiteX206" fmla="*/ 454749 w 599175"/>
              <a:gd name="connsiteY206" fmla="*/ 223146 h 368873"/>
              <a:gd name="connsiteX207" fmla="*/ 532167 w 599175"/>
              <a:gd name="connsiteY207" fmla="*/ 170450 h 368873"/>
              <a:gd name="connsiteX208" fmla="*/ 525661 w 599175"/>
              <a:gd name="connsiteY208" fmla="*/ 172401 h 368873"/>
              <a:gd name="connsiteX209" fmla="*/ 516553 w 599175"/>
              <a:gd name="connsiteY209" fmla="*/ 168498 h 368873"/>
              <a:gd name="connsiteX210" fmla="*/ 512650 w 599175"/>
              <a:gd name="connsiteY210" fmla="*/ 161992 h 368873"/>
              <a:gd name="connsiteX211" fmla="*/ 495084 w 599175"/>
              <a:gd name="connsiteY211" fmla="*/ 133367 h 368873"/>
              <a:gd name="connsiteX212" fmla="*/ 454098 w 599175"/>
              <a:gd name="connsiteY212" fmla="*/ 65708 h 368873"/>
              <a:gd name="connsiteX213" fmla="*/ 457351 w 599175"/>
              <a:gd name="connsiteY213" fmla="*/ 48793 h 368873"/>
              <a:gd name="connsiteX214" fmla="*/ 458652 w 599175"/>
              <a:gd name="connsiteY214" fmla="*/ 48142 h 368873"/>
              <a:gd name="connsiteX215" fmla="*/ 508746 w 599175"/>
              <a:gd name="connsiteY215" fmla="*/ 17565 h 368873"/>
              <a:gd name="connsiteX216" fmla="*/ 582261 w 599175"/>
              <a:gd name="connsiteY216" fmla="*/ 139873 h 368873"/>
              <a:gd name="connsiteX217" fmla="*/ 532167 w 599175"/>
              <a:gd name="connsiteY217" fmla="*/ 170450 h 36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599175" h="368873">
                <a:moveTo>
                  <a:pt x="593321" y="133367"/>
                </a:moveTo>
                <a:lnTo>
                  <a:pt x="519806" y="11060"/>
                </a:lnTo>
                <a:lnTo>
                  <a:pt x="513300" y="0"/>
                </a:lnTo>
                <a:lnTo>
                  <a:pt x="502241" y="7156"/>
                </a:lnTo>
                <a:lnTo>
                  <a:pt x="452797" y="37733"/>
                </a:lnTo>
                <a:cubicBezTo>
                  <a:pt x="446942" y="40986"/>
                  <a:pt x="442388" y="46841"/>
                  <a:pt x="440436" y="53347"/>
                </a:cubicBezTo>
                <a:cubicBezTo>
                  <a:pt x="439135" y="57901"/>
                  <a:pt x="439135" y="63105"/>
                  <a:pt x="441087" y="67659"/>
                </a:cubicBezTo>
                <a:cubicBezTo>
                  <a:pt x="427425" y="72213"/>
                  <a:pt x="413763" y="74816"/>
                  <a:pt x="399451" y="74816"/>
                </a:cubicBezTo>
                <a:cubicBezTo>
                  <a:pt x="379933" y="74165"/>
                  <a:pt x="360416" y="70912"/>
                  <a:pt x="341550" y="65057"/>
                </a:cubicBezTo>
                <a:cubicBezTo>
                  <a:pt x="332442" y="62455"/>
                  <a:pt x="322683" y="60503"/>
                  <a:pt x="312925" y="58551"/>
                </a:cubicBezTo>
                <a:lnTo>
                  <a:pt x="311623" y="58551"/>
                </a:lnTo>
                <a:lnTo>
                  <a:pt x="311623" y="58551"/>
                </a:lnTo>
                <a:cubicBezTo>
                  <a:pt x="310973" y="58551"/>
                  <a:pt x="310322" y="58551"/>
                  <a:pt x="310322" y="58551"/>
                </a:cubicBezTo>
                <a:lnTo>
                  <a:pt x="309021" y="58551"/>
                </a:lnTo>
                <a:lnTo>
                  <a:pt x="307720" y="58551"/>
                </a:lnTo>
                <a:cubicBezTo>
                  <a:pt x="306419" y="58551"/>
                  <a:pt x="305768" y="58551"/>
                  <a:pt x="304467" y="58551"/>
                </a:cubicBezTo>
                <a:lnTo>
                  <a:pt x="304467" y="58551"/>
                </a:lnTo>
                <a:cubicBezTo>
                  <a:pt x="293407" y="58551"/>
                  <a:pt x="282348" y="63105"/>
                  <a:pt x="275191" y="71563"/>
                </a:cubicBezTo>
                <a:lnTo>
                  <a:pt x="269987" y="77418"/>
                </a:lnTo>
                <a:cubicBezTo>
                  <a:pt x="261529" y="74165"/>
                  <a:pt x="252421" y="72213"/>
                  <a:pt x="243313" y="72213"/>
                </a:cubicBezTo>
                <a:cubicBezTo>
                  <a:pt x="241362" y="72213"/>
                  <a:pt x="240061" y="72213"/>
                  <a:pt x="238109" y="72213"/>
                </a:cubicBezTo>
                <a:cubicBezTo>
                  <a:pt x="234206" y="72213"/>
                  <a:pt x="230953" y="72864"/>
                  <a:pt x="227049" y="72864"/>
                </a:cubicBezTo>
                <a:cubicBezTo>
                  <a:pt x="218592" y="73515"/>
                  <a:pt x="210134" y="74165"/>
                  <a:pt x="201677" y="74165"/>
                </a:cubicBezTo>
                <a:cubicBezTo>
                  <a:pt x="187364" y="74816"/>
                  <a:pt x="173052" y="71563"/>
                  <a:pt x="160040" y="65708"/>
                </a:cubicBezTo>
                <a:cubicBezTo>
                  <a:pt x="160691" y="61804"/>
                  <a:pt x="160691" y="57901"/>
                  <a:pt x="160040" y="53347"/>
                </a:cubicBezTo>
                <a:cubicBezTo>
                  <a:pt x="158089" y="46841"/>
                  <a:pt x="153535" y="40986"/>
                  <a:pt x="147680" y="37733"/>
                </a:cubicBezTo>
                <a:lnTo>
                  <a:pt x="98887" y="7156"/>
                </a:lnTo>
                <a:lnTo>
                  <a:pt x="87827" y="0"/>
                </a:lnTo>
                <a:lnTo>
                  <a:pt x="81321" y="11060"/>
                </a:lnTo>
                <a:lnTo>
                  <a:pt x="6506" y="133367"/>
                </a:lnTo>
                <a:lnTo>
                  <a:pt x="0" y="144427"/>
                </a:lnTo>
                <a:lnTo>
                  <a:pt x="11060" y="150932"/>
                </a:lnTo>
                <a:lnTo>
                  <a:pt x="61154" y="181509"/>
                </a:lnTo>
                <a:cubicBezTo>
                  <a:pt x="70262" y="187364"/>
                  <a:pt x="81321" y="186714"/>
                  <a:pt x="89779" y="180208"/>
                </a:cubicBezTo>
                <a:lnTo>
                  <a:pt x="132066" y="229652"/>
                </a:lnTo>
                <a:lnTo>
                  <a:pt x="132716" y="230953"/>
                </a:lnTo>
                <a:lnTo>
                  <a:pt x="134018" y="231603"/>
                </a:lnTo>
                <a:lnTo>
                  <a:pt x="134018" y="231603"/>
                </a:lnTo>
                <a:lnTo>
                  <a:pt x="124910" y="242012"/>
                </a:lnTo>
                <a:cubicBezTo>
                  <a:pt x="113199" y="255674"/>
                  <a:pt x="114500" y="275842"/>
                  <a:pt x="127512" y="287552"/>
                </a:cubicBezTo>
                <a:lnTo>
                  <a:pt x="127512" y="287552"/>
                </a:lnTo>
                <a:lnTo>
                  <a:pt x="127512" y="287552"/>
                </a:lnTo>
                <a:cubicBezTo>
                  <a:pt x="133367" y="292757"/>
                  <a:pt x="140523" y="295359"/>
                  <a:pt x="148330" y="295359"/>
                </a:cubicBezTo>
                <a:cubicBezTo>
                  <a:pt x="149631" y="295359"/>
                  <a:pt x="150932" y="295359"/>
                  <a:pt x="152234" y="295359"/>
                </a:cubicBezTo>
                <a:cubicBezTo>
                  <a:pt x="156788" y="294709"/>
                  <a:pt x="160691" y="293407"/>
                  <a:pt x="164594" y="290805"/>
                </a:cubicBezTo>
                <a:cubicBezTo>
                  <a:pt x="165245" y="298612"/>
                  <a:pt x="169148" y="306419"/>
                  <a:pt x="175004" y="311623"/>
                </a:cubicBezTo>
                <a:lnTo>
                  <a:pt x="175004" y="311623"/>
                </a:lnTo>
                <a:lnTo>
                  <a:pt x="175004" y="311623"/>
                </a:lnTo>
                <a:cubicBezTo>
                  <a:pt x="180859" y="316828"/>
                  <a:pt x="188015" y="319430"/>
                  <a:pt x="195822" y="319430"/>
                </a:cubicBezTo>
                <a:cubicBezTo>
                  <a:pt x="196472" y="319430"/>
                  <a:pt x="197774" y="319430"/>
                  <a:pt x="198424" y="319430"/>
                </a:cubicBezTo>
                <a:cubicBezTo>
                  <a:pt x="201677" y="319430"/>
                  <a:pt x="204930" y="318780"/>
                  <a:pt x="208183" y="317479"/>
                </a:cubicBezTo>
                <a:cubicBezTo>
                  <a:pt x="208833" y="324635"/>
                  <a:pt x="212086" y="331791"/>
                  <a:pt x="217941" y="336345"/>
                </a:cubicBezTo>
                <a:lnTo>
                  <a:pt x="217941" y="336345"/>
                </a:lnTo>
                <a:lnTo>
                  <a:pt x="217941" y="336345"/>
                </a:lnTo>
                <a:cubicBezTo>
                  <a:pt x="223146" y="340899"/>
                  <a:pt x="229652" y="343501"/>
                  <a:pt x="236157" y="343501"/>
                </a:cubicBezTo>
                <a:cubicBezTo>
                  <a:pt x="237458" y="343501"/>
                  <a:pt x="238109" y="343501"/>
                  <a:pt x="239410" y="343501"/>
                </a:cubicBezTo>
                <a:cubicBezTo>
                  <a:pt x="243964" y="343501"/>
                  <a:pt x="247867" y="341550"/>
                  <a:pt x="251771" y="339598"/>
                </a:cubicBezTo>
                <a:cubicBezTo>
                  <a:pt x="253072" y="344152"/>
                  <a:pt x="255674" y="348706"/>
                  <a:pt x="259578" y="351959"/>
                </a:cubicBezTo>
                <a:cubicBezTo>
                  <a:pt x="264782" y="356513"/>
                  <a:pt x="271288" y="359115"/>
                  <a:pt x="278444" y="358465"/>
                </a:cubicBezTo>
                <a:lnTo>
                  <a:pt x="279745" y="358465"/>
                </a:lnTo>
                <a:lnTo>
                  <a:pt x="281047" y="358465"/>
                </a:lnTo>
                <a:cubicBezTo>
                  <a:pt x="284950" y="357814"/>
                  <a:pt x="288853" y="355862"/>
                  <a:pt x="292106" y="353911"/>
                </a:cubicBezTo>
                <a:lnTo>
                  <a:pt x="292757" y="354561"/>
                </a:lnTo>
                <a:lnTo>
                  <a:pt x="301865" y="361717"/>
                </a:lnTo>
                <a:lnTo>
                  <a:pt x="302515" y="362368"/>
                </a:lnTo>
                <a:lnTo>
                  <a:pt x="303166" y="363019"/>
                </a:lnTo>
                <a:cubicBezTo>
                  <a:pt x="309021" y="366922"/>
                  <a:pt x="316177" y="368874"/>
                  <a:pt x="322683" y="368874"/>
                </a:cubicBezTo>
                <a:cubicBezTo>
                  <a:pt x="323984" y="368874"/>
                  <a:pt x="325285" y="368874"/>
                  <a:pt x="326587" y="368874"/>
                </a:cubicBezTo>
                <a:cubicBezTo>
                  <a:pt x="342851" y="367573"/>
                  <a:pt x="355862" y="355862"/>
                  <a:pt x="360416" y="340249"/>
                </a:cubicBezTo>
                <a:cubicBezTo>
                  <a:pt x="374729" y="337646"/>
                  <a:pt x="386439" y="326587"/>
                  <a:pt x="390343" y="312274"/>
                </a:cubicBezTo>
                <a:cubicBezTo>
                  <a:pt x="405306" y="309021"/>
                  <a:pt x="417016" y="297961"/>
                  <a:pt x="420269" y="283649"/>
                </a:cubicBezTo>
                <a:cubicBezTo>
                  <a:pt x="420919" y="283649"/>
                  <a:pt x="422221" y="283649"/>
                  <a:pt x="422871" y="283649"/>
                </a:cubicBezTo>
                <a:cubicBezTo>
                  <a:pt x="443689" y="281697"/>
                  <a:pt x="459303" y="263481"/>
                  <a:pt x="458002" y="242663"/>
                </a:cubicBezTo>
                <a:cubicBezTo>
                  <a:pt x="458002" y="241362"/>
                  <a:pt x="458002" y="239410"/>
                  <a:pt x="458002" y="238109"/>
                </a:cubicBezTo>
                <a:lnTo>
                  <a:pt x="463206" y="231603"/>
                </a:lnTo>
                <a:lnTo>
                  <a:pt x="508096" y="179558"/>
                </a:lnTo>
                <a:cubicBezTo>
                  <a:pt x="516553" y="186714"/>
                  <a:pt x="528264" y="186714"/>
                  <a:pt x="538022" y="180859"/>
                </a:cubicBezTo>
                <a:lnTo>
                  <a:pt x="588116" y="150282"/>
                </a:lnTo>
                <a:lnTo>
                  <a:pt x="599176" y="143776"/>
                </a:lnTo>
                <a:lnTo>
                  <a:pt x="593321" y="133367"/>
                </a:lnTo>
                <a:close/>
                <a:moveTo>
                  <a:pt x="67659" y="170450"/>
                </a:moveTo>
                <a:lnTo>
                  <a:pt x="17565" y="139873"/>
                </a:lnTo>
                <a:lnTo>
                  <a:pt x="91730" y="17565"/>
                </a:lnTo>
                <a:lnTo>
                  <a:pt x="141174" y="48142"/>
                </a:lnTo>
                <a:cubicBezTo>
                  <a:pt x="146378" y="50745"/>
                  <a:pt x="148981" y="57250"/>
                  <a:pt x="147029" y="62455"/>
                </a:cubicBezTo>
                <a:lnTo>
                  <a:pt x="143126" y="68961"/>
                </a:lnTo>
                <a:lnTo>
                  <a:pt x="86526" y="162643"/>
                </a:lnTo>
                <a:lnTo>
                  <a:pt x="82623" y="168498"/>
                </a:lnTo>
                <a:cubicBezTo>
                  <a:pt x="80671" y="170450"/>
                  <a:pt x="77418" y="171751"/>
                  <a:pt x="74165" y="171751"/>
                </a:cubicBezTo>
                <a:cubicBezTo>
                  <a:pt x="72213" y="172401"/>
                  <a:pt x="69611" y="171751"/>
                  <a:pt x="67659" y="170450"/>
                </a:cubicBezTo>
                <a:close/>
                <a:moveTo>
                  <a:pt x="150932" y="282348"/>
                </a:moveTo>
                <a:cubicBezTo>
                  <a:pt x="150282" y="282348"/>
                  <a:pt x="149631" y="282348"/>
                  <a:pt x="148981" y="282348"/>
                </a:cubicBezTo>
                <a:cubicBezTo>
                  <a:pt x="138572" y="282348"/>
                  <a:pt x="130114" y="273240"/>
                  <a:pt x="130114" y="262831"/>
                </a:cubicBezTo>
                <a:cubicBezTo>
                  <a:pt x="130114" y="258277"/>
                  <a:pt x="132066" y="253723"/>
                  <a:pt x="134668" y="250470"/>
                </a:cubicBezTo>
                <a:lnTo>
                  <a:pt x="169148" y="211436"/>
                </a:lnTo>
                <a:cubicBezTo>
                  <a:pt x="173052" y="207532"/>
                  <a:pt x="178256" y="204930"/>
                  <a:pt x="184112" y="204930"/>
                </a:cubicBezTo>
                <a:cubicBezTo>
                  <a:pt x="188666" y="204930"/>
                  <a:pt x="193220" y="206882"/>
                  <a:pt x="196472" y="209484"/>
                </a:cubicBezTo>
                <a:cubicBezTo>
                  <a:pt x="204279" y="216640"/>
                  <a:pt x="205580" y="229001"/>
                  <a:pt x="198424" y="236808"/>
                </a:cubicBezTo>
                <a:lnTo>
                  <a:pt x="163944" y="275842"/>
                </a:lnTo>
                <a:cubicBezTo>
                  <a:pt x="160691" y="279745"/>
                  <a:pt x="156137" y="281697"/>
                  <a:pt x="150932" y="282348"/>
                </a:cubicBezTo>
                <a:close/>
                <a:moveTo>
                  <a:pt x="199075" y="307069"/>
                </a:moveTo>
                <a:cubicBezTo>
                  <a:pt x="198424" y="307069"/>
                  <a:pt x="197774" y="307069"/>
                  <a:pt x="197123" y="307069"/>
                </a:cubicBezTo>
                <a:cubicBezTo>
                  <a:pt x="186714" y="307069"/>
                  <a:pt x="178256" y="297961"/>
                  <a:pt x="178256" y="287552"/>
                </a:cubicBezTo>
                <a:cubicBezTo>
                  <a:pt x="178256" y="282998"/>
                  <a:pt x="180208" y="278444"/>
                  <a:pt x="182810" y="275191"/>
                </a:cubicBezTo>
                <a:lnTo>
                  <a:pt x="212737" y="240711"/>
                </a:lnTo>
                <a:cubicBezTo>
                  <a:pt x="216640" y="236808"/>
                  <a:pt x="221845" y="234206"/>
                  <a:pt x="227700" y="234206"/>
                </a:cubicBezTo>
                <a:cubicBezTo>
                  <a:pt x="232254" y="234206"/>
                  <a:pt x="236808" y="236157"/>
                  <a:pt x="240061" y="238760"/>
                </a:cubicBezTo>
                <a:cubicBezTo>
                  <a:pt x="247867" y="245916"/>
                  <a:pt x="249169" y="258277"/>
                  <a:pt x="242012" y="266083"/>
                </a:cubicBezTo>
                <a:lnTo>
                  <a:pt x="212086" y="300564"/>
                </a:lnTo>
                <a:cubicBezTo>
                  <a:pt x="208833" y="304467"/>
                  <a:pt x="204279" y="307069"/>
                  <a:pt x="199075" y="307069"/>
                </a:cubicBezTo>
                <a:lnTo>
                  <a:pt x="199075" y="307069"/>
                </a:lnTo>
                <a:close/>
                <a:moveTo>
                  <a:pt x="240061" y="331141"/>
                </a:moveTo>
                <a:cubicBezTo>
                  <a:pt x="239410" y="331141"/>
                  <a:pt x="238759" y="331141"/>
                  <a:pt x="238109" y="331141"/>
                </a:cubicBezTo>
                <a:cubicBezTo>
                  <a:pt x="234206" y="331141"/>
                  <a:pt x="230953" y="329839"/>
                  <a:pt x="227700" y="327237"/>
                </a:cubicBezTo>
                <a:cubicBezTo>
                  <a:pt x="221194" y="321382"/>
                  <a:pt x="220544" y="310973"/>
                  <a:pt x="226399" y="304467"/>
                </a:cubicBezTo>
                <a:lnTo>
                  <a:pt x="256325" y="269987"/>
                </a:lnTo>
                <a:cubicBezTo>
                  <a:pt x="259578" y="266734"/>
                  <a:pt x="264132" y="264782"/>
                  <a:pt x="268686" y="264782"/>
                </a:cubicBezTo>
                <a:cubicBezTo>
                  <a:pt x="272589" y="264782"/>
                  <a:pt x="276493" y="266083"/>
                  <a:pt x="279095" y="268686"/>
                </a:cubicBezTo>
                <a:cubicBezTo>
                  <a:pt x="285601" y="274541"/>
                  <a:pt x="286251" y="284950"/>
                  <a:pt x="280396" y="291456"/>
                </a:cubicBezTo>
                <a:lnTo>
                  <a:pt x="250470" y="325936"/>
                </a:lnTo>
                <a:cubicBezTo>
                  <a:pt x="247867" y="329189"/>
                  <a:pt x="243964" y="331141"/>
                  <a:pt x="240061" y="331141"/>
                </a:cubicBezTo>
                <a:lnTo>
                  <a:pt x="240061" y="331141"/>
                </a:lnTo>
                <a:close/>
                <a:moveTo>
                  <a:pt x="279745" y="346754"/>
                </a:moveTo>
                <a:cubicBezTo>
                  <a:pt x="276493" y="346754"/>
                  <a:pt x="272589" y="346104"/>
                  <a:pt x="269987" y="343501"/>
                </a:cubicBezTo>
                <a:cubicBezTo>
                  <a:pt x="264782" y="338947"/>
                  <a:pt x="264132" y="330490"/>
                  <a:pt x="268686" y="325285"/>
                </a:cubicBezTo>
                <a:lnTo>
                  <a:pt x="294058" y="296010"/>
                </a:lnTo>
                <a:cubicBezTo>
                  <a:pt x="296660" y="293407"/>
                  <a:pt x="299913" y="291456"/>
                  <a:pt x="303817" y="291456"/>
                </a:cubicBezTo>
                <a:cubicBezTo>
                  <a:pt x="307069" y="291456"/>
                  <a:pt x="309672" y="292757"/>
                  <a:pt x="312274" y="294709"/>
                </a:cubicBezTo>
                <a:cubicBezTo>
                  <a:pt x="317479" y="299263"/>
                  <a:pt x="318129" y="307720"/>
                  <a:pt x="313575" y="312925"/>
                </a:cubicBezTo>
                <a:lnTo>
                  <a:pt x="288203" y="342200"/>
                </a:lnTo>
                <a:cubicBezTo>
                  <a:pt x="286251" y="344803"/>
                  <a:pt x="282998" y="346104"/>
                  <a:pt x="279745" y="346754"/>
                </a:cubicBezTo>
                <a:lnTo>
                  <a:pt x="279745" y="346754"/>
                </a:lnTo>
                <a:close/>
                <a:moveTo>
                  <a:pt x="422871" y="270637"/>
                </a:moveTo>
                <a:cubicBezTo>
                  <a:pt x="422221" y="270637"/>
                  <a:pt x="420919" y="270637"/>
                  <a:pt x="420269" y="270637"/>
                </a:cubicBezTo>
                <a:cubicBezTo>
                  <a:pt x="416365" y="270637"/>
                  <a:pt x="412462" y="269336"/>
                  <a:pt x="409209" y="268035"/>
                </a:cubicBezTo>
                <a:cubicBezTo>
                  <a:pt x="409209" y="269336"/>
                  <a:pt x="409860" y="270637"/>
                  <a:pt x="409860" y="271939"/>
                </a:cubicBezTo>
                <a:cubicBezTo>
                  <a:pt x="411161" y="286251"/>
                  <a:pt x="400752" y="298612"/>
                  <a:pt x="386439" y="299913"/>
                </a:cubicBezTo>
                <a:cubicBezTo>
                  <a:pt x="386439" y="299913"/>
                  <a:pt x="386439" y="299913"/>
                  <a:pt x="386439" y="299913"/>
                </a:cubicBezTo>
                <a:cubicBezTo>
                  <a:pt x="384487" y="299913"/>
                  <a:pt x="381885" y="299913"/>
                  <a:pt x="379933" y="299263"/>
                </a:cubicBezTo>
                <a:lnTo>
                  <a:pt x="379933" y="299913"/>
                </a:lnTo>
                <a:cubicBezTo>
                  <a:pt x="381235" y="314226"/>
                  <a:pt x="370825" y="326587"/>
                  <a:pt x="356513" y="327888"/>
                </a:cubicBezTo>
                <a:cubicBezTo>
                  <a:pt x="356513" y="327888"/>
                  <a:pt x="356513" y="327888"/>
                  <a:pt x="356513" y="327888"/>
                </a:cubicBezTo>
                <a:cubicBezTo>
                  <a:pt x="354561" y="327888"/>
                  <a:pt x="351959" y="327888"/>
                  <a:pt x="350007" y="327237"/>
                </a:cubicBezTo>
                <a:lnTo>
                  <a:pt x="350007" y="327888"/>
                </a:lnTo>
                <a:cubicBezTo>
                  <a:pt x="351308" y="342200"/>
                  <a:pt x="340899" y="354561"/>
                  <a:pt x="326587" y="355862"/>
                </a:cubicBezTo>
                <a:cubicBezTo>
                  <a:pt x="326587" y="355862"/>
                  <a:pt x="326587" y="355862"/>
                  <a:pt x="326587" y="355862"/>
                </a:cubicBezTo>
                <a:cubicBezTo>
                  <a:pt x="325936" y="355862"/>
                  <a:pt x="325285" y="355862"/>
                  <a:pt x="324635" y="355862"/>
                </a:cubicBezTo>
                <a:cubicBezTo>
                  <a:pt x="320081" y="355862"/>
                  <a:pt x="315527" y="354561"/>
                  <a:pt x="310973" y="351959"/>
                </a:cubicBezTo>
                <a:lnTo>
                  <a:pt x="302515" y="345453"/>
                </a:lnTo>
                <a:lnTo>
                  <a:pt x="323334" y="321382"/>
                </a:lnTo>
                <a:cubicBezTo>
                  <a:pt x="332442" y="310322"/>
                  <a:pt x="331141" y="294058"/>
                  <a:pt x="320731" y="284950"/>
                </a:cubicBezTo>
                <a:cubicBezTo>
                  <a:pt x="316177" y="281047"/>
                  <a:pt x="310322" y="278444"/>
                  <a:pt x="303817" y="278444"/>
                </a:cubicBezTo>
                <a:cubicBezTo>
                  <a:pt x="301865" y="278444"/>
                  <a:pt x="299263" y="278444"/>
                  <a:pt x="297311" y="279095"/>
                </a:cubicBezTo>
                <a:cubicBezTo>
                  <a:pt x="296660" y="271288"/>
                  <a:pt x="293407" y="264132"/>
                  <a:pt x="287552" y="258927"/>
                </a:cubicBezTo>
                <a:cubicBezTo>
                  <a:pt x="282348" y="254373"/>
                  <a:pt x="275191" y="251771"/>
                  <a:pt x="268035" y="251771"/>
                </a:cubicBezTo>
                <a:lnTo>
                  <a:pt x="268035" y="251771"/>
                </a:lnTo>
                <a:cubicBezTo>
                  <a:pt x="264782" y="251771"/>
                  <a:pt x="262180" y="252421"/>
                  <a:pt x="258927" y="253072"/>
                </a:cubicBezTo>
                <a:cubicBezTo>
                  <a:pt x="258927" y="243964"/>
                  <a:pt x="255024" y="235507"/>
                  <a:pt x="247867" y="229001"/>
                </a:cubicBezTo>
                <a:cubicBezTo>
                  <a:pt x="242012" y="223796"/>
                  <a:pt x="234856" y="220544"/>
                  <a:pt x="227049" y="221194"/>
                </a:cubicBezTo>
                <a:lnTo>
                  <a:pt x="227049" y="221194"/>
                </a:lnTo>
                <a:cubicBezTo>
                  <a:pt x="223146" y="221194"/>
                  <a:pt x="219242" y="221845"/>
                  <a:pt x="215339" y="223146"/>
                </a:cubicBezTo>
                <a:cubicBezTo>
                  <a:pt x="214688" y="214038"/>
                  <a:pt x="210785" y="205580"/>
                  <a:pt x="204279" y="199725"/>
                </a:cubicBezTo>
                <a:cubicBezTo>
                  <a:pt x="198424" y="194521"/>
                  <a:pt x="191268" y="191268"/>
                  <a:pt x="183461" y="191918"/>
                </a:cubicBezTo>
                <a:lnTo>
                  <a:pt x="183461" y="191918"/>
                </a:lnTo>
                <a:cubicBezTo>
                  <a:pt x="174353" y="191918"/>
                  <a:pt x="165245" y="195822"/>
                  <a:pt x="158739" y="202978"/>
                </a:cubicBezTo>
                <a:lnTo>
                  <a:pt x="141824" y="222495"/>
                </a:lnTo>
                <a:lnTo>
                  <a:pt x="141174" y="221845"/>
                </a:lnTo>
                <a:lnTo>
                  <a:pt x="96935" y="170450"/>
                </a:lnTo>
                <a:lnTo>
                  <a:pt x="153535" y="76767"/>
                </a:lnTo>
                <a:cubicBezTo>
                  <a:pt x="167847" y="83924"/>
                  <a:pt x="184112" y="87176"/>
                  <a:pt x="200376" y="86526"/>
                </a:cubicBezTo>
                <a:cubicBezTo>
                  <a:pt x="213387" y="86526"/>
                  <a:pt x="226399" y="85225"/>
                  <a:pt x="238109" y="83924"/>
                </a:cubicBezTo>
                <a:cubicBezTo>
                  <a:pt x="239410" y="83924"/>
                  <a:pt x="240711" y="83924"/>
                  <a:pt x="242012" y="83924"/>
                </a:cubicBezTo>
                <a:cubicBezTo>
                  <a:pt x="247867" y="83924"/>
                  <a:pt x="253723" y="84574"/>
                  <a:pt x="258927" y="86526"/>
                </a:cubicBezTo>
                <a:lnTo>
                  <a:pt x="223146" y="128813"/>
                </a:lnTo>
                <a:cubicBezTo>
                  <a:pt x="215990" y="136620"/>
                  <a:pt x="212737" y="147029"/>
                  <a:pt x="213387" y="157438"/>
                </a:cubicBezTo>
                <a:cubicBezTo>
                  <a:pt x="214038" y="167847"/>
                  <a:pt x="219242" y="176955"/>
                  <a:pt x="227049" y="184112"/>
                </a:cubicBezTo>
                <a:lnTo>
                  <a:pt x="227049" y="184112"/>
                </a:lnTo>
                <a:lnTo>
                  <a:pt x="227049" y="184112"/>
                </a:lnTo>
                <a:cubicBezTo>
                  <a:pt x="234206" y="189967"/>
                  <a:pt x="243313" y="193220"/>
                  <a:pt x="252421" y="193220"/>
                </a:cubicBezTo>
                <a:cubicBezTo>
                  <a:pt x="253723" y="193220"/>
                  <a:pt x="254373" y="193220"/>
                  <a:pt x="255674" y="193220"/>
                </a:cubicBezTo>
                <a:cubicBezTo>
                  <a:pt x="266083" y="192569"/>
                  <a:pt x="275842" y="187364"/>
                  <a:pt x="282348" y="179558"/>
                </a:cubicBezTo>
                <a:lnTo>
                  <a:pt x="326587" y="128813"/>
                </a:lnTo>
                <a:lnTo>
                  <a:pt x="326587" y="128813"/>
                </a:lnTo>
                <a:lnTo>
                  <a:pt x="333743" y="135319"/>
                </a:lnTo>
                <a:lnTo>
                  <a:pt x="438485" y="225098"/>
                </a:lnTo>
                <a:cubicBezTo>
                  <a:pt x="443039" y="229001"/>
                  <a:pt x="445641" y="235507"/>
                  <a:pt x="445641" y="241362"/>
                </a:cubicBezTo>
                <a:cubicBezTo>
                  <a:pt x="445641" y="242012"/>
                  <a:pt x="445641" y="243964"/>
                  <a:pt x="445641" y="243964"/>
                </a:cubicBezTo>
                <a:cubicBezTo>
                  <a:pt x="446942" y="257626"/>
                  <a:pt x="436533" y="269336"/>
                  <a:pt x="422871" y="270637"/>
                </a:cubicBezTo>
                <a:cubicBezTo>
                  <a:pt x="422871" y="270637"/>
                  <a:pt x="422871" y="270637"/>
                  <a:pt x="422871" y="270637"/>
                </a:cubicBezTo>
                <a:close/>
                <a:moveTo>
                  <a:pt x="454749" y="223146"/>
                </a:moveTo>
                <a:cubicBezTo>
                  <a:pt x="452797" y="219893"/>
                  <a:pt x="450195" y="217291"/>
                  <a:pt x="447593" y="214688"/>
                </a:cubicBezTo>
                <a:lnTo>
                  <a:pt x="325936" y="109946"/>
                </a:lnTo>
                <a:lnTo>
                  <a:pt x="272589" y="171100"/>
                </a:lnTo>
                <a:cubicBezTo>
                  <a:pt x="268035" y="176305"/>
                  <a:pt x="262180" y="179558"/>
                  <a:pt x="255024" y="180208"/>
                </a:cubicBezTo>
                <a:cubicBezTo>
                  <a:pt x="254373" y="180208"/>
                  <a:pt x="253723" y="180208"/>
                  <a:pt x="253072" y="180208"/>
                </a:cubicBezTo>
                <a:cubicBezTo>
                  <a:pt x="246566" y="180208"/>
                  <a:pt x="240711" y="177606"/>
                  <a:pt x="235507" y="173702"/>
                </a:cubicBezTo>
                <a:cubicBezTo>
                  <a:pt x="224447" y="164594"/>
                  <a:pt x="223146" y="148981"/>
                  <a:pt x="232254" y="137921"/>
                </a:cubicBezTo>
                <a:cubicBezTo>
                  <a:pt x="232254" y="137921"/>
                  <a:pt x="232904" y="137270"/>
                  <a:pt x="232904" y="137270"/>
                </a:cubicBezTo>
                <a:lnTo>
                  <a:pt x="284299" y="78719"/>
                </a:lnTo>
                <a:cubicBezTo>
                  <a:pt x="289504" y="72864"/>
                  <a:pt x="296660" y="70262"/>
                  <a:pt x="303817" y="70262"/>
                </a:cubicBezTo>
                <a:cubicBezTo>
                  <a:pt x="304467" y="70262"/>
                  <a:pt x="305118" y="70262"/>
                  <a:pt x="306419" y="70262"/>
                </a:cubicBezTo>
                <a:cubicBezTo>
                  <a:pt x="307720" y="70262"/>
                  <a:pt x="308371" y="70912"/>
                  <a:pt x="309672" y="70912"/>
                </a:cubicBezTo>
                <a:cubicBezTo>
                  <a:pt x="339598" y="76767"/>
                  <a:pt x="366922" y="87176"/>
                  <a:pt x="398800" y="87176"/>
                </a:cubicBezTo>
                <a:cubicBezTo>
                  <a:pt x="415064" y="87176"/>
                  <a:pt x="431328" y="84574"/>
                  <a:pt x="446292" y="78719"/>
                </a:cubicBezTo>
                <a:lnTo>
                  <a:pt x="484025" y="139873"/>
                </a:lnTo>
                <a:lnTo>
                  <a:pt x="501590" y="169148"/>
                </a:lnTo>
                <a:lnTo>
                  <a:pt x="454749" y="223146"/>
                </a:lnTo>
                <a:close/>
                <a:moveTo>
                  <a:pt x="532167" y="170450"/>
                </a:moveTo>
                <a:cubicBezTo>
                  <a:pt x="530215" y="171751"/>
                  <a:pt x="527613" y="172401"/>
                  <a:pt x="525661" y="172401"/>
                </a:cubicBezTo>
                <a:cubicBezTo>
                  <a:pt x="522408" y="172401"/>
                  <a:pt x="519156" y="171100"/>
                  <a:pt x="516553" y="168498"/>
                </a:cubicBezTo>
                <a:lnTo>
                  <a:pt x="512650" y="161992"/>
                </a:lnTo>
                <a:lnTo>
                  <a:pt x="495084" y="133367"/>
                </a:lnTo>
                <a:lnTo>
                  <a:pt x="454098" y="65708"/>
                </a:lnTo>
                <a:cubicBezTo>
                  <a:pt x="450195" y="59853"/>
                  <a:pt x="452147" y="52696"/>
                  <a:pt x="457351" y="48793"/>
                </a:cubicBezTo>
                <a:cubicBezTo>
                  <a:pt x="458002" y="48793"/>
                  <a:pt x="458002" y="48142"/>
                  <a:pt x="458652" y="48142"/>
                </a:cubicBezTo>
                <a:lnTo>
                  <a:pt x="508746" y="17565"/>
                </a:lnTo>
                <a:lnTo>
                  <a:pt x="582261" y="139873"/>
                </a:lnTo>
                <a:lnTo>
                  <a:pt x="532167" y="170450"/>
                </a:lnTo>
                <a:close/>
              </a:path>
            </a:pathLst>
          </a:custGeom>
          <a:solidFill>
            <a:schemeClr val="bg1"/>
          </a:solidFill>
          <a:ln w="6449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919D8-826E-4C83-9D87-FF161D8A6968}"/>
              </a:ext>
            </a:extLst>
          </p:cNvPr>
          <p:cNvGrpSpPr/>
          <p:nvPr/>
        </p:nvGrpSpPr>
        <p:grpSpPr>
          <a:xfrm>
            <a:off x="5792740" y="2103465"/>
            <a:ext cx="530394" cy="471010"/>
            <a:chOff x="7270575" y="2113193"/>
            <a:chExt cx="530394" cy="471010"/>
          </a:xfrm>
        </p:grpSpPr>
        <p:grpSp>
          <p:nvGrpSpPr>
            <p:cNvPr id="77" name="Graphic 19" descr="Money outline">
              <a:extLst>
                <a:ext uri="{FF2B5EF4-FFF2-40B4-BE49-F238E27FC236}">
                  <a16:creationId xmlns:a16="http://schemas.microsoft.com/office/drawing/2014/main" id="{B8A81274-A2F7-4C6D-93A8-D7F46C9FAF37}"/>
                </a:ext>
              </a:extLst>
            </p:cNvPr>
            <p:cNvGrpSpPr/>
            <p:nvPr/>
          </p:nvGrpSpPr>
          <p:grpSpPr>
            <a:xfrm>
              <a:off x="7445442" y="2323613"/>
              <a:ext cx="355527" cy="260590"/>
              <a:chOff x="7314803" y="2154392"/>
              <a:chExt cx="391080" cy="286649"/>
            </a:xfrm>
            <a:solidFill>
              <a:schemeClr val="bg1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12F2912-F7EE-4820-9702-F94720CCDABA}"/>
                  </a:ext>
                </a:extLst>
              </p:cNvPr>
              <p:cNvSpPr/>
              <p:nvPr/>
            </p:nvSpPr>
            <p:spPr>
              <a:xfrm>
                <a:off x="7430153" y="2203870"/>
                <a:ext cx="240743" cy="46105"/>
              </a:xfrm>
              <a:custGeom>
                <a:avLst/>
                <a:gdLst>
                  <a:gd name="connsiteX0" fmla="*/ 224676 w 240743"/>
                  <a:gd name="connsiteY0" fmla="*/ 10451 h 46105"/>
                  <a:gd name="connsiteX1" fmla="*/ 231687 w 240743"/>
                  <a:gd name="connsiteY1" fmla="*/ 46101 h 46105"/>
                  <a:gd name="connsiteX2" fmla="*/ 240743 w 240743"/>
                  <a:gd name="connsiteY2" fmla="*/ 46101 h 46105"/>
                  <a:gd name="connsiteX3" fmla="*/ 231687 w 240743"/>
                  <a:gd name="connsiteY3" fmla="*/ 0 h 46105"/>
                  <a:gd name="connsiteX4" fmla="*/ 182 w 240743"/>
                  <a:gd name="connsiteY4" fmla="*/ 46021 h 46105"/>
                  <a:gd name="connsiteX5" fmla="*/ 182 w 240743"/>
                  <a:gd name="connsiteY5" fmla="*/ 46106 h 46105"/>
                  <a:gd name="connsiteX6" fmla="*/ 45332 w 240743"/>
                  <a:gd name="connsiteY6" fmla="*/ 46106 h 4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743" h="46105">
                    <a:moveTo>
                      <a:pt x="224676" y="10451"/>
                    </a:moveTo>
                    <a:lnTo>
                      <a:pt x="231687" y="46101"/>
                    </a:lnTo>
                    <a:lnTo>
                      <a:pt x="240743" y="46101"/>
                    </a:lnTo>
                    <a:lnTo>
                      <a:pt x="231687" y="0"/>
                    </a:lnTo>
                    <a:lnTo>
                      <a:pt x="182" y="46021"/>
                    </a:lnTo>
                    <a:cubicBezTo>
                      <a:pt x="-63" y="46070"/>
                      <a:pt x="-58" y="46106"/>
                      <a:pt x="182" y="46106"/>
                    </a:cubicBezTo>
                    <a:lnTo>
                      <a:pt x="45332" y="46106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AABB21-1A7D-4231-AEBF-D59D3DB40291}"/>
                  </a:ext>
                </a:extLst>
              </p:cNvPr>
              <p:cNvSpPr/>
              <p:nvPr/>
            </p:nvSpPr>
            <p:spPr>
              <a:xfrm>
                <a:off x="7373410" y="2154392"/>
                <a:ext cx="250962" cy="95583"/>
              </a:xfrm>
              <a:custGeom>
                <a:avLst/>
                <a:gdLst>
                  <a:gd name="connsiteX0" fmla="*/ 228688 w 250962"/>
                  <a:gd name="connsiteY0" fmla="*/ 11629 h 95583"/>
                  <a:gd name="connsiteX1" fmla="*/ 242076 w 250962"/>
                  <a:gd name="connsiteY1" fmla="*/ 45101 h 95583"/>
                  <a:gd name="connsiteX2" fmla="*/ 250963 w 250962"/>
                  <a:gd name="connsiteY2" fmla="*/ 43324 h 95583"/>
                  <a:gd name="connsiteX3" fmla="*/ 233633 w 250962"/>
                  <a:gd name="connsiteY3" fmla="*/ 0 h 95583"/>
                  <a:gd name="connsiteX4" fmla="*/ 83 w 250962"/>
                  <a:gd name="connsiteY4" fmla="*/ 95499 h 95583"/>
                  <a:gd name="connsiteX5" fmla="*/ 83 w 250962"/>
                  <a:gd name="connsiteY5" fmla="*/ 95584 h 95583"/>
                  <a:gd name="connsiteX6" fmla="*/ 23341 w 250962"/>
                  <a:gd name="connsiteY6" fmla="*/ 95584 h 9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962" h="95583">
                    <a:moveTo>
                      <a:pt x="228688" y="11629"/>
                    </a:moveTo>
                    <a:lnTo>
                      <a:pt x="242076" y="45101"/>
                    </a:lnTo>
                    <a:lnTo>
                      <a:pt x="250963" y="43324"/>
                    </a:lnTo>
                    <a:lnTo>
                      <a:pt x="233633" y="0"/>
                    </a:lnTo>
                    <a:lnTo>
                      <a:pt x="83" y="95499"/>
                    </a:lnTo>
                    <a:cubicBezTo>
                      <a:pt x="-32" y="95548"/>
                      <a:pt x="-23" y="95584"/>
                      <a:pt x="83" y="95584"/>
                    </a:cubicBezTo>
                    <a:lnTo>
                      <a:pt x="23341" y="95584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37BDDDE-6C2A-4F6A-8D42-A98AF7A40BE0}"/>
                  </a:ext>
                </a:extLst>
              </p:cNvPr>
              <p:cNvSpPr/>
              <p:nvPr/>
            </p:nvSpPr>
            <p:spPr>
              <a:xfrm>
                <a:off x="7314803" y="2263302"/>
                <a:ext cx="391080" cy="177739"/>
              </a:xfrm>
              <a:custGeom>
                <a:avLst/>
                <a:gdLst>
                  <a:gd name="connsiteX0" fmla="*/ 391080 w 391080"/>
                  <a:gd name="connsiteY0" fmla="*/ 0 h 177739"/>
                  <a:gd name="connsiteX1" fmla="*/ 0 w 391080"/>
                  <a:gd name="connsiteY1" fmla="*/ 0 h 177739"/>
                  <a:gd name="connsiteX2" fmla="*/ 0 w 391080"/>
                  <a:gd name="connsiteY2" fmla="*/ 177740 h 177739"/>
                  <a:gd name="connsiteX3" fmla="*/ 391080 w 391080"/>
                  <a:gd name="connsiteY3" fmla="*/ 177740 h 177739"/>
                  <a:gd name="connsiteX4" fmla="*/ 382193 w 391080"/>
                  <a:gd name="connsiteY4" fmla="*/ 168853 h 177739"/>
                  <a:gd name="connsiteX5" fmla="*/ 8887 w 391080"/>
                  <a:gd name="connsiteY5" fmla="*/ 168853 h 177739"/>
                  <a:gd name="connsiteX6" fmla="*/ 8887 w 391080"/>
                  <a:gd name="connsiteY6" fmla="*/ 8887 h 177739"/>
                  <a:gd name="connsiteX7" fmla="*/ 382193 w 391080"/>
                  <a:gd name="connsiteY7" fmla="*/ 8887 h 17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1080" h="177739">
                    <a:moveTo>
                      <a:pt x="391080" y="0"/>
                    </a:moveTo>
                    <a:lnTo>
                      <a:pt x="0" y="0"/>
                    </a:lnTo>
                    <a:lnTo>
                      <a:pt x="0" y="177740"/>
                    </a:lnTo>
                    <a:lnTo>
                      <a:pt x="391080" y="177740"/>
                    </a:lnTo>
                    <a:close/>
                    <a:moveTo>
                      <a:pt x="382193" y="168853"/>
                    </a:moveTo>
                    <a:lnTo>
                      <a:pt x="8887" y="168853"/>
                    </a:lnTo>
                    <a:lnTo>
                      <a:pt x="8887" y="8887"/>
                    </a:lnTo>
                    <a:lnTo>
                      <a:pt x="382193" y="8887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BAE98FD-6156-4B94-906B-B4BDBE975B46}"/>
                  </a:ext>
                </a:extLst>
              </p:cNvPr>
              <p:cNvSpPr/>
              <p:nvPr/>
            </p:nvSpPr>
            <p:spPr>
              <a:xfrm>
                <a:off x="7478351" y="2312180"/>
                <a:ext cx="63986" cy="79982"/>
              </a:xfrm>
              <a:custGeom>
                <a:avLst/>
                <a:gdLst>
                  <a:gd name="connsiteX0" fmla="*/ 31993 w 63986"/>
                  <a:gd name="connsiteY0" fmla="*/ 79983 h 79982"/>
                  <a:gd name="connsiteX1" fmla="*/ 63986 w 63986"/>
                  <a:gd name="connsiteY1" fmla="*/ 39991 h 79982"/>
                  <a:gd name="connsiteX2" fmla="*/ 31993 w 63986"/>
                  <a:gd name="connsiteY2" fmla="*/ 0 h 79982"/>
                  <a:gd name="connsiteX3" fmla="*/ 0 w 63986"/>
                  <a:gd name="connsiteY3" fmla="*/ 39991 h 79982"/>
                  <a:gd name="connsiteX4" fmla="*/ 31993 w 63986"/>
                  <a:gd name="connsiteY4" fmla="*/ 79983 h 79982"/>
                  <a:gd name="connsiteX5" fmla="*/ 31993 w 63986"/>
                  <a:gd name="connsiteY5" fmla="*/ 8887 h 79982"/>
                  <a:gd name="connsiteX6" fmla="*/ 55099 w 63986"/>
                  <a:gd name="connsiteY6" fmla="*/ 39991 h 79982"/>
                  <a:gd name="connsiteX7" fmla="*/ 31993 w 63986"/>
                  <a:gd name="connsiteY7" fmla="*/ 71096 h 79982"/>
                  <a:gd name="connsiteX8" fmla="*/ 8887 w 63986"/>
                  <a:gd name="connsiteY8" fmla="*/ 39991 h 79982"/>
                  <a:gd name="connsiteX9" fmla="*/ 31993 w 63986"/>
                  <a:gd name="connsiteY9" fmla="*/ 8887 h 7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86" h="79982">
                    <a:moveTo>
                      <a:pt x="31993" y="79983"/>
                    </a:moveTo>
                    <a:cubicBezTo>
                      <a:pt x="49665" y="79983"/>
                      <a:pt x="63986" y="62080"/>
                      <a:pt x="63986" y="39991"/>
                    </a:cubicBezTo>
                    <a:cubicBezTo>
                      <a:pt x="63986" y="17903"/>
                      <a:pt x="49660" y="0"/>
                      <a:pt x="31993" y="0"/>
                    </a:cubicBezTo>
                    <a:cubicBezTo>
                      <a:pt x="14326" y="0"/>
                      <a:pt x="0" y="17903"/>
                      <a:pt x="0" y="39991"/>
                    </a:cubicBezTo>
                    <a:cubicBezTo>
                      <a:pt x="0" y="62080"/>
                      <a:pt x="14321" y="79983"/>
                      <a:pt x="31993" y="79983"/>
                    </a:cubicBezTo>
                    <a:close/>
                    <a:moveTo>
                      <a:pt x="31993" y="8887"/>
                    </a:moveTo>
                    <a:cubicBezTo>
                      <a:pt x="44737" y="8887"/>
                      <a:pt x="55099" y="22840"/>
                      <a:pt x="55099" y="39991"/>
                    </a:cubicBezTo>
                    <a:cubicBezTo>
                      <a:pt x="55099" y="57143"/>
                      <a:pt x="44733" y="71096"/>
                      <a:pt x="31993" y="71096"/>
                    </a:cubicBezTo>
                    <a:cubicBezTo>
                      <a:pt x="19254" y="71096"/>
                      <a:pt x="8887" y="57143"/>
                      <a:pt x="8887" y="39991"/>
                    </a:cubicBezTo>
                    <a:cubicBezTo>
                      <a:pt x="8887" y="22840"/>
                      <a:pt x="19254" y="8887"/>
                      <a:pt x="31993" y="8887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186F637-0B7E-4FBC-970C-47CC690BBD82}"/>
                  </a:ext>
                </a:extLst>
              </p:cNvPr>
              <p:cNvSpPr/>
              <p:nvPr/>
            </p:nvSpPr>
            <p:spPr>
              <a:xfrm>
                <a:off x="7381455" y="2334389"/>
                <a:ext cx="35576" cy="35583"/>
              </a:xfrm>
              <a:custGeom>
                <a:avLst/>
                <a:gdLst>
                  <a:gd name="connsiteX0" fmla="*/ 12967 w 35576"/>
                  <a:gd name="connsiteY0" fmla="*/ 34930 h 35583"/>
                  <a:gd name="connsiteX1" fmla="*/ 34927 w 35576"/>
                  <a:gd name="connsiteY1" fmla="*/ 22508 h 35583"/>
                  <a:gd name="connsiteX2" fmla="*/ 34926 w 35576"/>
                  <a:gd name="connsiteY2" fmla="*/ 12966 h 35583"/>
                  <a:gd name="connsiteX3" fmla="*/ 22622 w 35576"/>
                  <a:gd name="connsiteY3" fmla="*/ 657 h 35583"/>
                  <a:gd name="connsiteX4" fmla="*/ 653 w 35576"/>
                  <a:gd name="connsiteY4" fmla="*/ 13063 h 35583"/>
                  <a:gd name="connsiteX5" fmla="*/ 654 w 35576"/>
                  <a:gd name="connsiteY5" fmla="*/ 22630 h 35583"/>
                  <a:gd name="connsiteX6" fmla="*/ 12967 w 35576"/>
                  <a:gd name="connsiteY6" fmla="*/ 34930 h 35583"/>
                  <a:gd name="connsiteX7" fmla="*/ 17775 w 35576"/>
                  <a:gd name="connsiteY7" fmla="*/ 8895 h 35583"/>
                  <a:gd name="connsiteX8" fmla="*/ 26662 w 35576"/>
                  <a:gd name="connsiteY8" fmla="*/ 17782 h 35583"/>
                  <a:gd name="connsiteX9" fmla="*/ 17775 w 35576"/>
                  <a:gd name="connsiteY9" fmla="*/ 26669 h 35583"/>
                  <a:gd name="connsiteX10" fmla="*/ 8888 w 35576"/>
                  <a:gd name="connsiteY10" fmla="*/ 17782 h 35583"/>
                  <a:gd name="connsiteX11" fmla="*/ 17775 w 35576"/>
                  <a:gd name="connsiteY11" fmla="*/ 8895 h 3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76" h="35583">
                    <a:moveTo>
                      <a:pt x="12967" y="34930"/>
                    </a:moveTo>
                    <a:cubicBezTo>
                      <a:pt x="22461" y="37564"/>
                      <a:pt x="32293" y="32002"/>
                      <a:pt x="34927" y="22508"/>
                    </a:cubicBezTo>
                    <a:cubicBezTo>
                      <a:pt x="35793" y="19386"/>
                      <a:pt x="35793" y="16087"/>
                      <a:pt x="34926" y="12966"/>
                    </a:cubicBezTo>
                    <a:cubicBezTo>
                      <a:pt x="33293" y="6974"/>
                      <a:pt x="28613" y="2293"/>
                      <a:pt x="22622" y="657"/>
                    </a:cubicBezTo>
                    <a:cubicBezTo>
                      <a:pt x="13130" y="-1984"/>
                      <a:pt x="3294" y="3571"/>
                      <a:pt x="653" y="13063"/>
                    </a:cubicBezTo>
                    <a:cubicBezTo>
                      <a:pt x="-218" y="16193"/>
                      <a:pt x="-218" y="19501"/>
                      <a:pt x="654" y="22630"/>
                    </a:cubicBezTo>
                    <a:cubicBezTo>
                      <a:pt x="2290" y="28621"/>
                      <a:pt x="6974" y="33300"/>
                      <a:pt x="12967" y="34930"/>
                    </a:cubicBezTo>
                    <a:close/>
                    <a:moveTo>
                      <a:pt x="17775" y="8895"/>
                    </a:moveTo>
                    <a:cubicBezTo>
                      <a:pt x="22683" y="8895"/>
                      <a:pt x="26662" y="12874"/>
                      <a:pt x="26662" y="17782"/>
                    </a:cubicBezTo>
                    <a:cubicBezTo>
                      <a:pt x="26662" y="22691"/>
                      <a:pt x="22683" y="26669"/>
                      <a:pt x="17775" y="26669"/>
                    </a:cubicBezTo>
                    <a:cubicBezTo>
                      <a:pt x="12866" y="26669"/>
                      <a:pt x="8888" y="22691"/>
                      <a:pt x="8888" y="17782"/>
                    </a:cubicBezTo>
                    <a:cubicBezTo>
                      <a:pt x="8888" y="12874"/>
                      <a:pt x="12866" y="8895"/>
                      <a:pt x="17775" y="8895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CAB84CB-DCEC-417A-8A8A-FFF7AF9AC62D}"/>
                  </a:ext>
                </a:extLst>
              </p:cNvPr>
              <p:cNvSpPr/>
              <p:nvPr/>
            </p:nvSpPr>
            <p:spPr>
              <a:xfrm>
                <a:off x="7603675" y="2334306"/>
                <a:ext cx="35552" cy="35655"/>
              </a:xfrm>
              <a:custGeom>
                <a:avLst/>
                <a:gdLst>
                  <a:gd name="connsiteX0" fmla="*/ 21400 w 35552"/>
                  <a:gd name="connsiteY0" fmla="*/ 35288 h 35655"/>
                  <a:gd name="connsiteX1" fmla="*/ 35548 w 35552"/>
                  <a:gd name="connsiteY1" fmla="*/ 17070 h 35655"/>
                  <a:gd name="connsiteX2" fmla="*/ 35548 w 35552"/>
                  <a:gd name="connsiteY2" fmla="*/ 17070 h 35655"/>
                  <a:gd name="connsiteX3" fmla="*/ 27550 w 35552"/>
                  <a:gd name="connsiteY3" fmla="*/ 2744 h 35655"/>
                  <a:gd name="connsiteX4" fmla="*/ 2741 w 35552"/>
                  <a:gd name="connsiteY4" fmla="*/ 8453 h 35655"/>
                  <a:gd name="connsiteX5" fmla="*/ 0 w 35552"/>
                  <a:gd name="connsiteY5" fmla="*/ 17852 h 35655"/>
                  <a:gd name="connsiteX6" fmla="*/ 17807 w 35552"/>
                  <a:gd name="connsiteY6" fmla="*/ 35655 h 35655"/>
                  <a:gd name="connsiteX7" fmla="*/ 21400 w 35552"/>
                  <a:gd name="connsiteY7" fmla="*/ 35288 h 35655"/>
                  <a:gd name="connsiteX8" fmla="*/ 17774 w 35552"/>
                  <a:gd name="connsiteY8" fmla="*/ 8979 h 35655"/>
                  <a:gd name="connsiteX9" fmla="*/ 26661 w 35552"/>
                  <a:gd name="connsiteY9" fmla="*/ 17865 h 35655"/>
                  <a:gd name="connsiteX10" fmla="*/ 17774 w 35552"/>
                  <a:gd name="connsiteY10" fmla="*/ 26752 h 35655"/>
                  <a:gd name="connsiteX11" fmla="*/ 8887 w 35552"/>
                  <a:gd name="connsiteY11" fmla="*/ 17865 h 35655"/>
                  <a:gd name="connsiteX12" fmla="*/ 17774 w 35552"/>
                  <a:gd name="connsiteY12" fmla="*/ 8979 h 3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2" h="35655">
                    <a:moveTo>
                      <a:pt x="21400" y="35288"/>
                    </a:moveTo>
                    <a:cubicBezTo>
                      <a:pt x="29830" y="33324"/>
                      <a:pt x="35732" y="25724"/>
                      <a:pt x="35548" y="17070"/>
                    </a:cubicBezTo>
                    <a:lnTo>
                      <a:pt x="35548" y="17070"/>
                    </a:lnTo>
                    <a:cubicBezTo>
                      <a:pt x="35663" y="11201"/>
                      <a:pt x="32606" y="5725"/>
                      <a:pt x="27550" y="2744"/>
                    </a:cubicBezTo>
                    <a:cubicBezTo>
                      <a:pt x="19123" y="-2530"/>
                      <a:pt x="8016" y="26"/>
                      <a:pt x="2741" y="8453"/>
                    </a:cubicBezTo>
                    <a:cubicBezTo>
                      <a:pt x="977" y="11273"/>
                      <a:pt x="28" y="14526"/>
                      <a:pt x="0" y="17852"/>
                    </a:cubicBezTo>
                    <a:cubicBezTo>
                      <a:pt x="1" y="27686"/>
                      <a:pt x="7974" y="35656"/>
                      <a:pt x="17807" y="35655"/>
                    </a:cubicBezTo>
                    <a:cubicBezTo>
                      <a:pt x="19014" y="35655"/>
                      <a:pt x="20218" y="35532"/>
                      <a:pt x="21400" y="35288"/>
                    </a:cubicBezTo>
                    <a:close/>
                    <a:moveTo>
                      <a:pt x="17774" y="8979"/>
                    </a:moveTo>
                    <a:cubicBezTo>
                      <a:pt x="22682" y="8979"/>
                      <a:pt x="26661" y="12957"/>
                      <a:pt x="26661" y="17865"/>
                    </a:cubicBezTo>
                    <a:cubicBezTo>
                      <a:pt x="26661" y="22774"/>
                      <a:pt x="22682" y="26752"/>
                      <a:pt x="17774" y="26752"/>
                    </a:cubicBezTo>
                    <a:cubicBezTo>
                      <a:pt x="12866" y="26752"/>
                      <a:pt x="8887" y="22774"/>
                      <a:pt x="8887" y="17865"/>
                    </a:cubicBezTo>
                    <a:cubicBezTo>
                      <a:pt x="8887" y="12957"/>
                      <a:pt x="12866" y="8979"/>
                      <a:pt x="17774" y="8979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E25DC9F-6A11-4A18-95E8-A53E4F150BAD}"/>
                  </a:ext>
                </a:extLst>
              </p:cNvPr>
              <p:cNvSpPr/>
              <p:nvPr/>
            </p:nvSpPr>
            <p:spPr>
              <a:xfrm>
                <a:off x="7341464" y="2289963"/>
                <a:ext cx="337754" cy="124417"/>
              </a:xfrm>
              <a:custGeom>
                <a:avLst/>
                <a:gdLst>
                  <a:gd name="connsiteX0" fmla="*/ 324424 w 337754"/>
                  <a:gd name="connsiteY0" fmla="*/ 124418 h 124417"/>
                  <a:gd name="connsiteX1" fmla="*/ 337754 w 337754"/>
                  <a:gd name="connsiteY1" fmla="*/ 111087 h 124417"/>
                  <a:gd name="connsiteX2" fmla="*/ 337754 w 337754"/>
                  <a:gd name="connsiteY2" fmla="*/ 13330 h 124417"/>
                  <a:gd name="connsiteX3" fmla="*/ 324424 w 337754"/>
                  <a:gd name="connsiteY3" fmla="*/ 0 h 124417"/>
                  <a:gd name="connsiteX4" fmla="*/ 17774 w 337754"/>
                  <a:gd name="connsiteY4" fmla="*/ 0 h 124417"/>
                  <a:gd name="connsiteX5" fmla="*/ 0 w 337754"/>
                  <a:gd name="connsiteY5" fmla="*/ 17774 h 124417"/>
                  <a:gd name="connsiteX6" fmla="*/ 0 w 337754"/>
                  <a:gd name="connsiteY6" fmla="*/ 106644 h 124417"/>
                  <a:gd name="connsiteX7" fmla="*/ 17774 w 337754"/>
                  <a:gd name="connsiteY7" fmla="*/ 124418 h 124417"/>
                  <a:gd name="connsiteX8" fmla="*/ 8887 w 337754"/>
                  <a:gd name="connsiteY8" fmla="*/ 21462 h 124417"/>
                  <a:gd name="connsiteX9" fmla="*/ 21462 w 337754"/>
                  <a:gd name="connsiteY9" fmla="*/ 8887 h 124417"/>
                  <a:gd name="connsiteX10" fmla="*/ 320744 w 337754"/>
                  <a:gd name="connsiteY10" fmla="*/ 8887 h 124417"/>
                  <a:gd name="connsiteX11" fmla="*/ 328867 w 337754"/>
                  <a:gd name="connsiteY11" fmla="*/ 17010 h 124417"/>
                  <a:gd name="connsiteX12" fmla="*/ 328867 w 337754"/>
                  <a:gd name="connsiteY12" fmla="*/ 107417 h 124417"/>
                  <a:gd name="connsiteX13" fmla="*/ 320744 w 337754"/>
                  <a:gd name="connsiteY13" fmla="*/ 115531 h 124417"/>
                  <a:gd name="connsiteX14" fmla="*/ 21462 w 337754"/>
                  <a:gd name="connsiteY14" fmla="*/ 115531 h 124417"/>
                  <a:gd name="connsiteX15" fmla="*/ 8887 w 337754"/>
                  <a:gd name="connsiteY15" fmla="*/ 102973 h 124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7754" h="124417">
                    <a:moveTo>
                      <a:pt x="324424" y="124418"/>
                    </a:moveTo>
                    <a:lnTo>
                      <a:pt x="337754" y="111087"/>
                    </a:lnTo>
                    <a:lnTo>
                      <a:pt x="337754" y="13330"/>
                    </a:lnTo>
                    <a:lnTo>
                      <a:pt x="324424" y="0"/>
                    </a:lnTo>
                    <a:lnTo>
                      <a:pt x="17774" y="0"/>
                    </a:lnTo>
                    <a:lnTo>
                      <a:pt x="0" y="17774"/>
                    </a:lnTo>
                    <a:lnTo>
                      <a:pt x="0" y="106644"/>
                    </a:lnTo>
                    <a:lnTo>
                      <a:pt x="17774" y="124418"/>
                    </a:lnTo>
                    <a:close/>
                    <a:moveTo>
                      <a:pt x="8887" y="21462"/>
                    </a:moveTo>
                    <a:lnTo>
                      <a:pt x="21462" y="8887"/>
                    </a:lnTo>
                    <a:lnTo>
                      <a:pt x="320744" y="8887"/>
                    </a:lnTo>
                    <a:lnTo>
                      <a:pt x="328867" y="17010"/>
                    </a:lnTo>
                    <a:lnTo>
                      <a:pt x="328867" y="107417"/>
                    </a:lnTo>
                    <a:lnTo>
                      <a:pt x="320744" y="115531"/>
                    </a:lnTo>
                    <a:lnTo>
                      <a:pt x="21462" y="115531"/>
                    </a:lnTo>
                    <a:lnTo>
                      <a:pt x="8887" y="102973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  <p:grpSp>
          <p:nvGrpSpPr>
            <p:cNvPr id="85" name="Graphic 30" descr="Clock outline">
              <a:extLst>
                <a:ext uri="{FF2B5EF4-FFF2-40B4-BE49-F238E27FC236}">
                  <a16:creationId xmlns:a16="http://schemas.microsoft.com/office/drawing/2014/main" id="{769406E7-19A7-41DA-866A-1B17AB30C32D}"/>
                </a:ext>
              </a:extLst>
            </p:cNvPr>
            <p:cNvGrpSpPr/>
            <p:nvPr/>
          </p:nvGrpSpPr>
          <p:grpSpPr>
            <a:xfrm>
              <a:off x="7270575" y="2113193"/>
              <a:ext cx="371475" cy="371475"/>
              <a:chOff x="6168782" y="1215984"/>
              <a:chExt cx="723900" cy="723900"/>
            </a:xfrm>
            <a:solidFill>
              <a:schemeClr val="bg1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65E7939-75DA-4111-8856-DF336A36DEEC}"/>
                  </a:ext>
                </a:extLst>
              </p:cNvPr>
              <p:cNvSpPr/>
              <p:nvPr/>
            </p:nvSpPr>
            <p:spPr>
              <a:xfrm>
                <a:off x="6168782" y="1215984"/>
                <a:ext cx="723900" cy="723900"/>
              </a:xfrm>
              <a:custGeom>
                <a:avLst/>
                <a:gdLst>
                  <a:gd name="connsiteX0" fmla="*/ 361950 w 723900"/>
                  <a:gd name="connsiteY0" fmla="*/ 723900 h 723900"/>
                  <a:gd name="connsiteX1" fmla="*/ 0 w 723900"/>
                  <a:gd name="connsiteY1" fmla="*/ 361950 h 723900"/>
                  <a:gd name="connsiteX2" fmla="*/ 361950 w 723900"/>
                  <a:gd name="connsiteY2" fmla="*/ 0 h 723900"/>
                  <a:gd name="connsiteX3" fmla="*/ 723900 w 723900"/>
                  <a:gd name="connsiteY3" fmla="*/ 361950 h 723900"/>
                  <a:gd name="connsiteX4" fmla="*/ 361950 w 723900"/>
                  <a:gd name="connsiteY4" fmla="*/ 723900 h 723900"/>
                  <a:gd name="connsiteX5" fmla="*/ 361950 w 723900"/>
                  <a:gd name="connsiteY5" fmla="*/ 19050 h 723900"/>
                  <a:gd name="connsiteX6" fmla="*/ 19050 w 723900"/>
                  <a:gd name="connsiteY6" fmla="*/ 361950 h 723900"/>
                  <a:gd name="connsiteX7" fmla="*/ 361950 w 723900"/>
                  <a:gd name="connsiteY7" fmla="*/ 704850 h 723900"/>
                  <a:gd name="connsiteX8" fmla="*/ 704850 w 723900"/>
                  <a:gd name="connsiteY8" fmla="*/ 361950 h 723900"/>
                  <a:gd name="connsiteX9" fmla="*/ 361950 w 723900"/>
                  <a:gd name="connsiteY9" fmla="*/ 1905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3900" h="723900">
                    <a:moveTo>
                      <a:pt x="361950" y="723900"/>
                    </a:moveTo>
                    <a:cubicBezTo>
                      <a:pt x="162051" y="723900"/>
                      <a:pt x="0" y="561849"/>
                      <a:pt x="0" y="361950"/>
                    </a:cubicBezTo>
                    <a:cubicBezTo>
                      <a:pt x="0" y="162051"/>
                      <a:pt x="162051" y="0"/>
                      <a:pt x="361950" y="0"/>
                    </a:cubicBezTo>
                    <a:cubicBezTo>
                      <a:pt x="561849" y="0"/>
                      <a:pt x="723900" y="162051"/>
                      <a:pt x="723900" y="361950"/>
                    </a:cubicBezTo>
                    <a:cubicBezTo>
                      <a:pt x="723674" y="561756"/>
                      <a:pt x="561756" y="723674"/>
                      <a:pt x="361950" y="723900"/>
                    </a:cubicBezTo>
                    <a:close/>
                    <a:moveTo>
                      <a:pt x="361950" y="19050"/>
                    </a:moveTo>
                    <a:cubicBezTo>
                      <a:pt x="172571" y="19050"/>
                      <a:pt x="19050" y="172571"/>
                      <a:pt x="19050" y="361950"/>
                    </a:cubicBezTo>
                    <a:cubicBezTo>
                      <a:pt x="19050" y="551328"/>
                      <a:pt x="172571" y="704850"/>
                      <a:pt x="361950" y="704850"/>
                    </a:cubicBezTo>
                    <a:cubicBezTo>
                      <a:pt x="551328" y="704850"/>
                      <a:pt x="704850" y="551328"/>
                      <a:pt x="704850" y="361950"/>
                    </a:cubicBezTo>
                    <a:cubicBezTo>
                      <a:pt x="704640" y="172659"/>
                      <a:pt x="551241" y="19260"/>
                      <a:pt x="36195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81A0B75-97C0-49F1-AB3F-8335B0A12A75}"/>
                  </a:ext>
                </a:extLst>
              </p:cNvPr>
              <p:cNvSpPr/>
              <p:nvPr/>
            </p:nvSpPr>
            <p:spPr>
              <a:xfrm>
                <a:off x="6521207" y="1396959"/>
                <a:ext cx="149609" cy="321059"/>
              </a:xfrm>
              <a:custGeom>
                <a:avLst/>
                <a:gdLst>
                  <a:gd name="connsiteX0" fmla="*/ 136141 w 149609"/>
                  <a:gd name="connsiteY0" fmla="*/ 321059 h 321059"/>
                  <a:gd name="connsiteX1" fmla="*/ 2791 w 149609"/>
                  <a:gd name="connsiteY1" fmla="*/ 187709 h 321059"/>
                  <a:gd name="connsiteX2" fmla="*/ 0 w 149609"/>
                  <a:gd name="connsiteY2" fmla="*/ 180975 h 321059"/>
                  <a:gd name="connsiteX3" fmla="*/ 0 w 149609"/>
                  <a:gd name="connsiteY3" fmla="*/ 0 h 321059"/>
                  <a:gd name="connsiteX4" fmla="*/ 19050 w 149609"/>
                  <a:gd name="connsiteY4" fmla="*/ 0 h 321059"/>
                  <a:gd name="connsiteX5" fmla="*/ 19050 w 149609"/>
                  <a:gd name="connsiteY5" fmla="*/ 177032 h 321059"/>
                  <a:gd name="connsiteX6" fmla="*/ 149609 w 149609"/>
                  <a:gd name="connsiteY6" fmla="*/ 307591 h 32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609" h="321059">
                    <a:moveTo>
                      <a:pt x="136141" y="321059"/>
                    </a:moveTo>
                    <a:lnTo>
                      <a:pt x="2791" y="187709"/>
                    </a:lnTo>
                    <a:cubicBezTo>
                      <a:pt x="1004" y="185923"/>
                      <a:pt x="1" y="183501"/>
                      <a:pt x="0" y="180975"/>
                    </a:cubicBez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177032"/>
                    </a:lnTo>
                    <a:lnTo>
                      <a:pt x="149609" y="307591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74EDD97-1E85-43B6-AE56-DC0AC5893F5A}"/>
                  </a:ext>
                </a:extLst>
              </p:cNvPr>
              <p:cNvSpPr/>
              <p:nvPr/>
            </p:nvSpPr>
            <p:spPr>
              <a:xfrm>
                <a:off x="6511682" y="132075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289A703-3776-48FE-81DB-14529E52176C}"/>
                  </a:ext>
                </a:extLst>
              </p:cNvPr>
              <p:cNvSpPr/>
              <p:nvPr/>
            </p:nvSpPr>
            <p:spPr>
              <a:xfrm>
                <a:off x="627355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3490FF-1609-4CD4-A575-51E3DCACB2FB}"/>
                  </a:ext>
                </a:extLst>
              </p:cNvPr>
              <p:cNvSpPr/>
              <p:nvPr/>
            </p:nvSpPr>
            <p:spPr>
              <a:xfrm>
                <a:off x="6511682" y="179700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B9B8EFE-78D2-44BC-8A26-F3896E26A5F1}"/>
                  </a:ext>
                </a:extLst>
              </p:cNvPr>
              <p:cNvSpPr/>
              <p:nvPr/>
            </p:nvSpPr>
            <p:spPr>
              <a:xfrm>
                <a:off x="674980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FE0125E-3069-47D8-ABE1-7B9AE208E88E}"/>
                  </a:ext>
                </a:extLst>
              </p:cNvPr>
              <p:cNvSpPr/>
              <p:nvPr/>
            </p:nvSpPr>
            <p:spPr>
              <a:xfrm>
                <a:off x="6216407" y="1263609"/>
                <a:ext cx="628650" cy="628650"/>
              </a:xfrm>
              <a:custGeom>
                <a:avLst/>
                <a:gdLst>
                  <a:gd name="connsiteX0" fmla="*/ 314325 w 628650"/>
                  <a:gd name="connsiteY0" fmla="*/ 628650 h 628650"/>
                  <a:gd name="connsiteX1" fmla="*/ 0 w 628650"/>
                  <a:gd name="connsiteY1" fmla="*/ 314325 h 628650"/>
                  <a:gd name="connsiteX2" fmla="*/ 314325 w 628650"/>
                  <a:gd name="connsiteY2" fmla="*/ 0 h 628650"/>
                  <a:gd name="connsiteX3" fmla="*/ 628650 w 628650"/>
                  <a:gd name="connsiteY3" fmla="*/ 314325 h 628650"/>
                  <a:gd name="connsiteX4" fmla="*/ 314325 w 628650"/>
                  <a:gd name="connsiteY4" fmla="*/ 628650 h 628650"/>
                  <a:gd name="connsiteX5" fmla="*/ 314325 w 628650"/>
                  <a:gd name="connsiteY5" fmla="*/ 19050 h 628650"/>
                  <a:gd name="connsiteX6" fmla="*/ 19050 w 628650"/>
                  <a:gd name="connsiteY6" fmla="*/ 314325 h 628650"/>
                  <a:gd name="connsiteX7" fmla="*/ 314325 w 628650"/>
                  <a:gd name="connsiteY7" fmla="*/ 609600 h 628650"/>
                  <a:gd name="connsiteX8" fmla="*/ 609600 w 628650"/>
                  <a:gd name="connsiteY8" fmla="*/ 314325 h 628650"/>
                  <a:gd name="connsiteX9" fmla="*/ 314325 w 628650"/>
                  <a:gd name="connsiteY9" fmla="*/ 190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8650" h="628650">
                    <a:moveTo>
                      <a:pt x="314325" y="628650"/>
                    </a:moveTo>
                    <a:cubicBezTo>
                      <a:pt x="140728" y="628650"/>
                      <a:pt x="0" y="487922"/>
                      <a:pt x="0" y="314325"/>
                    </a:cubicBezTo>
                    <a:cubicBezTo>
                      <a:pt x="0" y="140728"/>
                      <a:pt x="140728" y="0"/>
                      <a:pt x="314325" y="0"/>
                    </a:cubicBezTo>
                    <a:cubicBezTo>
                      <a:pt x="487922" y="0"/>
                      <a:pt x="628650" y="140728"/>
                      <a:pt x="628650" y="314325"/>
                    </a:cubicBezTo>
                    <a:cubicBezTo>
                      <a:pt x="628451" y="487839"/>
                      <a:pt x="487839" y="628451"/>
                      <a:pt x="314325" y="628650"/>
                    </a:cubicBezTo>
                    <a:close/>
                    <a:moveTo>
                      <a:pt x="314325" y="19050"/>
                    </a:moveTo>
                    <a:cubicBezTo>
                      <a:pt x="151249" y="19050"/>
                      <a:pt x="19050" y="151249"/>
                      <a:pt x="19050" y="314325"/>
                    </a:cubicBezTo>
                    <a:cubicBezTo>
                      <a:pt x="19050" y="477401"/>
                      <a:pt x="151249" y="609600"/>
                      <a:pt x="314325" y="609600"/>
                    </a:cubicBezTo>
                    <a:cubicBezTo>
                      <a:pt x="477401" y="609600"/>
                      <a:pt x="609600" y="477401"/>
                      <a:pt x="609600" y="314325"/>
                    </a:cubicBezTo>
                    <a:cubicBezTo>
                      <a:pt x="609411" y="151327"/>
                      <a:pt x="477323" y="19239"/>
                      <a:pt x="314325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</p:grpSp>
      <p:grpSp>
        <p:nvGrpSpPr>
          <p:cNvPr id="93" name="Graphic 17" descr="Transfer outline">
            <a:extLst>
              <a:ext uri="{FF2B5EF4-FFF2-40B4-BE49-F238E27FC236}">
                <a16:creationId xmlns:a16="http://schemas.microsoft.com/office/drawing/2014/main" id="{0FE4EAEF-2E4F-413E-B5B0-30A1C149F5F5}"/>
              </a:ext>
            </a:extLst>
          </p:cNvPr>
          <p:cNvGrpSpPr/>
          <p:nvPr/>
        </p:nvGrpSpPr>
        <p:grpSpPr>
          <a:xfrm>
            <a:off x="10062104" y="2170436"/>
            <a:ext cx="496804" cy="344235"/>
            <a:chOff x="11987281" y="3154881"/>
            <a:chExt cx="546484" cy="416525"/>
          </a:xfrm>
          <a:solidFill>
            <a:schemeClr val="bg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0638BEA-1791-4AC3-A6B0-7EC648BD4FD7}"/>
                </a:ext>
              </a:extLst>
            </p:cNvPr>
            <p:cNvSpPr/>
            <p:nvPr/>
          </p:nvSpPr>
          <p:spPr>
            <a:xfrm>
              <a:off x="11987281" y="3154881"/>
              <a:ext cx="546484" cy="208343"/>
            </a:xfrm>
            <a:custGeom>
              <a:avLst/>
              <a:gdLst>
                <a:gd name="connsiteX0" fmla="*/ 539979 w 546484"/>
                <a:gd name="connsiteY0" fmla="*/ 97666 h 208343"/>
                <a:gd name="connsiteX1" fmla="*/ 22365 w 546484"/>
                <a:gd name="connsiteY1" fmla="*/ 97666 h 208343"/>
                <a:gd name="connsiteX2" fmla="*/ 22320 w 546484"/>
                <a:gd name="connsiteY2" fmla="*/ 97555 h 208343"/>
                <a:gd name="connsiteX3" fmla="*/ 108689 w 546484"/>
                <a:gd name="connsiteY3" fmla="*/ 11185 h 208343"/>
                <a:gd name="connsiteX4" fmla="*/ 108850 w 546484"/>
                <a:gd name="connsiteY4" fmla="*/ 1986 h 208343"/>
                <a:gd name="connsiteX5" fmla="*/ 99650 w 546484"/>
                <a:gd name="connsiteY5" fmla="*/ 1826 h 208343"/>
                <a:gd name="connsiteX6" fmla="*/ 99490 w 546484"/>
                <a:gd name="connsiteY6" fmla="*/ 1986 h 208343"/>
                <a:gd name="connsiteX7" fmla="*/ 1905 w 546484"/>
                <a:gd name="connsiteY7" fmla="*/ 99572 h 208343"/>
                <a:gd name="connsiteX8" fmla="*/ 1905 w 546484"/>
                <a:gd name="connsiteY8" fmla="*/ 108771 h 208343"/>
                <a:gd name="connsiteX9" fmla="*/ 99490 w 546484"/>
                <a:gd name="connsiteY9" fmla="*/ 206357 h 208343"/>
                <a:gd name="connsiteX10" fmla="*/ 108689 w 546484"/>
                <a:gd name="connsiteY10" fmla="*/ 206517 h 208343"/>
                <a:gd name="connsiteX11" fmla="*/ 108850 w 546484"/>
                <a:gd name="connsiteY11" fmla="*/ 197318 h 208343"/>
                <a:gd name="connsiteX12" fmla="*/ 108689 w 546484"/>
                <a:gd name="connsiteY12" fmla="*/ 197158 h 208343"/>
                <a:gd name="connsiteX13" fmla="*/ 22320 w 546484"/>
                <a:gd name="connsiteY13" fmla="*/ 110788 h 208343"/>
                <a:gd name="connsiteX14" fmla="*/ 22365 w 546484"/>
                <a:gd name="connsiteY14" fmla="*/ 110677 h 208343"/>
                <a:gd name="connsiteX15" fmla="*/ 539979 w 546484"/>
                <a:gd name="connsiteY15" fmla="*/ 110677 h 208343"/>
                <a:gd name="connsiteX16" fmla="*/ 546485 w 546484"/>
                <a:gd name="connsiteY16" fmla="*/ 104172 h 208343"/>
                <a:gd name="connsiteX17" fmla="*/ 539979 w 546484"/>
                <a:gd name="connsiteY17" fmla="*/ 97666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84" h="208343">
                  <a:moveTo>
                    <a:pt x="539979" y="97666"/>
                  </a:moveTo>
                  <a:lnTo>
                    <a:pt x="22365" y="97666"/>
                  </a:lnTo>
                  <a:cubicBezTo>
                    <a:pt x="22281" y="97666"/>
                    <a:pt x="22261" y="97614"/>
                    <a:pt x="22320" y="97555"/>
                  </a:cubicBezTo>
                  <a:lnTo>
                    <a:pt x="108689" y="11185"/>
                  </a:lnTo>
                  <a:cubicBezTo>
                    <a:pt x="111274" y="8689"/>
                    <a:pt x="111346" y="4571"/>
                    <a:pt x="108850" y="1986"/>
                  </a:cubicBezTo>
                  <a:cubicBezTo>
                    <a:pt x="106353" y="-598"/>
                    <a:pt x="102235" y="-670"/>
                    <a:pt x="99650" y="1826"/>
                  </a:cubicBezTo>
                  <a:cubicBezTo>
                    <a:pt x="99596" y="1879"/>
                    <a:pt x="99542" y="1932"/>
                    <a:pt x="99490" y="1986"/>
                  </a:cubicBezTo>
                  <a:lnTo>
                    <a:pt x="1905" y="99572"/>
                  </a:lnTo>
                  <a:cubicBezTo>
                    <a:pt x="-635" y="102112"/>
                    <a:pt x="-635" y="106231"/>
                    <a:pt x="1905" y="108771"/>
                  </a:cubicBezTo>
                  <a:lnTo>
                    <a:pt x="99490" y="206357"/>
                  </a:lnTo>
                  <a:cubicBezTo>
                    <a:pt x="101987" y="208941"/>
                    <a:pt x="106105" y="209013"/>
                    <a:pt x="108689" y="206517"/>
                  </a:cubicBezTo>
                  <a:cubicBezTo>
                    <a:pt x="111274" y="204021"/>
                    <a:pt x="111346" y="199902"/>
                    <a:pt x="108850" y="197318"/>
                  </a:cubicBezTo>
                  <a:cubicBezTo>
                    <a:pt x="108797" y="197263"/>
                    <a:pt x="108743" y="197210"/>
                    <a:pt x="108689" y="197158"/>
                  </a:cubicBezTo>
                  <a:lnTo>
                    <a:pt x="22320" y="110788"/>
                  </a:lnTo>
                  <a:cubicBezTo>
                    <a:pt x="22261" y="110729"/>
                    <a:pt x="22281" y="110677"/>
                    <a:pt x="22365" y="110677"/>
                  </a:cubicBezTo>
                  <a:lnTo>
                    <a:pt x="539979" y="110677"/>
                  </a:lnTo>
                  <a:cubicBezTo>
                    <a:pt x="543572" y="110677"/>
                    <a:pt x="546485" y="107765"/>
                    <a:pt x="546485" y="104172"/>
                  </a:cubicBezTo>
                  <a:cubicBezTo>
                    <a:pt x="546485" y="100578"/>
                    <a:pt x="543572" y="97666"/>
                    <a:pt x="539979" y="9766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D0C166-8A8D-4672-84C1-3DFBB4951436}"/>
                </a:ext>
              </a:extLst>
            </p:cNvPr>
            <p:cNvSpPr/>
            <p:nvPr/>
          </p:nvSpPr>
          <p:spPr>
            <a:xfrm>
              <a:off x="11987286" y="3363063"/>
              <a:ext cx="546471" cy="208343"/>
            </a:xfrm>
            <a:custGeom>
              <a:avLst/>
              <a:gdLst>
                <a:gd name="connsiteX0" fmla="*/ 544567 w 546471"/>
                <a:gd name="connsiteY0" fmla="*/ 99572 h 208343"/>
                <a:gd name="connsiteX1" fmla="*/ 446981 w 546471"/>
                <a:gd name="connsiteY1" fmla="*/ 1986 h 208343"/>
                <a:gd name="connsiteX2" fmla="*/ 437782 w 546471"/>
                <a:gd name="connsiteY2" fmla="*/ 1826 h 208343"/>
                <a:gd name="connsiteX3" fmla="*/ 437622 w 546471"/>
                <a:gd name="connsiteY3" fmla="*/ 11025 h 208343"/>
                <a:gd name="connsiteX4" fmla="*/ 437782 w 546471"/>
                <a:gd name="connsiteY4" fmla="*/ 11185 h 208343"/>
                <a:gd name="connsiteX5" fmla="*/ 524152 w 546471"/>
                <a:gd name="connsiteY5" fmla="*/ 97555 h 208343"/>
                <a:gd name="connsiteX6" fmla="*/ 524106 w 546471"/>
                <a:gd name="connsiteY6" fmla="*/ 97666 h 208343"/>
                <a:gd name="connsiteX7" fmla="*/ 6506 w 546471"/>
                <a:gd name="connsiteY7" fmla="*/ 97666 h 208343"/>
                <a:gd name="connsiteX8" fmla="*/ 0 w 546471"/>
                <a:gd name="connsiteY8" fmla="*/ 104172 h 208343"/>
                <a:gd name="connsiteX9" fmla="*/ 6506 w 546471"/>
                <a:gd name="connsiteY9" fmla="*/ 110677 h 208343"/>
                <a:gd name="connsiteX10" fmla="*/ 524106 w 546471"/>
                <a:gd name="connsiteY10" fmla="*/ 110677 h 208343"/>
                <a:gd name="connsiteX11" fmla="*/ 524152 w 546471"/>
                <a:gd name="connsiteY11" fmla="*/ 110788 h 208343"/>
                <a:gd name="connsiteX12" fmla="*/ 437782 w 546471"/>
                <a:gd name="connsiteY12" fmla="*/ 197158 h 208343"/>
                <a:gd name="connsiteX13" fmla="*/ 437622 w 546471"/>
                <a:gd name="connsiteY13" fmla="*/ 206357 h 208343"/>
                <a:gd name="connsiteX14" fmla="*/ 446821 w 546471"/>
                <a:gd name="connsiteY14" fmla="*/ 206517 h 208343"/>
                <a:gd name="connsiteX15" fmla="*/ 446981 w 546471"/>
                <a:gd name="connsiteY15" fmla="*/ 206357 h 208343"/>
                <a:gd name="connsiteX16" fmla="*/ 544567 w 546471"/>
                <a:gd name="connsiteY16" fmla="*/ 108771 h 208343"/>
                <a:gd name="connsiteX17" fmla="*/ 544567 w 546471"/>
                <a:gd name="connsiteY17" fmla="*/ 99572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71" h="208343">
                  <a:moveTo>
                    <a:pt x="544567" y="99572"/>
                  </a:moveTo>
                  <a:lnTo>
                    <a:pt x="446981" y="1986"/>
                  </a:lnTo>
                  <a:cubicBezTo>
                    <a:pt x="444485" y="-598"/>
                    <a:pt x="440367" y="-670"/>
                    <a:pt x="437782" y="1826"/>
                  </a:cubicBezTo>
                  <a:cubicBezTo>
                    <a:pt x="435197" y="4323"/>
                    <a:pt x="435126" y="8441"/>
                    <a:pt x="437622" y="11025"/>
                  </a:cubicBezTo>
                  <a:cubicBezTo>
                    <a:pt x="437675" y="11080"/>
                    <a:pt x="437728" y="11133"/>
                    <a:pt x="437782" y="11185"/>
                  </a:cubicBezTo>
                  <a:lnTo>
                    <a:pt x="524152" y="97555"/>
                  </a:lnTo>
                  <a:cubicBezTo>
                    <a:pt x="524210" y="97620"/>
                    <a:pt x="524191" y="97666"/>
                    <a:pt x="524106" y="97666"/>
                  </a:cubicBezTo>
                  <a:lnTo>
                    <a:pt x="6506" y="97666"/>
                  </a:lnTo>
                  <a:cubicBezTo>
                    <a:pt x="2913" y="97666"/>
                    <a:pt x="0" y="100578"/>
                    <a:pt x="0" y="104172"/>
                  </a:cubicBezTo>
                  <a:cubicBezTo>
                    <a:pt x="0" y="107765"/>
                    <a:pt x="2913" y="110677"/>
                    <a:pt x="6506" y="110677"/>
                  </a:cubicBezTo>
                  <a:lnTo>
                    <a:pt x="524106" y="110677"/>
                  </a:lnTo>
                  <a:cubicBezTo>
                    <a:pt x="524191" y="110677"/>
                    <a:pt x="524210" y="110729"/>
                    <a:pt x="524152" y="110788"/>
                  </a:cubicBezTo>
                  <a:lnTo>
                    <a:pt x="437782" y="197158"/>
                  </a:lnTo>
                  <a:cubicBezTo>
                    <a:pt x="435197" y="199654"/>
                    <a:pt x="435126" y="203772"/>
                    <a:pt x="437622" y="206357"/>
                  </a:cubicBezTo>
                  <a:cubicBezTo>
                    <a:pt x="440118" y="208941"/>
                    <a:pt x="444237" y="209013"/>
                    <a:pt x="446821" y="206517"/>
                  </a:cubicBezTo>
                  <a:cubicBezTo>
                    <a:pt x="446876" y="206464"/>
                    <a:pt x="446929" y="206411"/>
                    <a:pt x="446981" y="206357"/>
                  </a:cubicBezTo>
                  <a:lnTo>
                    <a:pt x="544567" y="108771"/>
                  </a:lnTo>
                  <a:cubicBezTo>
                    <a:pt x="547107" y="106231"/>
                    <a:pt x="547107" y="102112"/>
                    <a:pt x="544567" y="99572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" name="Graphic 7" descr="Mop and bucket outline">
            <a:extLst>
              <a:ext uri="{FF2B5EF4-FFF2-40B4-BE49-F238E27FC236}">
                <a16:creationId xmlns:a16="http://schemas.microsoft.com/office/drawing/2014/main" id="{52038624-4839-4247-B32B-3CE4474F8AB9}"/>
              </a:ext>
            </a:extLst>
          </p:cNvPr>
          <p:cNvGrpSpPr/>
          <p:nvPr/>
        </p:nvGrpSpPr>
        <p:grpSpPr>
          <a:xfrm>
            <a:off x="7884611" y="2041229"/>
            <a:ext cx="479809" cy="514542"/>
            <a:chOff x="5707016" y="3019425"/>
            <a:chExt cx="772738" cy="828675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B197A1B-A9A2-4EE2-A7A4-B688ABB9679A}"/>
                </a:ext>
              </a:extLst>
            </p:cNvPr>
            <p:cNvSpPr/>
            <p:nvPr/>
          </p:nvSpPr>
          <p:spPr>
            <a:xfrm>
              <a:off x="5707016" y="3448050"/>
              <a:ext cx="416189" cy="400050"/>
            </a:xfrm>
            <a:custGeom>
              <a:avLst/>
              <a:gdLst>
                <a:gd name="connsiteX0" fmla="*/ 416189 w 416189"/>
                <a:gd name="connsiteY0" fmla="*/ 71438 h 400050"/>
                <a:gd name="connsiteX1" fmla="*/ 225689 w 416189"/>
                <a:gd name="connsiteY1" fmla="*/ 0 h 400050"/>
                <a:gd name="connsiteX2" fmla="*/ 35189 w 416189"/>
                <a:gd name="connsiteY2" fmla="*/ 71438 h 400050"/>
                <a:gd name="connsiteX3" fmla="*/ 36913 w 416189"/>
                <a:gd name="connsiteY3" fmla="*/ 81658 h 400050"/>
                <a:gd name="connsiteX4" fmla="*/ 38818 w 416189"/>
                <a:gd name="connsiteY4" fmla="*/ 91802 h 400050"/>
                <a:gd name="connsiteX5" fmla="*/ 21740 w 416189"/>
                <a:gd name="connsiteY5" fmla="*/ 268853 h 400050"/>
                <a:gd name="connsiteX6" fmla="*/ 114561 w 416189"/>
                <a:gd name="connsiteY6" fmla="*/ 308077 h 400050"/>
                <a:gd name="connsiteX7" fmla="*/ 135068 w 416189"/>
                <a:gd name="connsiteY7" fmla="*/ 306934 h 400050"/>
                <a:gd name="connsiteX8" fmla="*/ 277277 w 416189"/>
                <a:gd name="connsiteY8" fmla="*/ 243916 h 400050"/>
                <a:gd name="connsiteX9" fmla="*/ 306804 w 416189"/>
                <a:gd name="connsiteY9" fmla="*/ 217161 h 400050"/>
                <a:gd name="connsiteX10" fmla="*/ 309300 w 416189"/>
                <a:gd name="connsiteY10" fmla="*/ 214589 h 400050"/>
                <a:gd name="connsiteX11" fmla="*/ 310090 w 416189"/>
                <a:gd name="connsiteY11" fmla="*/ 215017 h 400050"/>
                <a:gd name="connsiteX12" fmla="*/ 334189 w 416189"/>
                <a:gd name="connsiteY12" fmla="*/ 217942 h 400050"/>
                <a:gd name="connsiteX13" fmla="*/ 358061 w 416189"/>
                <a:gd name="connsiteY13" fmla="*/ 177286 h 400050"/>
                <a:gd name="connsiteX14" fmla="*/ 317405 w 416189"/>
                <a:gd name="connsiteY14" fmla="*/ 153413 h 400050"/>
                <a:gd name="connsiteX15" fmla="*/ 293764 w 416189"/>
                <a:gd name="connsiteY15" fmla="*/ 176441 h 400050"/>
                <a:gd name="connsiteX16" fmla="*/ 295822 w 416189"/>
                <a:gd name="connsiteY16" fmla="*/ 200149 h 400050"/>
                <a:gd name="connsiteX17" fmla="*/ 296146 w 416189"/>
                <a:gd name="connsiteY17" fmla="*/ 200835 h 400050"/>
                <a:gd name="connsiteX18" fmla="*/ 294707 w 416189"/>
                <a:gd name="connsiteY18" fmla="*/ 202321 h 400050"/>
                <a:gd name="connsiteX19" fmla="*/ 265342 w 416189"/>
                <a:gd name="connsiteY19" fmla="*/ 229057 h 400050"/>
                <a:gd name="connsiteX20" fmla="*/ 133001 w 416189"/>
                <a:gd name="connsiteY20" fmla="*/ 287998 h 400050"/>
                <a:gd name="connsiteX21" fmla="*/ 94406 w 416189"/>
                <a:gd name="connsiteY21" fmla="*/ 287407 h 400050"/>
                <a:gd name="connsiteX22" fmla="*/ 61345 w 416189"/>
                <a:gd name="connsiteY22" fmla="*/ 108909 h 400050"/>
                <a:gd name="connsiteX23" fmla="*/ 225689 w 416189"/>
                <a:gd name="connsiteY23" fmla="*/ 142875 h 400050"/>
                <a:gd name="connsiteX24" fmla="*/ 390034 w 416189"/>
                <a:gd name="connsiteY24" fmla="*/ 108909 h 400050"/>
                <a:gd name="connsiteX25" fmla="*/ 349724 w 416189"/>
                <a:gd name="connsiteY25" fmla="*/ 326612 h 400050"/>
                <a:gd name="connsiteX26" fmla="*/ 225689 w 416189"/>
                <a:gd name="connsiteY26" fmla="*/ 381000 h 400050"/>
                <a:gd name="connsiteX27" fmla="*/ 102121 w 416189"/>
                <a:gd name="connsiteY27" fmla="*/ 328222 h 400050"/>
                <a:gd name="connsiteX28" fmla="*/ 82119 w 416189"/>
                <a:gd name="connsiteY28" fmla="*/ 325555 h 400050"/>
                <a:gd name="connsiteX29" fmla="*/ 83071 w 416189"/>
                <a:gd name="connsiteY29" fmla="*/ 330708 h 400050"/>
                <a:gd name="connsiteX30" fmla="*/ 225689 w 416189"/>
                <a:gd name="connsiteY30" fmla="*/ 400050 h 400050"/>
                <a:gd name="connsiteX31" fmla="*/ 368402 w 416189"/>
                <a:gd name="connsiteY31" fmla="*/ 330346 h 400050"/>
                <a:gd name="connsiteX32" fmla="*/ 414456 w 416189"/>
                <a:gd name="connsiteY32" fmla="*/ 81658 h 400050"/>
                <a:gd name="connsiteX33" fmla="*/ 416189 w 416189"/>
                <a:gd name="connsiteY33" fmla="*/ 71438 h 400050"/>
                <a:gd name="connsiteX34" fmla="*/ 321816 w 416189"/>
                <a:gd name="connsiteY34" fmla="*/ 171964 h 400050"/>
                <a:gd name="connsiteX35" fmla="*/ 339473 w 416189"/>
                <a:gd name="connsiteY35" fmla="*/ 181925 h 400050"/>
                <a:gd name="connsiteX36" fmla="*/ 339475 w 416189"/>
                <a:gd name="connsiteY36" fmla="*/ 189614 h 400050"/>
                <a:gd name="connsiteX37" fmla="*/ 329578 w 416189"/>
                <a:gd name="connsiteY37" fmla="*/ 199511 h 400050"/>
                <a:gd name="connsiteX38" fmla="*/ 311929 w 416189"/>
                <a:gd name="connsiteY38" fmla="*/ 189674 h 400050"/>
                <a:gd name="connsiteX39" fmla="*/ 311929 w 416189"/>
                <a:gd name="connsiteY39" fmla="*/ 181861 h 400050"/>
                <a:gd name="connsiteX40" fmla="*/ 321816 w 416189"/>
                <a:gd name="connsiteY40" fmla="*/ 171964 h 400050"/>
                <a:gd name="connsiteX41" fmla="*/ 36570 w 416189"/>
                <a:gd name="connsiteY41" fmla="*/ 256927 h 400050"/>
                <a:gd name="connsiteX42" fmla="*/ 43905 w 416189"/>
                <a:gd name="connsiteY42" fmla="*/ 119386 h 400050"/>
                <a:gd name="connsiteX43" fmla="*/ 74127 w 416189"/>
                <a:gd name="connsiteY43" fmla="*/ 282578 h 400050"/>
                <a:gd name="connsiteX44" fmla="*/ 36570 w 416189"/>
                <a:gd name="connsiteY44" fmla="*/ 256927 h 400050"/>
                <a:gd name="connsiteX45" fmla="*/ 225689 w 416189"/>
                <a:gd name="connsiteY45" fmla="*/ 123825 h 400050"/>
                <a:gd name="connsiteX46" fmla="*/ 55363 w 416189"/>
                <a:gd name="connsiteY46" fmla="*/ 76619 h 400050"/>
                <a:gd name="connsiteX47" fmla="*/ 54315 w 416189"/>
                <a:gd name="connsiteY47" fmla="*/ 70990 h 400050"/>
                <a:gd name="connsiteX48" fmla="*/ 225689 w 416189"/>
                <a:gd name="connsiteY48" fmla="*/ 19050 h 400050"/>
                <a:gd name="connsiteX49" fmla="*/ 397054 w 416189"/>
                <a:gd name="connsiteY49" fmla="*/ 70990 h 400050"/>
                <a:gd name="connsiteX50" fmla="*/ 396015 w 416189"/>
                <a:gd name="connsiteY50" fmla="*/ 76619 h 400050"/>
                <a:gd name="connsiteX51" fmla="*/ 225689 w 416189"/>
                <a:gd name="connsiteY51" fmla="*/ 12382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16189" h="400050">
                  <a:moveTo>
                    <a:pt x="416189" y="71438"/>
                  </a:moveTo>
                  <a:cubicBezTo>
                    <a:pt x="416189" y="25032"/>
                    <a:pt x="318082" y="0"/>
                    <a:pt x="225689" y="0"/>
                  </a:cubicBezTo>
                  <a:cubicBezTo>
                    <a:pt x="133297" y="0"/>
                    <a:pt x="35189" y="25032"/>
                    <a:pt x="35189" y="71438"/>
                  </a:cubicBezTo>
                  <a:cubicBezTo>
                    <a:pt x="35207" y="74915"/>
                    <a:pt x="35789" y="78367"/>
                    <a:pt x="36913" y="81658"/>
                  </a:cubicBezTo>
                  <a:lnTo>
                    <a:pt x="38818" y="91802"/>
                  </a:lnTo>
                  <a:cubicBezTo>
                    <a:pt x="-5759" y="156915"/>
                    <a:pt x="-12617" y="226104"/>
                    <a:pt x="21740" y="268853"/>
                  </a:cubicBezTo>
                  <a:cubicBezTo>
                    <a:pt x="42304" y="294484"/>
                    <a:pt x="74794" y="308077"/>
                    <a:pt x="114561" y="308077"/>
                  </a:cubicBezTo>
                  <a:cubicBezTo>
                    <a:pt x="121412" y="308065"/>
                    <a:pt x="128258" y="307684"/>
                    <a:pt x="135068" y="306934"/>
                  </a:cubicBezTo>
                  <a:cubicBezTo>
                    <a:pt x="187431" y="299639"/>
                    <a:pt x="236699" y="277807"/>
                    <a:pt x="277277" y="243916"/>
                  </a:cubicBezTo>
                  <a:cubicBezTo>
                    <a:pt x="287629" y="235577"/>
                    <a:pt x="297488" y="226644"/>
                    <a:pt x="306804" y="217161"/>
                  </a:cubicBezTo>
                  <a:lnTo>
                    <a:pt x="309300" y="214589"/>
                  </a:lnTo>
                  <a:lnTo>
                    <a:pt x="310090" y="215017"/>
                  </a:lnTo>
                  <a:cubicBezTo>
                    <a:pt x="317435" y="219095"/>
                    <a:pt x="326082" y="220145"/>
                    <a:pt x="334189" y="217942"/>
                  </a:cubicBezTo>
                  <a:cubicBezTo>
                    <a:pt x="352008" y="213307"/>
                    <a:pt x="362696" y="195104"/>
                    <a:pt x="358061" y="177286"/>
                  </a:cubicBezTo>
                  <a:cubicBezTo>
                    <a:pt x="353426" y="159467"/>
                    <a:pt x="335224" y="148779"/>
                    <a:pt x="317405" y="153413"/>
                  </a:cubicBezTo>
                  <a:cubicBezTo>
                    <a:pt x="306012" y="156377"/>
                    <a:pt x="297026" y="165129"/>
                    <a:pt x="293764" y="176441"/>
                  </a:cubicBezTo>
                  <a:cubicBezTo>
                    <a:pt x="291361" y="184313"/>
                    <a:pt x="292098" y="192809"/>
                    <a:pt x="295822" y="200149"/>
                  </a:cubicBezTo>
                  <a:lnTo>
                    <a:pt x="296146" y="200835"/>
                  </a:lnTo>
                  <a:lnTo>
                    <a:pt x="294707" y="202321"/>
                  </a:lnTo>
                  <a:cubicBezTo>
                    <a:pt x="285455" y="211804"/>
                    <a:pt x="275649" y="220731"/>
                    <a:pt x="265342" y="229057"/>
                  </a:cubicBezTo>
                  <a:cubicBezTo>
                    <a:pt x="227598" y="260677"/>
                    <a:pt x="181753" y="281095"/>
                    <a:pt x="133001" y="287998"/>
                  </a:cubicBezTo>
                  <a:cubicBezTo>
                    <a:pt x="120164" y="289448"/>
                    <a:pt x="107193" y="289250"/>
                    <a:pt x="94406" y="287407"/>
                  </a:cubicBezTo>
                  <a:lnTo>
                    <a:pt x="61345" y="108909"/>
                  </a:lnTo>
                  <a:cubicBezTo>
                    <a:pt x="96673" y="131159"/>
                    <a:pt x="162529" y="142875"/>
                    <a:pt x="225689" y="142875"/>
                  </a:cubicBezTo>
                  <a:cubicBezTo>
                    <a:pt x="288850" y="142875"/>
                    <a:pt x="354705" y="131159"/>
                    <a:pt x="390034" y="108909"/>
                  </a:cubicBezTo>
                  <a:lnTo>
                    <a:pt x="349724" y="326612"/>
                  </a:lnTo>
                  <a:cubicBezTo>
                    <a:pt x="339561" y="373932"/>
                    <a:pt x="267647" y="381000"/>
                    <a:pt x="225689" y="381000"/>
                  </a:cubicBezTo>
                  <a:cubicBezTo>
                    <a:pt x="175207" y="381000"/>
                    <a:pt x="113199" y="371694"/>
                    <a:pt x="102121" y="328222"/>
                  </a:cubicBezTo>
                  <a:cubicBezTo>
                    <a:pt x="95403" y="327767"/>
                    <a:pt x="88722" y="326875"/>
                    <a:pt x="82119" y="325555"/>
                  </a:cubicBezTo>
                  <a:lnTo>
                    <a:pt x="83071" y="330708"/>
                  </a:lnTo>
                  <a:cubicBezTo>
                    <a:pt x="90215" y="362341"/>
                    <a:pt x="120695" y="400050"/>
                    <a:pt x="225689" y="400050"/>
                  </a:cubicBezTo>
                  <a:cubicBezTo>
                    <a:pt x="331274" y="400050"/>
                    <a:pt x="361544" y="362293"/>
                    <a:pt x="368402" y="330346"/>
                  </a:cubicBezTo>
                  <a:lnTo>
                    <a:pt x="414456" y="81658"/>
                  </a:lnTo>
                  <a:cubicBezTo>
                    <a:pt x="415583" y="78367"/>
                    <a:pt x="416168" y="74916"/>
                    <a:pt x="416189" y="71438"/>
                  </a:cubicBezTo>
                  <a:close/>
                  <a:moveTo>
                    <a:pt x="321816" y="171964"/>
                  </a:moveTo>
                  <a:cubicBezTo>
                    <a:pt x="329442" y="169839"/>
                    <a:pt x="337347" y="174298"/>
                    <a:pt x="339473" y="181925"/>
                  </a:cubicBezTo>
                  <a:cubicBezTo>
                    <a:pt x="340174" y="184440"/>
                    <a:pt x="340174" y="187099"/>
                    <a:pt x="339475" y="189614"/>
                  </a:cubicBezTo>
                  <a:cubicBezTo>
                    <a:pt x="338162" y="194433"/>
                    <a:pt x="334397" y="198198"/>
                    <a:pt x="329578" y="199511"/>
                  </a:cubicBezTo>
                  <a:cubicBezTo>
                    <a:pt x="321988" y="201668"/>
                    <a:pt x="314086" y="197265"/>
                    <a:pt x="311929" y="189674"/>
                  </a:cubicBezTo>
                  <a:cubicBezTo>
                    <a:pt x="311203" y="187121"/>
                    <a:pt x="311203" y="184414"/>
                    <a:pt x="311929" y="181861"/>
                  </a:cubicBezTo>
                  <a:cubicBezTo>
                    <a:pt x="313241" y="177045"/>
                    <a:pt x="317002" y="173282"/>
                    <a:pt x="321816" y="171964"/>
                  </a:cubicBezTo>
                  <a:close/>
                  <a:moveTo>
                    <a:pt x="36570" y="256927"/>
                  </a:moveTo>
                  <a:cubicBezTo>
                    <a:pt x="10415" y="224333"/>
                    <a:pt x="13710" y="171974"/>
                    <a:pt x="43905" y="119386"/>
                  </a:cubicBezTo>
                  <a:lnTo>
                    <a:pt x="74127" y="282578"/>
                  </a:lnTo>
                  <a:cubicBezTo>
                    <a:pt x="59431" y="277759"/>
                    <a:pt x="46407" y="268863"/>
                    <a:pt x="36570" y="256927"/>
                  </a:cubicBezTo>
                  <a:close/>
                  <a:moveTo>
                    <a:pt x="225689" y="123825"/>
                  </a:moveTo>
                  <a:cubicBezTo>
                    <a:pt x="134364" y="123825"/>
                    <a:pt x="64612" y="99870"/>
                    <a:pt x="55363" y="76619"/>
                  </a:cubicBezTo>
                  <a:lnTo>
                    <a:pt x="54315" y="70990"/>
                  </a:lnTo>
                  <a:cubicBezTo>
                    <a:pt x="55182" y="46377"/>
                    <a:pt x="128144" y="19050"/>
                    <a:pt x="225689" y="19050"/>
                  </a:cubicBezTo>
                  <a:cubicBezTo>
                    <a:pt x="323235" y="19050"/>
                    <a:pt x="396187" y="46377"/>
                    <a:pt x="397054" y="70990"/>
                  </a:cubicBezTo>
                  <a:lnTo>
                    <a:pt x="396015" y="76619"/>
                  </a:lnTo>
                  <a:cubicBezTo>
                    <a:pt x="386767" y="99870"/>
                    <a:pt x="317005" y="123825"/>
                    <a:pt x="2256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0DC7EC-9CFA-45F5-9536-020CA017270A}"/>
                </a:ext>
              </a:extLst>
            </p:cNvPr>
            <p:cNvSpPr/>
            <p:nvPr/>
          </p:nvSpPr>
          <p:spPr>
            <a:xfrm>
              <a:off x="6093459" y="3019425"/>
              <a:ext cx="386295" cy="819150"/>
            </a:xfrm>
            <a:custGeom>
              <a:avLst/>
              <a:gdLst>
                <a:gd name="connsiteX0" fmla="*/ 348186 w 386295"/>
                <a:gd name="connsiteY0" fmla="*/ 631231 h 819150"/>
                <a:gd name="connsiteX1" fmla="*/ 379676 w 386295"/>
                <a:gd name="connsiteY1" fmla="*/ 637194 h 819150"/>
                <a:gd name="connsiteX2" fmla="*/ 384143 w 386295"/>
                <a:gd name="connsiteY2" fmla="*/ 613381 h 819150"/>
                <a:gd name="connsiteX3" fmla="*/ 347596 w 386295"/>
                <a:gd name="connsiteY3" fmla="*/ 559994 h 819150"/>
                <a:gd name="connsiteX4" fmla="*/ 299390 w 386295"/>
                <a:gd name="connsiteY4" fmla="*/ 551678 h 819150"/>
                <a:gd name="connsiteX5" fmla="*/ 275082 w 386295"/>
                <a:gd name="connsiteY5" fmla="*/ 515969 h 819150"/>
                <a:gd name="connsiteX6" fmla="*/ 371827 w 386295"/>
                <a:gd name="connsiteY6" fmla="*/ 0 h 819150"/>
                <a:gd name="connsiteX7" fmla="*/ 352425 w 386295"/>
                <a:gd name="connsiteY7" fmla="*/ 0 h 819150"/>
                <a:gd name="connsiteX8" fmla="*/ 257413 w 386295"/>
                <a:gd name="connsiteY8" fmla="*/ 506816 h 819150"/>
                <a:gd name="connsiteX9" fmla="*/ 222999 w 386295"/>
                <a:gd name="connsiteY9" fmla="*/ 499824 h 819150"/>
                <a:gd name="connsiteX10" fmla="*/ 316944 w 386295"/>
                <a:gd name="connsiteY10" fmla="*/ 0 h 819150"/>
                <a:gd name="connsiteX11" fmla="*/ 297561 w 386295"/>
                <a:gd name="connsiteY11" fmla="*/ 0 h 819150"/>
                <a:gd name="connsiteX12" fmla="*/ 203263 w 386295"/>
                <a:gd name="connsiteY12" fmla="*/ 501644 h 819150"/>
                <a:gd name="connsiteX13" fmla="*/ 167497 w 386295"/>
                <a:gd name="connsiteY13" fmla="*/ 525990 h 819150"/>
                <a:gd name="connsiteX14" fmla="*/ 119110 w 386295"/>
                <a:gd name="connsiteY14" fmla="*/ 516807 h 819150"/>
                <a:gd name="connsiteX15" fmla="*/ 65770 w 386295"/>
                <a:gd name="connsiteY15" fmla="*/ 553222 h 819150"/>
                <a:gd name="connsiteX16" fmla="*/ 61322 w 386295"/>
                <a:gd name="connsiteY16" fmla="*/ 576977 h 819150"/>
                <a:gd name="connsiteX17" fmla="*/ 105604 w 386295"/>
                <a:gd name="connsiteY17" fmla="*/ 585283 h 819150"/>
                <a:gd name="connsiteX18" fmla="*/ 11801 w 386295"/>
                <a:gd name="connsiteY18" fmla="*/ 803805 h 819150"/>
                <a:gd name="connsiteX19" fmla="*/ 0 w 386295"/>
                <a:gd name="connsiteY19" fmla="*/ 819150 h 819150"/>
                <a:gd name="connsiteX20" fmla="*/ 75533 w 386295"/>
                <a:gd name="connsiteY20" fmla="*/ 819150 h 819150"/>
                <a:gd name="connsiteX21" fmla="*/ 78191 w 386295"/>
                <a:gd name="connsiteY21" fmla="*/ 813987 h 819150"/>
                <a:gd name="connsiteX22" fmla="*/ 101051 w 386295"/>
                <a:gd name="connsiteY22" fmla="*/ 776916 h 819150"/>
                <a:gd name="connsiteX23" fmla="*/ 101203 w 386295"/>
                <a:gd name="connsiteY23" fmla="*/ 777021 h 819150"/>
                <a:gd name="connsiteX24" fmla="*/ 99984 w 386295"/>
                <a:gd name="connsiteY24" fmla="*/ 815397 h 819150"/>
                <a:gd name="connsiteX25" fmla="*/ 102841 w 386295"/>
                <a:gd name="connsiteY25" fmla="*/ 819150 h 819150"/>
                <a:gd name="connsiteX26" fmla="*/ 157953 w 386295"/>
                <a:gd name="connsiteY26" fmla="*/ 819150 h 819150"/>
                <a:gd name="connsiteX27" fmla="*/ 193262 w 386295"/>
                <a:gd name="connsiteY27" fmla="*/ 784622 h 819150"/>
                <a:gd name="connsiteX28" fmla="*/ 214055 w 386295"/>
                <a:gd name="connsiteY28" fmla="*/ 756857 h 819150"/>
                <a:gd name="connsiteX29" fmla="*/ 214208 w 386295"/>
                <a:gd name="connsiteY29" fmla="*/ 756952 h 819150"/>
                <a:gd name="connsiteX30" fmla="*/ 209902 w 386295"/>
                <a:gd name="connsiteY30" fmla="*/ 771906 h 819150"/>
                <a:gd name="connsiteX31" fmla="*/ 206473 w 386295"/>
                <a:gd name="connsiteY31" fmla="*/ 809930 h 819150"/>
                <a:gd name="connsiteX32" fmla="*/ 218713 w 386295"/>
                <a:gd name="connsiteY32" fmla="*/ 818883 h 819150"/>
                <a:gd name="connsiteX33" fmla="*/ 258718 w 386295"/>
                <a:gd name="connsiteY33" fmla="*/ 819150 h 819150"/>
                <a:gd name="connsiteX34" fmla="*/ 260147 w 386295"/>
                <a:gd name="connsiteY34" fmla="*/ 819045 h 819150"/>
                <a:gd name="connsiteX35" fmla="*/ 294075 w 386295"/>
                <a:gd name="connsiteY35" fmla="*/ 760857 h 819150"/>
                <a:gd name="connsiteX36" fmla="*/ 299523 w 386295"/>
                <a:gd name="connsiteY36" fmla="*/ 737045 h 819150"/>
                <a:gd name="connsiteX37" fmla="*/ 299714 w 386295"/>
                <a:gd name="connsiteY37" fmla="*/ 737045 h 819150"/>
                <a:gd name="connsiteX38" fmla="*/ 299599 w 386295"/>
                <a:gd name="connsiteY38" fmla="*/ 809073 h 819150"/>
                <a:gd name="connsiteX39" fmla="*/ 299085 w 386295"/>
                <a:gd name="connsiteY39" fmla="*/ 819150 h 819150"/>
                <a:gd name="connsiteX40" fmla="*/ 386296 w 386295"/>
                <a:gd name="connsiteY40" fmla="*/ 819150 h 819150"/>
                <a:gd name="connsiteX41" fmla="*/ 380914 w 386295"/>
                <a:gd name="connsiteY41" fmla="*/ 806015 h 819150"/>
                <a:gd name="connsiteX42" fmla="*/ 348186 w 386295"/>
                <a:gd name="connsiteY42" fmla="*/ 631231 h 819150"/>
                <a:gd name="connsiteX43" fmla="*/ 83544 w 386295"/>
                <a:gd name="connsiteY43" fmla="*/ 561765 h 819150"/>
                <a:gd name="connsiteX44" fmla="*/ 84496 w 386295"/>
                <a:gd name="connsiteY44" fmla="*/ 556679 h 819150"/>
                <a:gd name="connsiteX45" fmla="*/ 115196 w 386295"/>
                <a:gd name="connsiteY45" fmla="*/ 535448 h 819150"/>
                <a:gd name="connsiteX46" fmla="*/ 115643 w 386295"/>
                <a:gd name="connsiteY46" fmla="*/ 535534 h 819150"/>
                <a:gd name="connsiteX47" fmla="*/ 171717 w 386295"/>
                <a:gd name="connsiteY47" fmla="*/ 546173 h 819150"/>
                <a:gd name="connsiteX48" fmla="*/ 213941 w 386295"/>
                <a:gd name="connsiteY48" fmla="*/ 517417 h 819150"/>
                <a:gd name="connsiteX49" fmla="*/ 259299 w 386295"/>
                <a:gd name="connsiteY49" fmla="*/ 526647 h 819150"/>
                <a:gd name="connsiteX50" fmla="*/ 288188 w 386295"/>
                <a:gd name="connsiteY50" fmla="*/ 569081 h 819150"/>
                <a:gd name="connsiteX51" fmla="*/ 344272 w 386295"/>
                <a:gd name="connsiteY51" fmla="*/ 578739 h 819150"/>
                <a:gd name="connsiteX52" fmla="*/ 365509 w 386295"/>
                <a:gd name="connsiteY52" fmla="*/ 609386 h 819150"/>
                <a:gd name="connsiteX53" fmla="*/ 365408 w 386295"/>
                <a:gd name="connsiteY53" fmla="*/ 609914 h 819150"/>
                <a:gd name="connsiteX54" fmla="*/ 364455 w 386295"/>
                <a:gd name="connsiteY54" fmla="*/ 614924 h 819150"/>
                <a:gd name="connsiteX55" fmla="*/ 335251 w 386295"/>
                <a:gd name="connsiteY55" fmla="*/ 609400 h 819150"/>
                <a:gd name="connsiteX56" fmla="*/ 125492 w 386295"/>
                <a:gd name="connsiteY56" fmla="*/ 569652 h 819150"/>
                <a:gd name="connsiteX57" fmla="*/ 125492 w 386295"/>
                <a:gd name="connsiteY57" fmla="*/ 569652 h 819150"/>
                <a:gd name="connsiteX58" fmla="*/ 117948 w 386295"/>
                <a:gd name="connsiteY58" fmla="*/ 568242 h 819150"/>
                <a:gd name="connsiteX59" fmla="*/ 117396 w 386295"/>
                <a:gd name="connsiteY59" fmla="*/ 568138 h 819150"/>
                <a:gd name="connsiteX60" fmla="*/ 117396 w 386295"/>
                <a:gd name="connsiteY60" fmla="*/ 568138 h 819150"/>
                <a:gd name="connsiteX61" fmla="*/ 319088 w 386295"/>
                <a:gd name="connsiteY61" fmla="*/ 800100 h 819150"/>
                <a:gd name="connsiteX62" fmla="*/ 308239 w 386295"/>
                <a:gd name="connsiteY62" fmla="*/ 707250 h 819150"/>
                <a:gd name="connsiteX63" fmla="*/ 295561 w 386295"/>
                <a:gd name="connsiteY63" fmla="*/ 708203 h 819150"/>
                <a:gd name="connsiteX64" fmla="*/ 275358 w 386295"/>
                <a:gd name="connsiteY64" fmla="*/ 757190 h 819150"/>
                <a:gd name="connsiteX65" fmla="*/ 257832 w 386295"/>
                <a:gd name="connsiteY65" fmla="*/ 800052 h 819150"/>
                <a:gd name="connsiteX66" fmla="*/ 222885 w 386295"/>
                <a:gd name="connsiteY66" fmla="*/ 800052 h 819150"/>
                <a:gd name="connsiteX67" fmla="*/ 227971 w 386295"/>
                <a:gd name="connsiteY67" fmla="*/ 777783 h 819150"/>
                <a:gd name="connsiteX68" fmla="*/ 225628 w 386295"/>
                <a:gd name="connsiteY68" fmla="*/ 738321 h 819150"/>
                <a:gd name="connsiteX69" fmla="*/ 177260 w 386295"/>
                <a:gd name="connsiteY69" fmla="*/ 774182 h 819150"/>
                <a:gd name="connsiteX70" fmla="*/ 157915 w 386295"/>
                <a:gd name="connsiteY70" fmla="*/ 800100 h 819150"/>
                <a:gd name="connsiteX71" fmla="*/ 114100 w 386295"/>
                <a:gd name="connsiteY71" fmla="*/ 800100 h 819150"/>
                <a:gd name="connsiteX72" fmla="*/ 126025 w 386295"/>
                <a:gd name="connsiteY72" fmla="*/ 769830 h 819150"/>
                <a:gd name="connsiteX73" fmla="*/ 131836 w 386295"/>
                <a:gd name="connsiteY73" fmla="*/ 741255 h 819150"/>
                <a:gd name="connsiteX74" fmla="*/ 117710 w 386295"/>
                <a:gd name="connsiteY74" fmla="*/ 737368 h 819150"/>
                <a:gd name="connsiteX75" fmla="*/ 63979 w 386295"/>
                <a:gd name="connsiteY75" fmla="*/ 800052 h 819150"/>
                <a:gd name="connsiteX76" fmla="*/ 38338 w 386295"/>
                <a:gd name="connsiteY76" fmla="*/ 800052 h 819150"/>
                <a:gd name="connsiteX77" fmla="*/ 124377 w 386295"/>
                <a:gd name="connsiteY77" fmla="*/ 588778 h 819150"/>
                <a:gd name="connsiteX78" fmla="*/ 329165 w 386295"/>
                <a:gd name="connsiteY78" fmla="*/ 627583 h 819150"/>
                <a:gd name="connsiteX79" fmla="*/ 358140 w 386295"/>
                <a:gd name="connsiteY79" fmla="*/ 80010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86295" h="819150">
                  <a:moveTo>
                    <a:pt x="348186" y="631231"/>
                  </a:moveTo>
                  <a:lnTo>
                    <a:pt x="379676" y="637194"/>
                  </a:lnTo>
                  <a:lnTo>
                    <a:pt x="384143" y="613381"/>
                  </a:lnTo>
                  <a:cubicBezTo>
                    <a:pt x="388777" y="588550"/>
                    <a:pt x="372422" y="564658"/>
                    <a:pt x="347596" y="559994"/>
                  </a:cubicBezTo>
                  <a:lnTo>
                    <a:pt x="299390" y="551678"/>
                  </a:lnTo>
                  <a:lnTo>
                    <a:pt x="275082" y="515969"/>
                  </a:lnTo>
                  <a:lnTo>
                    <a:pt x="371827" y="0"/>
                  </a:lnTo>
                  <a:lnTo>
                    <a:pt x="352425" y="0"/>
                  </a:lnTo>
                  <a:lnTo>
                    <a:pt x="257413" y="506816"/>
                  </a:lnTo>
                  <a:lnTo>
                    <a:pt x="222999" y="499824"/>
                  </a:lnTo>
                  <a:lnTo>
                    <a:pt x="316944" y="0"/>
                  </a:lnTo>
                  <a:lnTo>
                    <a:pt x="297561" y="0"/>
                  </a:lnTo>
                  <a:lnTo>
                    <a:pt x="203263" y="501644"/>
                  </a:lnTo>
                  <a:lnTo>
                    <a:pt x="167497" y="525990"/>
                  </a:lnTo>
                  <a:lnTo>
                    <a:pt x="119110" y="516807"/>
                  </a:lnTo>
                  <a:cubicBezTo>
                    <a:pt x="94341" y="512208"/>
                    <a:pt x="70508" y="528478"/>
                    <a:pt x="65770" y="553222"/>
                  </a:cubicBezTo>
                  <a:lnTo>
                    <a:pt x="61322" y="576977"/>
                  </a:lnTo>
                  <a:lnTo>
                    <a:pt x="105604" y="585283"/>
                  </a:lnTo>
                  <a:cubicBezTo>
                    <a:pt x="102508" y="623507"/>
                    <a:pt x="86677" y="706860"/>
                    <a:pt x="11801" y="803805"/>
                  </a:cubicBezTo>
                  <a:lnTo>
                    <a:pt x="0" y="819150"/>
                  </a:lnTo>
                  <a:lnTo>
                    <a:pt x="75533" y="819150"/>
                  </a:lnTo>
                  <a:lnTo>
                    <a:pt x="78191" y="813987"/>
                  </a:lnTo>
                  <a:cubicBezTo>
                    <a:pt x="84871" y="801074"/>
                    <a:pt x="92512" y="788682"/>
                    <a:pt x="101051" y="776916"/>
                  </a:cubicBezTo>
                  <a:cubicBezTo>
                    <a:pt x="101327" y="776535"/>
                    <a:pt x="101394" y="776592"/>
                    <a:pt x="101203" y="777021"/>
                  </a:cubicBezTo>
                  <a:cubicBezTo>
                    <a:pt x="95355" y="790356"/>
                    <a:pt x="91850" y="804720"/>
                    <a:pt x="99984" y="815397"/>
                  </a:cubicBezTo>
                  <a:lnTo>
                    <a:pt x="102841" y="819150"/>
                  </a:lnTo>
                  <a:lnTo>
                    <a:pt x="157953" y="819150"/>
                  </a:lnTo>
                  <a:cubicBezTo>
                    <a:pt x="170774" y="819150"/>
                    <a:pt x="180699" y="803910"/>
                    <a:pt x="193262" y="784622"/>
                  </a:cubicBezTo>
                  <a:cubicBezTo>
                    <a:pt x="199198" y="774662"/>
                    <a:pt x="206168" y="765355"/>
                    <a:pt x="214055" y="756857"/>
                  </a:cubicBezTo>
                  <a:cubicBezTo>
                    <a:pt x="214170" y="756752"/>
                    <a:pt x="214236" y="756790"/>
                    <a:pt x="214208" y="756952"/>
                  </a:cubicBezTo>
                  <a:cubicBezTo>
                    <a:pt x="213044" y="762010"/>
                    <a:pt x="211606" y="767003"/>
                    <a:pt x="209902" y="771906"/>
                  </a:cubicBezTo>
                  <a:cubicBezTo>
                    <a:pt x="205416" y="785593"/>
                    <a:pt x="200787" y="799748"/>
                    <a:pt x="206473" y="809930"/>
                  </a:cubicBezTo>
                  <a:cubicBezTo>
                    <a:pt x="209076" y="814535"/>
                    <a:pt x="213535" y="817797"/>
                    <a:pt x="218713" y="818883"/>
                  </a:cubicBezTo>
                  <a:lnTo>
                    <a:pt x="258718" y="819150"/>
                  </a:lnTo>
                  <a:lnTo>
                    <a:pt x="260147" y="819045"/>
                  </a:lnTo>
                  <a:cubicBezTo>
                    <a:pt x="283397" y="815521"/>
                    <a:pt x="289065" y="786479"/>
                    <a:pt x="294075" y="760857"/>
                  </a:cubicBezTo>
                  <a:cubicBezTo>
                    <a:pt x="295599" y="753066"/>
                    <a:pt x="297323" y="744264"/>
                    <a:pt x="299523" y="737045"/>
                  </a:cubicBezTo>
                  <a:cubicBezTo>
                    <a:pt x="299609" y="736768"/>
                    <a:pt x="299695" y="736778"/>
                    <a:pt x="299714" y="737045"/>
                  </a:cubicBezTo>
                  <a:cubicBezTo>
                    <a:pt x="301036" y="761037"/>
                    <a:pt x="300998" y="785085"/>
                    <a:pt x="299599" y="809073"/>
                  </a:cubicBezTo>
                  <a:lnTo>
                    <a:pt x="299085" y="819150"/>
                  </a:lnTo>
                  <a:lnTo>
                    <a:pt x="386296" y="819150"/>
                  </a:lnTo>
                  <a:lnTo>
                    <a:pt x="380914" y="806015"/>
                  </a:lnTo>
                  <a:cubicBezTo>
                    <a:pt x="359264" y="750286"/>
                    <a:pt x="348165" y="691018"/>
                    <a:pt x="348186" y="631231"/>
                  </a:cubicBezTo>
                  <a:close/>
                  <a:moveTo>
                    <a:pt x="83544" y="561765"/>
                  </a:moveTo>
                  <a:lnTo>
                    <a:pt x="84496" y="556679"/>
                  </a:lnTo>
                  <a:cubicBezTo>
                    <a:pt x="87111" y="542338"/>
                    <a:pt x="100856" y="532833"/>
                    <a:pt x="115196" y="535448"/>
                  </a:cubicBezTo>
                  <a:cubicBezTo>
                    <a:pt x="115346" y="535476"/>
                    <a:pt x="115494" y="535504"/>
                    <a:pt x="115643" y="535534"/>
                  </a:cubicBezTo>
                  <a:lnTo>
                    <a:pt x="171717" y="546173"/>
                  </a:lnTo>
                  <a:lnTo>
                    <a:pt x="213941" y="517417"/>
                  </a:lnTo>
                  <a:lnTo>
                    <a:pt x="259299" y="526647"/>
                  </a:lnTo>
                  <a:lnTo>
                    <a:pt x="288188" y="569081"/>
                  </a:lnTo>
                  <a:lnTo>
                    <a:pt x="344272" y="578739"/>
                  </a:lnTo>
                  <a:cubicBezTo>
                    <a:pt x="358599" y="581337"/>
                    <a:pt x="368107" y="595058"/>
                    <a:pt x="365509" y="609386"/>
                  </a:cubicBezTo>
                  <a:cubicBezTo>
                    <a:pt x="365477" y="609562"/>
                    <a:pt x="365443" y="609738"/>
                    <a:pt x="365408" y="609914"/>
                  </a:cubicBezTo>
                  <a:lnTo>
                    <a:pt x="364455" y="614924"/>
                  </a:lnTo>
                  <a:lnTo>
                    <a:pt x="335251" y="609400"/>
                  </a:lnTo>
                  <a:lnTo>
                    <a:pt x="125492" y="569652"/>
                  </a:lnTo>
                  <a:lnTo>
                    <a:pt x="125492" y="569652"/>
                  </a:lnTo>
                  <a:lnTo>
                    <a:pt x="117948" y="568242"/>
                  </a:lnTo>
                  <a:lnTo>
                    <a:pt x="117396" y="568138"/>
                  </a:lnTo>
                  <a:lnTo>
                    <a:pt x="117396" y="568138"/>
                  </a:lnTo>
                  <a:close/>
                  <a:moveTo>
                    <a:pt x="319088" y="800100"/>
                  </a:moveTo>
                  <a:cubicBezTo>
                    <a:pt x="322793" y="715108"/>
                    <a:pt x="313020" y="709832"/>
                    <a:pt x="308239" y="707250"/>
                  </a:cubicBezTo>
                  <a:cubicBezTo>
                    <a:pt x="304193" y="705045"/>
                    <a:pt x="299231" y="705419"/>
                    <a:pt x="295561" y="708203"/>
                  </a:cubicBezTo>
                  <a:cubicBezTo>
                    <a:pt x="283264" y="716775"/>
                    <a:pt x="279425" y="736387"/>
                    <a:pt x="275358" y="757190"/>
                  </a:cubicBezTo>
                  <a:cubicBezTo>
                    <a:pt x="271815" y="775287"/>
                    <a:pt x="267424" y="797814"/>
                    <a:pt x="257832" y="800052"/>
                  </a:cubicBezTo>
                  <a:lnTo>
                    <a:pt x="222885" y="800052"/>
                  </a:lnTo>
                  <a:cubicBezTo>
                    <a:pt x="223385" y="792406"/>
                    <a:pt x="225101" y="784889"/>
                    <a:pt x="227971" y="777783"/>
                  </a:cubicBezTo>
                  <a:cubicBezTo>
                    <a:pt x="232848" y="762867"/>
                    <a:pt x="238382" y="745969"/>
                    <a:pt x="225628" y="738321"/>
                  </a:cubicBezTo>
                  <a:cubicBezTo>
                    <a:pt x="207426" y="727920"/>
                    <a:pt x="192072" y="751418"/>
                    <a:pt x="177260" y="774182"/>
                  </a:cubicBezTo>
                  <a:cubicBezTo>
                    <a:pt x="171905" y="783587"/>
                    <a:pt x="165407" y="792291"/>
                    <a:pt x="157915" y="800100"/>
                  </a:cubicBezTo>
                  <a:lnTo>
                    <a:pt x="114100" y="800100"/>
                  </a:lnTo>
                  <a:cubicBezTo>
                    <a:pt x="116251" y="789383"/>
                    <a:pt x="120288" y="779134"/>
                    <a:pt x="126025" y="769830"/>
                  </a:cubicBezTo>
                  <a:cubicBezTo>
                    <a:pt x="132855" y="756961"/>
                    <a:pt x="137379" y="748465"/>
                    <a:pt x="131836" y="741255"/>
                  </a:cubicBezTo>
                  <a:cubicBezTo>
                    <a:pt x="128415" y="737114"/>
                    <a:pt x="122767" y="735561"/>
                    <a:pt x="117710" y="737368"/>
                  </a:cubicBezTo>
                  <a:cubicBezTo>
                    <a:pt x="96860" y="742817"/>
                    <a:pt x="72942" y="783536"/>
                    <a:pt x="63979" y="800052"/>
                  </a:cubicBezTo>
                  <a:lnTo>
                    <a:pt x="38338" y="800052"/>
                  </a:lnTo>
                  <a:cubicBezTo>
                    <a:pt x="105213" y="707346"/>
                    <a:pt x="120929" y="627821"/>
                    <a:pt x="124377" y="588778"/>
                  </a:cubicBezTo>
                  <a:lnTo>
                    <a:pt x="329165" y="627583"/>
                  </a:lnTo>
                  <a:cubicBezTo>
                    <a:pt x="328818" y="686329"/>
                    <a:pt x="338620" y="744692"/>
                    <a:pt x="358140" y="800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42" name="Graphic 9" descr="Classroom outline">
            <a:extLst>
              <a:ext uri="{FF2B5EF4-FFF2-40B4-BE49-F238E27FC236}">
                <a16:creationId xmlns:a16="http://schemas.microsoft.com/office/drawing/2014/main" id="{039F1420-0450-4FF9-9450-112F8166C0AF}"/>
              </a:ext>
            </a:extLst>
          </p:cNvPr>
          <p:cNvGrpSpPr/>
          <p:nvPr/>
        </p:nvGrpSpPr>
        <p:grpSpPr>
          <a:xfrm>
            <a:off x="7894612" y="4966428"/>
            <a:ext cx="542707" cy="507444"/>
            <a:chOff x="11421208" y="4525209"/>
            <a:chExt cx="448518" cy="419375"/>
          </a:xfrm>
          <a:solidFill>
            <a:schemeClr val="bg1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0FCB960-22DC-4324-9CC3-7D52DBF22235}"/>
                </a:ext>
              </a:extLst>
            </p:cNvPr>
            <p:cNvSpPr/>
            <p:nvPr/>
          </p:nvSpPr>
          <p:spPr>
            <a:xfrm>
              <a:off x="11582212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0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7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7" y="0"/>
                    <a:pt x="24414" y="0"/>
                    <a:pt x="24410" y="0"/>
                  </a:cubicBezTo>
                  <a:cubicBezTo>
                    <a:pt x="10930" y="3"/>
                    <a:pt x="3" y="10930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3" y="10765"/>
                    <a:pt x="38060" y="16872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306D4EB-F7C6-49C6-B7E0-1ED80F0319B7}"/>
                </a:ext>
              </a:extLst>
            </p:cNvPr>
            <p:cNvSpPr/>
            <p:nvPr/>
          </p:nvSpPr>
          <p:spPr>
            <a:xfrm>
              <a:off x="11557851" y="4874329"/>
              <a:ext cx="96779" cy="48749"/>
            </a:xfrm>
            <a:custGeom>
              <a:avLst/>
              <a:gdLst>
                <a:gd name="connsiteX0" fmla="*/ 91956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6 w 96779"/>
                <a:gd name="connsiteY9" fmla="*/ 14624 h 48749"/>
                <a:gd name="connsiteX10" fmla="*/ 86042 w 96779"/>
                <a:gd name="connsiteY10" fmla="*/ 37997 h 48749"/>
                <a:gd name="connsiteX11" fmla="*/ 10732 w 96779"/>
                <a:gd name="connsiteY11" fmla="*/ 37997 h 48749"/>
                <a:gd name="connsiteX12" fmla="*/ 10732 w 96779"/>
                <a:gd name="connsiteY12" fmla="*/ 24555 h 48749"/>
                <a:gd name="connsiteX13" fmla="*/ 11382 w 96779"/>
                <a:gd name="connsiteY13" fmla="*/ 23119 h 48749"/>
                <a:gd name="connsiteX14" fmla="*/ 31442 w 96779"/>
                <a:gd name="connsiteY14" fmla="*/ 13302 h 48749"/>
                <a:gd name="connsiteX15" fmla="*/ 48449 w 96779"/>
                <a:gd name="connsiteY15" fmla="*/ 10726 h 48749"/>
                <a:gd name="connsiteX16" fmla="*/ 65170 w 96779"/>
                <a:gd name="connsiteY16" fmla="*/ 13264 h 48749"/>
                <a:gd name="connsiteX17" fmla="*/ 65584 w 96779"/>
                <a:gd name="connsiteY17" fmla="*/ 13382 h 48749"/>
                <a:gd name="connsiteX18" fmla="*/ 85268 w 96779"/>
                <a:gd name="connsiteY18" fmla="*/ 23033 h 48749"/>
                <a:gd name="connsiteX19" fmla="*/ 86020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6" y="14624"/>
                  </a:moveTo>
                  <a:cubicBezTo>
                    <a:pt x="84940" y="9217"/>
                    <a:pt x="76913" y="5268"/>
                    <a:pt x="68348" y="3011"/>
                  </a:cubicBezTo>
                  <a:cubicBezTo>
                    <a:pt x="61882" y="1026"/>
                    <a:pt x="55158" y="11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7" y="5516"/>
                    <a:pt x="11994" y="9443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9" y="20545"/>
                    <a:pt x="94931" y="16983"/>
                    <a:pt x="91956" y="14624"/>
                  </a:cubicBezTo>
                  <a:close/>
                  <a:moveTo>
                    <a:pt x="86042" y="37997"/>
                  </a:moveTo>
                  <a:lnTo>
                    <a:pt x="10732" y="37997"/>
                  </a:lnTo>
                  <a:lnTo>
                    <a:pt x="10732" y="24555"/>
                  </a:lnTo>
                  <a:cubicBezTo>
                    <a:pt x="10741" y="24007"/>
                    <a:pt x="10976" y="23488"/>
                    <a:pt x="11382" y="23119"/>
                  </a:cubicBezTo>
                  <a:cubicBezTo>
                    <a:pt x="17475" y="18751"/>
                    <a:pt x="24255" y="15432"/>
                    <a:pt x="31442" y="13302"/>
                  </a:cubicBezTo>
                  <a:cubicBezTo>
                    <a:pt x="36971" y="11689"/>
                    <a:pt x="42690" y="10823"/>
                    <a:pt x="48449" y="10726"/>
                  </a:cubicBezTo>
                  <a:cubicBezTo>
                    <a:pt x="54117" y="10742"/>
                    <a:pt x="59752" y="11598"/>
                    <a:pt x="65170" y="13264"/>
                  </a:cubicBezTo>
                  <a:lnTo>
                    <a:pt x="65584" y="13382"/>
                  </a:lnTo>
                  <a:cubicBezTo>
                    <a:pt x="72725" y="15249"/>
                    <a:pt x="79419" y="18531"/>
                    <a:pt x="85268" y="23033"/>
                  </a:cubicBezTo>
                  <a:cubicBezTo>
                    <a:pt x="85682" y="23347"/>
                    <a:pt x="85953" y="23814"/>
                    <a:pt x="86020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C9F9823-055B-465E-A7E5-7834025AA056}"/>
                </a:ext>
              </a:extLst>
            </p:cNvPr>
            <p:cNvSpPr/>
            <p:nvPr/>
          </p:nvSpPr>
          <p:spPr>
            <a:xfrm>
              <a:off x="11689019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7 w 48830"/>
                <a:gd name="connsiteY6" fmla="*/ 24410 h 48830"/>
                <a:gd name="connsiteX7" fmla="*/ 24421 w 48830"/>
                <a:gd name="connsiteY7" fmla="*/ 38077 h 48830"/>
                <a:gd name="connsiteX8" fmla="*/ 10753 w 48830"/>
                <a:gd name="connsiteY8" fmla="*/ 24421 h 48830"/>
                <a:gd name="connsiteX9" fmla="*/ 24410 w 48830"/>
                <a:gd name="connsiteY9" fmla="*/ 10753 h 48830"/>
                <a:gd name="connsiteX10" fmla="*/ 24415 w 48830"/>
                <a:gd name="connsiteY10" fmla="*/ 10753 h 48830"/>
                <a:gd name="connsiteX11" fmla="*/ 38061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7" y="24410"/>
                  </a:moveTo>
                  <a:cubicBezTo>
                    <a:pt x="38080" y="31955"/>
                    <a:pt x="31966" y="38074"/>
                    <a:pt x="24421" y="38077"/>
                  </a:cubicBezTo>
                  <a:cubicBezTo>
                    <a:pt x="16875" y="38080"/>
                    <a:pt x="10756" y="31966"/>
                    <a:pt x="10753" y="24421"/>
                  </a:cubicBezTo>
                  <a:cubicBezTo>
                    <a:pt x="10750" y="16875"/>
                    <a:pt x="16864" y="10756"/>
                    <a:pt x="24410" y="10753"/>
                  </a:cubicBezTo>
                  <a:cubicBezTo>
                    <a:pt x="24411" y="10753"/>
                    <a:pt x="24414" y="10753"/>
                    <a:pt x="24415" y="10753"/>
                  </a:cubicBezTo>
                  <a:cubicBezTo>
                    <a:pt x="31948" y="10771"/>
                    <a:pt x="38049" y="16877"/>
                    <a:pt x="38061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966A7B-F1B1-4A7D-B2FB-E8B3F733DD31}"/>
                </a:ext>
              </a:extLst>
            </p:cNvPr>
            <p:cNvSpPr/>
            <p:nvPr/>
          </p:nvSpPr>
          <p:spPr>
            <a:xfrm>
              <a:off x="11665399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20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8 w 96779"/>
                <a:gd name="connsiteY16" fmla="*/ 13264 h 48749"/>
                <a:gd name="connsiteX17" fmla="*/ 65622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6" y="9218"/>
                    <a:pt x="76911" y="5270"/>
                    <a:pt x="68348" y="3011"/>
                  </a:cubicBezTo>
                  <a:cubicBezTo>
                    <a:pt x="61882" y="1026"/>
                    <a:pt x="55158" y="12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6" y="5515"/>
                    <a:pt x="11993" y="9442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5" y="24007"/>
                    <a:pt x="11013" y="23487"/>
                    <a:pt x="11420" y="23119"/>
                  </a:cubicBezTo>
                  <a:cubicBezTo>
                    <a:pt x="17509" y="18750"/>
                    <a:pt x="24288" y="15431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51" y="10742"/>
                    <a:pt x="59788" y="11598"/>
                    <a:pt x="65208" y="13264"/>
                  </a:cubicBezTo>
                  <a:lnTo>
                    <a:pt x="65622" y="13382"/>
                  </a:lnTo>
                  <a:cubicBezTo>
                    <a:pt x="72762" y="15248"/>
                    <a:pt x="79453" y="18530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7D83433-EF39-4DF6-9C15-1CA570EA8CD8}"/>
                </a:ext>
              </a:extLst>
            </p:cNvPr>
            <p:cNvSpPr/>
            <p:nvPr/>
          </p:nvSpPr>
          <p:spPr>
            <a:xfrm>
              <a:off x="11796551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4" y="10762"/>
                    <a:pt x="38063" y="16871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C24BACC-B754-4463-980C-963D31B3A928}"/>
                </a:ext>
              </a:extLst>
            </p:cNvPr>
            <p:cNvSpPr/>
            <p:nvPr/>
          </p:nvSpPr>
          <p:spPr>
            <a:xfrm>
              <a:off x="11772948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2 w 96779"/>
                <a:gd name="connsiteY1" fmla="*/ 3011 h 48749"/>
                <a:gd name="connsiteX2" fmla="*/ 48395 w 96779"/>
                <a:gd name="connsiteY2" fmla="*/ 0 h 48749"/>
                <a:gd name="connsiteX3" fmla="*/ 28442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15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2 w 96779"/>
                <a:gd name="connsiteY16" fmla="*/ 13264 h 48749"/>
                <a:gd name="connsiteX17" fmla="*/ 65616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5" y="9217"/>
                    <a:pt x="76908" y="5268"/>
                    <a:pt x="68342" y="3011"/>
                  </a:cubicBezTo>
                  <a:cubicBezTo>
                    <a:pt x="61878" y="1026"/>
                    <a:pt x="55157" y="12"/>
                    <a:pt x="48395" y="0"/>
                  </a:cubicBezTo>
                  <a:cubicBezTo>
                    <a:pt x="41639" y="101"/>
                    <a:pt x="34928" y="1113"/>
                    <a:pt x="28442" y="3011"/>
                  </a:cubicBezTo>
                  <a:cubicBezTo>
                    <a:pt x="19973" y="5515"/>
                    <a:pt x="11991" y="9442"/>
                    <a:pt x="4839" y="14624"/>
                  </a:cubicBezTo>
                  <a:cubicBezTo>
                    <a:pt x="1850" y="16980"/>
                    <a:pt x="74" y="20551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3" y="24007"/>
                    <a:pt x="11009" y="23488"/>
                    <a:pt x="11415" y="23119"/>
                  </a:cubicBezTo>
                  <a:cubicBezTo>
                    <a:pt x="17507" y="18751"/>
                    <a:pt x="24287" y="15432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49" y="10742"/>
                    <a:pt x="59784" y="11598"/>
                    <a:pt x="65202" y="13264"/>
                  </a:cubicBezTo>
                  <a:lnTo>
                    <a:pt x="65616" y="13382"/>
                  </a:lnTo>
                  <a:cubicBezTo>
                    <a:pt x="72757" y="15249"/>
                    <a:pt x="79451" y="18531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9AD9AE2-A765-416B-8AEF-46B709FC23F8}"/>
                </a:ext>
              </a:extLst>
            </p:cNvPr>
            <p:cNvSpPr/>
            <p:nvPr/>
          </p:nvSpPr>
          <p:spPr>
            <a:xfrm>
              <a:off x="11504063" y="4525209"/>
              <a:ext cx="317220" cy="225817"/>
            </a:xfrm>
            <a:custGeom>
              <a:avLst/>
              <a:gdLst>
                <a:gd name="connsiteX0" fmla="*/ 10753 w 317220"/>
                <a:gd name="connsiteY0" fmla="*/ 21506 h 225817"/>
                <a:gd name="connsiteX1" fmla="*/ 21506 w 317220"/>
                <a:gd name="connsiteY1" fmla="*/ 10753 h 225817"/>
                <a:gd name="connsiteX2" fmla="*/ 295714 w 317220"/>
                <a:gd name="connsiteY2" fmla="*/ 10753 h 225817"/>
                <a:gd name="connsiteX3" fmla="*/ 306467 w 317220"/>
                <a:gd name="connsiteY3" fmla="*/ 21506 h 225817"/>
                <a:gd name="connsiteX4" fmla="*/ 306467 w 317220"/>
                <a:gd name="connsiteY4" fmla="*/ 204311 h 225817"/>
                <a:gd name="connsiteX5" fmla="*/ 295714 w 317220"/>
                <a:gd name="connsiteY5" fmla="*/ 215065 h 225817"/>
                <a:gd name="connsiteX6" fmla="*/ 113785 w 317220"/>
                <a:gd name="connsiteY6" fmla="*/ 215065 h 225817"/>
                <a:gd name="connsiteX7" fmla="*/ 107274 w 317220"/>
                <a:gd name="connsiteY7" fmla="*/ 225818 h 225817"/>
                <a:gd name="connsiteX8" fmla="*/ 295714 w 317220"/>
                <a:gd name="connsiteY8" fmla="*/ 225818 h 225817"/>
                <a:gd name="connsiteX9" fmla="*/ 317220 w 317220"/>
                <a:gd name="connsiteY9" fmla="*/ 204311 h 225817"/>
                <a:gd name="connsiteX10" fmla="*/ 317220 w 317220"/>
                <a:gd name="connsiteY10" fmla="*/ 21506 h 225817"/>
                <a:gd name="connsiteX11" fmla="*/ 295714 w 317220"/>
                <a:gd name="connsiteY11" fmla="*/ 0 h 225817"/>
                <a:gd name="connsiteX12" fmla="*/ 21506 w 317220"/>
                <a:gd name="connsiteY12" fmla="*/ 0 h 225817"/>
                <a:gd name="connsiteX13" fmla="*/ 0 w 317220"/>
                <a:gd name="connsiteY13" fmla="*/ 21506 h 225817"/>
                <a:gd name="connsiteX14" fmla="*/ 0 w 317220"/>
                <a:gd name="connsiteY14" fmla="*/ 43190 h 225817"/>
                <a:gd name="connsiteX15" fmla="*/ 10753 w 317220"/>
                <a:gd name="connsiteY15" fmla="*/ 45169 h 22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7220" h="225817">
                  <a:moveTo>
                    <a:pt x="10753" y="21506"/>
                  </a:moveTo>
                  <a:cubicBezTo>
                    <a:pt x="10753" y="15567"/>
                    <a:pt x="15567" y="10753"/>
                    <a:pt x="21506" y="10753"/>
                  </a:cubicBezTo>
                  <a:lnTo>
                    <a:pt x="295714" y="10753"/>
                  </a:lnTo>
                  <a:cubicBezTo>
                    <a:pt x="301653" y="10753"/>
                    <a:pt x="306467" y="15567"/>
                    <a:pt x="306467" y="21506"/>
                  </a:cubicBezTo>
                  <a:lnTo>
                    <a:pt x="306467" y="204311"/>
                  </a:lnTo>
                  <a:cubicBezTo>
                    <a:pt x="306467" y="210250"/>
                    <a:pt x="301653" y="215065"/>
                    <a:pt x="295714" y="215065"/>
                  </a:cubicBezTo>
                  <a:lnTo>
                    <a:pt x="113785" y="215065"/>
                  </a:lnTo>
                  <a:lnTo>
                    <a:pt x="107274" y="225818"/>
                  </a:lnTo>
                  <a:lnTo>
                    <a:pt x="295714" y="225818"/>
                  </a:lnTo>
                  <a:cubicBezTo>
                    <a:pt x="307591" y="225818"/>
                    <a:pt x="317220" y="216189"/>
                    <a:pt x="317220" y="204311"/>
                  </a:cubicBezTo>
                  <a:lnTo>
                    <a:pt x="317220" y="21506"/>
                  </a:lnTo>
                  <a:cubicBezTo>
                    <a:pt x="317220" y="9629"/>
                    <a:pt x="307591" y="0"/>
                    <a:pt x="295714" y="0"/>
                  </a:cubicBezTo>
                  <a:lnTo>
                    <a:pt x="21506" y="0"/>
                  </a:lnTo>
                  <a:cubicBezTo>
                    <a:pt x="9629" y="0"/>
                    <a:pt x="0" y="9629"/>
                    <a:pt x="0" y="21506"/>
                  </a:cubicBezTo>
                  <a:lnTo>
                    <a:pt x="0" y="43190"/>
                  </a:lnTo>
                  <a:cubicBezTo>
                    <a:pt x="3648" y="43438"/>
                    <a:pt x="7256" y="44102"/>
                    <a:pt x="10753" y="4516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A435F2D-51F5-43D8-97B7-50592A4D7E62}"/>
                </a:ext>
              </a:extLst>
            </p:cNvPr>
            <p:cNvSpPr/>
            <p:nvPr/>
          </p:nvSpPr>
          <p:spPr>
            <a:xfrm>
              <a:off x="11421208" y="4605687"/>
              <a:ext cx="267552" cy="202240"/>
            </a:xfrm>
            <a:custGeom>
              <a:avLst/>
              <a:gdLst>
                <a:gd name="connsiteX0" fmla="*/ 146837 w 267552"/>
                <a:gd name="connsiteY0" fmla="*/ 124538 h 202240"/>
                <a:gd name="connsiteX1" fmla="*/ 152036 w 267552"/>
                <a:gd name="connsiteY1" fmla="*/ 122054 h 202240"/>
                <a:gd name="connsiteX2" fmla="*/ 175112 w 267552"/>
                <a:gd name="connsiteY2" fmla="*/ 85245 h 202240"/>
                <a:gd name="connsiteX3" fmla="*/ 186906 w 267552"/>
                <a:gd name="connsiteY3" fmla="*/ 82583 h 202240"/>
                <a:gd name="connsiteX4" fmla="*/ 187307 w 267552"/>
                <a:gd name="connsiteY4" fmla="*/ 82853 h 202240"/>
                <a:gd name="connsiteX5" fmla="*/ 189092 w 267552"/>
                <a:gd name="connsiteY5" fmla="*/ 95144 h 202240"/>
                <a:gd name="connsiteX6" fmla="*/ 160924 w 267552"/>
                <a:gd name="connsiteY6" fmla="*/ 141667 h 202240"/>
                <a:gd name="connsiteX7" fmla="*/ 147111 w 267552"/>
                <a:gd name="connsiteY7" fmla="*/ 145463 h 202240"/>
                <a:gd name="connsiteX8" fmla="*/ 139836 w 267552"/>
                <a:gd name="connsiteY8" fmla="*/ 147684 h 202240"/>
                <a:gd name="connsiteX9" fmla="*/ 142057 w 267552"/>
                <a:gd name="connsiteY9" fmla="*/ 154958 h 202240"/>
                <a:gd name="connsiteX10" fmla="*/ 170118 w 267552"/>
                <a:gd name="connsiteY10" fmla="*/ 147238 h 202240"/>
                <a:gd name="connsiteX11" fmla="*/ 198232 w 267552"/>
                <a:gd name="connsiteY11" fmla="*/ 100805 h 202240"/>
                <a:gd name="connsiteX12" fmla="*/ 197882 w 267552"/>
                <a:gd name="connsiteY12" fmla="*/ 78546 h 202240"/>
                <a:gd name="connsiteX13" fmla="*/ 266069 w 267552"/>
                <a:gd name="connsiteY13" fmla="*/ 9085 h 202240"/>
                <a:gd name="connsiteX14" fmla="*/ 265885 w 267552"/>
                <a:gd name="connsiteY14" fmla="*/ 1484 h 202240"/>
                <a:gd name="connsiteX15" fmla="*/ 258391 w 267552"/>
                <a:gd name="connsiteY15" fmla="*/ 1558 h 202240"/>
                <a:gd name="connsiteX16" fmla="*/ 189350 w 267552"/>
                <a:gd name="connsiteY16" fmla="*/ 71884 h 202240"/>
                <a:gd name="connsiteX17" fmla="*/ 178597 w 267552"/>
                <a:gd name="connsiteY17" fmla="*/ 70868 h 202240"/>
                <a:gd name="connsiteX18" fmla="*/ 165999 w 267552"/>
                <a:gd name="connsiteY18" fmla="*/ 79508 h 202240"/>
                <a:gd name="connsiteX19" fmla="*/ 148987 w 267552"/>
                <a:gd name="connsiteY19" fmla="*/ 106655 h 202240"/>
                <a:gd name="connsiteX20" fmla="*/ 139057 w 267552"/>
                <a:gd name="connsiteY20" fmla="*/ 76610 h 202240"/>
                <a:gd name="connsiteX21" fmla="*/ 138707 w 267552"/>
                <a:gd name="connsiteY21" fmla="*/ 75782 h 202240"/>
                <a:gd name="connsiteX22" fmla="*/ 79328 w 267552"/>
                <a:gd name="connsiteY22" fmla="*/ 53937 h 202240"/>
                <a:gd name="connsiteX23" fmla="*/ 19906 w 267552"/>
                <a:gd name="connsiteY23" fmla="*/ 75836 h 202240"/>
                <a:gd name="connsiteX24" fmla="*/ 19583 w 267552"/>
                <a:gd name="connsiteY24" fmla="*/ 76594 h 202240"/>
                <a:gd name="connsiteX25" fmla="*/ 19244 w 267552"/>
                <a:gd name="connsiteY25" fmla="*/ 77723 h 202240"/>
                <a:gd name="connsiteX26" fmla="*/ 475 w 267552"/>
                <a:gd name="connsiteY26" fmla="*/ 180336 h 202240"/>
                <a:gd name="connsiteX27" fmla="*/ 13687 w 267552"/>
                <a:gd name="connsiteY27" fmla="*/ 201668 h 202240"/>
                <a:gd name="connsiteX28" fmla="*/ 14991 w 267552"/>
                <a:gd name="connsiteY28" fmla="*/ 201923 h 202240"/>
                <a:gd name="connsiteX29" fmla="*/ 16604 w 267552"/>
                <a:gd name="connsiteY29" fmla="*/ 202176 h 202240"/>
                <a:gd name="connsiteX30" fmla="*/ 17454 w 267552"/>
                <a:gd name="connsiteY30" fmla="*/ 202240 h 202240"/>
                <a:gd name="connsiteX31" fmla="*/ 22661 w 267552"/>
                <a:gd name="connsiteY31" fmla="*/ 196700 h 202240"/>
                <a:gd name="connsiteX32" fmla="*/ 18260 w 267552"/>
                <a:gd name="connsiteY32" fmla="*/ 191579 h 202240"/>
                <a:gd name="connsiteX33" fmla="*/ 16647 w 267552"/>
                <a:gd name="connsiteY33" fmla="*/ 191320 h 202240"/>
                <a:gd name="connsiteX34" fmla="*/ 11938 w 267552"/>
                <a:gd name="connsiteY34" fmla="*/ 188315 h 202240"/>
                <a:gd name="connsiteX35" fmla="*/ 10997 w 267552"/>
                <a:gd name="connsiteY35" fmla="*/ 182557 h 202240"/>
                <a:gd name="connsiteX36" fmla="*/ 29713 w 267552"/>
                <a:gd name="connsiteY36" fmla="*/ 80261 h 202240"/>
                <a:gd name="connsiteX37" fmla="*/ 29772 w 267552"/>
                <a:gd name="connsiteY37" fmla="*/ 80111 h 202240"/>
                <a:gd name="connsiteX38" fmla="*/ 79328 w 267552"/>
                <a:gd name="connsiteY38" fmla="*/ 64690 h 202240"/>
                <a:gd name="connsiteX39" fmla="*/ 128841 w 267552"/>
                <a:gd name="connsiteY39" fmla="*/ 80019 h 202240"/>
                <a:gd name="connsiteX40" fmla="*/ 142380 w 267552"/>
                <a:gd name="connsiteY40" fmla="*/ 120881 h 202240"/>
                <a:gd name="connsiteX41" fmla="*/ 146837 w 267552"/>
                <a:gd name="connsiteY41" fmla="*/ 124538 h 20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7552" h="202240">
                  <a:moveTo>
                    <a:pt x="146837" y="124538"/>
                  </a:moveTo>
                  <a:cubicBezTo>
                    <a:pt x="148905" y="124786"/>
                    <a:pt x="150931" y="123819"/>
                    <a:pt x="152036" y="122054"/>
                  </a:cubicBezTo>
                  <a:lnTo>
                    <a:pt x="175112" y="85245"/>
                  </a:lnTo>
                  <a:cubicBezTo>
                    <a:pt x="177634" y="81254"/>
                    <a:pt x="182914" y="80062"/>
                    <a:pt x="186906" y="82583"/>
                  </a:cubicBezTo>
                  <a:cubicBezTo>
                    <a:pt x="187042" y="82669"/>
                    <a:pt x="187175" y="82759"/>
                    <a:pt x="187307" y="82853"/>
                  </a:cubicBezTo>
                  <a:cubicBezTo>
                    <a:pt x="191021" y="85854"/>
                    <a:pt x="191799" y="91209"/>
                    <a:pt x="189092" y="95144"/>
                  </a:cubicBezTo>
                  <a:lnTo>
                    <a:pt x="160924" y="141667"/>
                  </a:lnTo>
                  <a:cubicBezTo>
                    <a:pt x="158055" y="146396"/>
                    <a:pt x="151993" y="148062"/>
                    <a:pt x="147111" y="145463"/>
                  </a:cubicBezTo>
                  <a:cubicBezTo>
                    <a:pt x="144489" y="144068"/>
                    <a:pt x="141232" y="145062"/>
                    <a:pt x="139836" y="147684"/>
                  </a:cubicBezTo>
                  <a:cubicBezTo>
                    <a:pt x="138441" y="150306"/>
                    <a:pt x="139435" y="153563"/>
                    <a:pt x="142057" y="154958"/>
                  </a:cubicBezTo>
                  <a:cubicBezTo>
                    <a:pt x="151977" y="160237"/>
                    <a:pt x="164294" y="156848"/>
                    <a:pt x="170118" y="147238"/>
                  </a:cubicBezTo>
                  <a:lnTo>
                    <a:pt x="198232" y="100805"/>
                  </a:lnTo>
                  <a:cubicBezTo>
                    <a:pt x="202637" y="94000"/>
                    <a:pt x="202499" y="85209"/>
                    <a:pt x="197882" y="78546"/>
                  </a:cubicBezTo>
                  <a:lnTo>
                    <a:pt x="266069" y="9085"/>
                  </a:lnTo>
                  <a:cubicBezTo>
                    <a:pt x="268117" y="6935"/>
                    <a:pt x="268035" y="3533"/>
                    <a:pt x="265885" y="1484"/>
                  </a:cubicBezTo>
                  <a:cubicBezTo>
                    <a:pt x="263778" y="-523"/>
                    <a:pt x="260457" y="-490"/>
                    <a:pt x="258391" y="1558"/>
                  </a:cubicBezTo>
                  <a:lnTo>
                    <a:pt x="189350" y="71884"/>
                  </a:lnTo>
                  <a:cubicBezTo>
                    <a:pt x="185937" y="70522"/>
                    <a:pt x="182204" y="70170"/>
                    <a:pt x="178597" y="70868"/>
                  </a:cubicBezTo>
                  <a:cubicBezTo>
                    <a:pt x="173395" y="71909"/>
                    <a:pt x="168843" y="75030"/>
                    <a:pt x="165999" y="79508"/>
                  </a:cubicBezTo>
                  <a:lnTo>
                    <a:pt x="148987" y="106655"/>
                  </a:lnTo>
                  <a:lnTo>
                    <a:pt x="139057" y="76610"/>
                  </a:lnTo>
                  <a:lnTo>
                    <a:pt x="138707" y="75782"/>
                  </a:lnTo>
                  <a:cubicBezTo>
                    <a:pt x="130707" y="57416"/>
                    <a:pt x="111647" y="53937"/>
                    <a:pt x="79328" y="53937"/>
                  </a:cubicBezTo>
                  <a:cubicBezTo>
                    <a:pt x="47009" y="53937"/>
                    <a:pt x="27971" y="57416"/>
                    <a:pt x="19906" y="75836"/>
                  </a:cubicBezTo>
                  <a:cubicBezTo>
                    <a:pt x="19906" y="75836"/>
                    <a:pt x="19691" y="76288"/>
                    <a:pt x="19583" y="76594"/>
                  </a:cubicBezTo>
                  <a:cubicBezTo>
                    <a:pt x="19442" y="76961"/>
                    <a:pt x="19329" y="77339"/>
                    <a:pt x="19244" y="77723"/>
                  </a:cubicBezTo>
                  <a:lnTo>
                    <a:pt x="475" y="180336"/>
                  </a:lnTo>
                  <a:cubicBezTo>
                    <a:pt x="-1767" y="189875"/>
                    <a:pt x="4148" y="199426"/>
                    <a:pt x="13687" y="201668"/>
                  </a:cubicBezTo>
                  <a:cubicBezTo>
                    <a:pt x="14119" y="201769"/>
                    <a:pt x="14554" y="201854"/>
                    <a:pt x="14991" y="201923"/>
                  </a:cubicBezTo>
                  <a:lnTo>
                    <a:pt x="16604" y="202176"/>
                  </a:lnTo>
                  <a:cubicBezTo>
                    <a:pt x="16885" y="202221"/>
                    <a:pt x="17170" y="202243"/>
                    <a:pt x="17454" y="202240"/>
                  </a:cubicBezTo>
                  <a:cubicBezTo>
                    <a:pt x="20422" y="202148"/>
                    <a:pt x="22753" y="199668"/>
                    <a:pt x="22661" y="196700"/>
                  </a:cubicBezTo>
                  <a:cubicBezTo>
                    <a:pt x="22583" y="194170"/>
                    <a:pt x="20750" y="192037"/>
                    <a:pt x="18260" y="191579"/>
                  </a:cubicBezTo>
                  <a:lnTo>
                    <a:pt x="16647" y="191320"/>
                  </a:lnTo>
                  <a:cubicBezTo>
                    <a:pt x="14725" y="191025"/>
                    <a:pt x="13016" y="189934"/>
                    <a:pt x="11938" y="188315"/>
                  </a:cubicBezTo>
                  <a:cubicBezTo>
                    <a:pt x="10817" y="186618"/>
                    <a:pt x="10475" y="184522"/>
                    <a:pt x="10997" y="182557"/>
                  </a:cubicBezTo>
                  <a:lnTo>
                    <a:pt x="29713" y="80261"/>
                  </a:lnTo>
                  <a:lnTo>
                    <a:pt x="29772" y="80111"/>
                  </a:lnTo>
                  <a:cubicBezTo>
                    <a:pt x="34154" y="70105"/>
                    <a:pt x="43342" y="64690"/>
                    <a:pt x="79328" y="64690"/>
                  </a:cubicBezTo>
                  <a:cubicBezTo>
                    <a:pt x="115314" y="64690"/>
                    <a:pt x="124492" y="70105"/>
                    <a:pt x="128841" y="80019"/>
                  </a:cubicBezTo>
                  <a:lnTo>
                    <a:pt x="142380" y="120881"/>
                  </a:lnTo>
                  <a:cubicBezTo>
                    <a:pt x="143031" y="122861"/>
                    <a:pt x="144768" y="124286"/>
                    <a:pt x="146837" y="124538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ED97C65-7383-4C83-8E77-29FF7623735D}"/>
                </a:ext>
              </a:extLst>
            </p:cNvPr>
            <p:cNvSpPr/>
            <p:nvPr/>
          </p:nvSpPr>
          <p:spPr>
            <a:xfrm>
              <a:off x="11461050" y="4710272"/>
              <a:ext cx="80649" cy="234312"/>
            </a:xfrm>
            <a:custGeom>
              <a:avLst/>
              <a:gdLst>
                <a:gd name="connsiteX0" fmla="*/ 75273 w 80649"/>
                <a:gd name="connsiteY0" fmla="*/ 0 h 234312"/>
                <a:gd name="connsiteX1" fmla="*/ 69896 w 80649"/>
                <a:gd name="connsiteY1" fmla="*/ 5377 h 234312"/>
                <a:gd name="connsiteX2" fmla="*/ 69896 w 80649"/>
                <a:gd name="connsiteY2" fmla="*/ 223560 h 234312"/>
                <a:gd name="connsiteX3" fmla="*/ 45701 w 80649"/>
                <a:gd name="connsiteY3" fmla="*/ 223560 h 234312"/>
                <a:gd name="connsiteX4" fmla="*/ 45701 w 80649"/>
                <a:gd name="connsiteY4" fmla="*/ 89940 h 234312"/>
                <a:gd name="connsiteX5" fmla="*/ 34948 w 80649"/>
                <a:gd name="connsiteY5" fmla="*/ 89940 h 234312"/>
                <a:gd name="connsiteX6" fmla="*/ 34948 w 80649"/>
                <a:gd name="connsiteY6" fmla="*/ 223560 h 234312"/>
                <a:gd name="connsiteX7" fmla="*/ 10753 w 80649"/>
                <a:gd name="connsiteY7" fmla="*/ 223560 h 234312"/>
                <a:gd name="connsiteX8" fmla="*/ 10753 w 80649"/>
                <a:gd name="connsiteY8" fmla="*/ 5377 h 234312"/>
                <a:gd name="connsiteX9" fmla="*/ 5377 w 80649"/>
                <a:gd name="connsiteY9" fmla="*/ 0 h 234312"/>
                <a:gd name="connsiteX10" fmla="*/ 0 w 80649"/>
                <a:gd name="connsiteY10" fmla="*/ 5377 h 234312"/>
                <a:gd name="connsiteX11" fmla="*/ 0 w 80649"/>
                <a:gd name="connsiteY11" fmla="*/ 234313 h 234312"/>
                <a:gd name="connsiteX12" fmla="*/ 80649 w 80649"/>
                <a:gd name="connsiteY12" fmla="*/ 234313 h 234312"/>
                <a:gd name="connsiteX13" fmla="*/ 80649 w 80649"/>
                <a:gd name="connsiteY13" fmla="*/ 5377 h 234312"/>
                <a:gd name="connsiteX14" fmla="*/ 75273 w 80649"/>
                <a:gd name="connsiteY14" fmla="*/ 0 h 23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649" h="234312">
                  <a:moveTo>
                    <a:pt x="75273" y="0"/>
                  </a:moveTo>
                  <a:cubicBezTo>
                    <a:pt x="72303" y="0"/>
                    <a:pt x="69896" y="2407"/>
                    <a:pt x="69896" y="5377"/>
                  </a:cubicBezTo>
                  <a:lnTo>
                    <a:pt x="69896" y="223560"/>
                  </a:lnTo>
                  <a:lnTo>
                    <a:pt x="45701" y="223560"/>
                  </a:lnTo>
                  <a:lnTo>
                    <a:pt x="45701" y="89940"/>
                  </a:lnTo>
                  <a:lnTo>
                    <a:pt x="34948" y="89940"/>
                  </a:lnTo>
                  <a:lnTo>
                    <a:pt x="34948" y="223560"/>
                  </a:lnTo>
                  <a:lnTo>
                    <a:pt x="10753" y="223560"/>
                  </a:lnTo>
                  <a:lnTo>
                    <a:pt x="10753" y="5377"/>
                  </a:lnTo>
                  <a:cubicBezTo>
                    <a:pt x="10753" y="2407"/>
                    <a:pt x="8346" y="0"/>
                    <a:pt x="5377" y="0"/>
                  </a:cubicBezTo>
                  <a:cubicBezTo>
                    <a:pt x="2407" y="0"/>
                    <a:pt x="0" y="2407"/>
                    <a:pt x="0" y="5377"/>
                  </a:cubicBezTo>
                  <a:lnTo>
                    <a:pt x="0" y="234313"/>
                  </a:lnTo>
                  <a:lnTo>
                    <a:pt x="80649" y="234313"/>
                  </a:lnTo>
                  <a:lnTo>
                    <a:pt x="80649" y="5377"/>
                  </a:lnTo>
                  <a:cubicBezTo>
                    <a:pt x="80649" y="2407"/>
                    <a:pt x="78242" y="0"/>
                    <a:pt x="75273" y="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947F271-CFF7-4722-B1C7-64247B9D2EB0}"/>
                </a:ext>
              </a:extLst>
            </p:cNvPr>
            <p:cNvSpPr/>
            <p:nvPr/>
          </p:nvSpPr>
          <p:spPr>
            <a:xfrm>
              <a:off x="11468276" y="4584352"/>
              <a:ext cx="64519" cy="64519"/>
            </a:xfrm>
            <a:custGeom>
              <a:avLst/>
              <a:gdLst>
                <a:gd name="connsiteX0" fmla="*/ 32260 w 64519"/>
                <a:gd name="connsiteY0" fmla="*/ 64519 h 64519"/>
                <a:gd name="connsiteX1" fmla="*/ 64519 w 64519"/>
                <a:gd name="connsiteY1" fmla="*/ 32260 h 64519"/>
                <a:gd name="connsiteX2" fmla="*/ 32260 w 64519"/>
                <a:gd name="connsiteY2" fmla="*/ 0 h 64519"/>
                <a:gd name="connsiteX3" fmla="*/ 0 w 64519"/>
                <a:gd name="connsiteY3" fmla="*/ 32260 h 64519"/>
                <a:gd name="connsiteX4" fmla="*/ 32260 w 64519"/>
                <a:gd name="connsiteY4" fmla="*/ 64519 h 64519"/>
                <a:gd name="connsiteX5" fmla="*/ 32260 w 64519"/>
                <a:gd name="connsiteY5" fmla="*/ 10753 h 64519"/>
                <a:gd name="connsiteX6" fmla="*/ 53766 w 64519"/>
                <a:gd name="connsiteY6" fmla="*/ 32260 h 64519"/>
                <a:gd name="connsiteX7" fmla="*/ 32260 w 64519"/>
                <a:gd name="connsiteY7" fmla="*/ 53766 h 64519"/>
                <a:gd name="connsiteX8" fmla="*/ 10753 w 64519"/>
                <a:gd name="connsiteY8" fmla="*/ 32260 h 64519"/>
                <a:gd name="connsiteX9" fmla="*/ 32260 w 64519"/>
                <a:gd name="connsiteY9" fmla="*/ 10753 h 6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19" h="64519">
                  <a:moveTo>
                    <a:pt x="32260" y="64519"/>
                  </a:moveTo>
                  <a:cubicBezTo>
                    <a:pt x="50076" y="64519"/>
                    <a:pt x="64519" y="50076"/>
                    <a:pt x="64519" y="32260"/>
                  </a:cubicBezTo>
                  <a:cubicBezTo>
                    <a:pt x="64519" y="14443"/>
                    <a:pt x="50076" y="0"/>
                    <a:pt x="32260" y="0"/>
                  </a:cubicBezTo>
                  <a:cubicBezTo>
                    <a:pt x="14443" y="0"/>
                    <a:pt x="0" y="14443"/>
                    <a:pt x="0" y="32260"/>
                  </a:cubicBezTo>
                  <a:cubicBezTo>
                    <a:pt x="21" y="50068"/>
                    <a:pt x="14452" y="64498"/>
                    <a:pt x="32260" y="64519"/>
                  </a:cubicBezTo>
                  <a:close/>
                  <a:moveTo>
                    <a:pt x="32260" y="10753"/>
                  </a:moveTo>
                  <a:cubicBezTo>
                    <a:pt x="44137" y="10753"/>
                    <a:pt x="53766" y="20382"/>
                    <a:pt x="53766" y="32260"/>
                  </a:cubicBezTo>
                  <a:cubicBezTo>
                    <a:pt x="53766" y="44137"/>
                    <a:pt x="44137" y="53766"/>
                    <a:pt x="32260" y="53766"/>
                  </a:cubicBezTo>
                  <a:cubicBezTo>
                    <a:pt x="20382" y="53766"/>
                    <a:pt x="10753" y="44137"/>
                    <a:pt x="10753" y="32260"/>
                  </a:cubicBezTo>
                  <a:cubicBezTo>
                    <a:pt x="10753" y="20382"/>
                    <a:pt x="20382" y="10753"/>
                    <a:pt x="32260" y="10753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56" name="Graphic 11" descr="Scientist male outline">
            <a:extLst>
              <a:ext uri="{FF2B5EF4-FFF2-40B4-BE49-F238E27FC236}">
                <a16:creationId xmlns:a16="http://schemas.microsoft.com/office/drawing/2014/main" id="{57FBDC59-95BB-457E-9E48-0406CC7D9255}"/>
              </a:ext>
            </a:extLst>
          </p:cNvPr>
          <p:cNvGrpSpPr/>
          <p:nvPr/>
        </p:nvGrpSpPr>
        <p:grpSpPr>
          <a:xfrm>
            <a:off x="5806380" y="4957971"/>
            <a:ext cx="474976" cy="507484"/>
            <a:chOff x="7909113" y="4062673"/>
            <a:chExt cx="695412" cy="743006"/>
          </a:xfrm>
          <a:solidFill>
            <a:schemeClr val="bg1"/>
          </a:solidFill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9BF6BBF-128C-4EA9-AEB4-CAD232788503}"/>
                </a:ext>
              </a:extLst>
            </p:cNvPr>
            <p:cNvSpPr/>
            <p:nvPr/>
          </p:nvSpPr>
          <p:spPr>
            <a:xfrm>
              <a:off x="8080651" y="4062673"/>
              <a:ext cx="523875" cy="743006"/>
            </a:xfrm>
            <a:custGeom>
              <a:avLst/>
              <a:gdLst>
                <a:gd name="connsiteX0" fmla="*/ 491833 w 523875"/>
                <a:gd name="connsiteY0" fmla="*/ 468906 h 743006"/>
                <a:gd name="connsiteX1" fmla="*/ 373037 w 523875"/>
                <a:gd name="connsiteY1" fmla="*/ 407594 h 743006"/>
                <a:gd name="connsiteX2" fmla="*/ 328755 w 523875"/>
                <a:gd name="connsiteY2" fmla="*/ 389420 h 743006"/>
                <a:gd name="connsiteX3" fmla="*/ 327346 w 523875"/>
                <a:gd name="connsiteY3" fmla="*/ 388696 h 743006"/>
                <a:gd name="connsiteX4" fmla="*/ 326393 w 523875"/>
                <a:gd name="connsiteY4" fmla="*/ 388449 h 743006"/>
                <a:gd name="connsiteX5" fmla="*/ 326212 w 523875"/>
                <a:gd name="connsiteY5" fmla="*/ 388372 h 743006"/>
                <a:gd name="connsiteX6" fmla="*/ 314401 w 523875"/>
                <a:gd name="connsiteY6" fmla="*/ 370751 h 743006"/>
                <a:gd name="connsiteX7" fmla="*/ 314401 w 523875"/>
                <a:gd name="connsiteY7" fmla="*/ 342681 h 743006"/>
                <a:gd name="connsiteX8" fmla="*/ 371570 w 523875"/>
                <a:gd name="connsiteY8" fmla="*/ 228600 h 743006"/>
                <a:gd name="connsiteX9" fmla="*/ 371570 w 523875"/>
                <a:gd name="connsiteY9" fmla="*/ 222333 h 743006"/>
                <a:gd name="connsiteX10" fmla="*/ 392430 w 523875"/>
                <a:gd name="connsiteY10" fmla="*/ 195539 h 743006"/>
                <a:gd name="connsiteX11" fmla="*/ 403012 w 523875"/>
                <a:gd name="connsiteY11" fmla="*/ 157858 h 743006"/>
                <a:gd name="connsiteX12" fmla="*/ 306314 w 523875"/>
                <a:gd name="connsiteY12" fmla="*/ 17450 h 743006"/>
                <a:gd name="connsiteX13" fmla="*/ 283912 w 523875"/>
                <a:gd name="connsiteY13" fmla="*/ 19355 h 743006"/>
                <a:gd name="connsiteX14" fmla="*/ 283912 w 523875"/>
                <a:gd name="connsiteY14" fmla="*/ 19355 h 743006"/>
                <a:gd name="connsiteX15" fmla="*/ 282731 w 523875"/>
                <a:gd name="connsiteY15" fmla="*/ 20174 h 743006"/>
                <a:gd name="connsiteX16" fmla="*/ 278473 w 523875"/>
                <a:gd name="connsiteY16" fmla="*/ 14354 h 743006"/>
                <a:gd name="connsiteX17" fmla="*/ 259804 w 523875"/>
                <a:gd name="connsiteY17" fmla="*/ 2572 h 743006"/>
                <a:gd name="connsiteX18" fmla="*/ 230648 w 523875"/>
                <a:gd name="connsiteY18" fmla="*/ 0 h 743006"/>
                <a:gd name="connsiteX19" fmla="*/ 60531 w 523875"/>
                <a:gd name="connsiteY19" fmla="*/ 141027 h 743006"/>
                <a:gd name="connsiteX20" fmla="*/ 60179 w 523875"/>
                <a:gd name="connsiteY20" fmla="*/ 142932 h 743006"/>
                <a:gd name="connsiteX21" fmla="*/ 35814 w 523875"/>
                <a:gd name="connsiteY21" fmla="*/ 202883 h 743006"/>
                <a:gd name="connsiteX22" fmla="*/ 38451 w 523875"/>
                <a:gd name="connsiteY22" fmla="*/ 216093 h 743006"/>
                <a:gd name="connsiteX23" fmla="*/ 43739 w 523875"/>
                <a:gd name="connsiteY23" fmla="*/ 217694 h 743006"/>
                <a:gd name="connsiteX24" fmla="*/ 85811 w 523875"/>
                <a:gd name="connsiteY24" fmla="*/ 217694 h 743006"/>
                <a:gd name="connsiteX25" fmla="*/ 85811 w 523875"/>
                <a:gd name="connsiteY25" fmla="*/ 228600 h 743006"/>
                <a:gd name="connsiteX26" fmla="*/ 142875 w 523875"/>
                <a:gd name="connsiteY26" fmla="*/ 342605 h 743006"/>
                <a:gd name="connsiteX27" fmla="*/ 142875 w 523875"/>
                <a:gd name="connsiteY27" fmla="*/ 370751 h 743006"/>
                <a:gd name="connsiteX28" fmla="*/ 131054 w 523875"/>
                <a:gd name="connsiteY28" fmla="*/ 388372 h 743006"/>
                <a:gd name="connsiteX29" fmla="*/ 84115 w 523875"/>
                <a:gd name="connsiteY29" fmla="*/ 407670 h 743006"/>
                <a:gd name="connsiteX30" fmla="*/ 0 w 523875"/>
                <a:gd name="connsiteY30" fmla="*/ 445113 h 743006"/>
                <a:gd name="connsiteX31" fmla="*/ 0 w 523875"/>
                <a:gd name="connsiteY31" fmla="*/ 467582 h 743006"/>
                <a:gd name="connsiteX32" fmla="*/ 83068 w 523875"/>
                <a:gd name="connsiteY32" fmla="*/ 428282 h 743006"/>
                <a:gd name="connsiteX33" fmla="*/ 63189 w 523875"/>
                <a:gd name="connsiteY33" fmla="*/ 517141 h 743006"/>
                <a:gd name="connsiteX34" fmla="*/ 70396 w 523875"/>
                <a:gd name="connsiteY34" fmla="*/ 528520 h 743006"/>
                <a:gd name="connsiteX35" fmla="*/ 72476 w 523875"/>
                <a:gd name="connsiteY35" fmla="*/ 528752 h 743006"/>
                <a:gd name="connsiteX36" fmla="*/ 114967 w 523875"/>
                <a:gd name="connsiteY36" fmla="*/ 528752 h 743006"/>
                <a:gd name="connsiteX37" fmla="*/ 93059 w 523875"/>
                <a:gd name="connsiteY37" fmla="*/ 570976 h 743006"/>
                <a:gd name="connsiteX38" fmla="*/ 95841 w 523875"/>
                <a:gd name="connsiteY38" fmla="*/ 583006 h 743006"/>
                <a:gd name="connsiteX39" fmla="*/ 219418 w 523875"/>
                <a:gd name="connsiteY39" fmla="*/ 674761 h 743006"/>
                <a:gd name="connsiteX40" fmla="*/ 219418 w 523875"/>
                <a:gd name="connsiteY40" fmla="*/ 724291 h 743006"/>
                <a:gd name="connsiteX41" fmla="*/ 62132 w 523875"/>
                <a:gd name="connsiteY41" fmla="*/ 714080 h 743006"/>
                <a:gd name="connsiteX42" fmla="*/ 51197 w 523875"/>
                <a:gd name="connsiteY42" fmla="*/ 731320 h 743006"/>
                <a:gd name="connsiteX43" fmla="*/ 231658 w 523875"/>
                <a:gd name="connsiteY43" fmla="*/ 742988 h 743006"/>
                <a:gd name="connsiteX44" fmla="*/ 520008 w 523875"/>
                <a:gd name="connsiteY44" fmla="*/ 698163 h 743006"/>
                <a:gd name="connsiteX45" fmla="*/ 523875 w 523875"/>
                <a:gd name="connsiteY45" fmla="*/ 695325 h 743006"/>
                <a:gd name="connsiteX46" fmla="*/ 523875 w 523875"/>
                <a:gd name="connsiteY46" fmla="*/ 533229 h 743006"/>
                <a:gd name="connsiteX47" fmla="*/ 491833 w 523875"/>
                <a:gd name="connsiteY47" fmla="*/ 468906 h 743006"/>
                <a:gd name="connsiteX48" fmla="*/ 325336 w 523875"/>
                <a:gd name="connsiteY48" fmla="*/ 419614 h 743006"/>
                <a:gd name="connsiteX49" fmla="*/ 327841 w 523875"/>
                <a:gd name="connsiteY49" fmla="*/ 412385 h 743006"/>
                <a:gd name="connsiteX50" fmla="*/ 328441 w 523875"/>
                <a:gd name="connsiteY50" fmla="*/ 410642 h 743006"/>
                <a:gd name="connsiteX51" fmla="*/ 354073 w 523875"/>
                <a:gd name="connsiteY51" fmla="*/ 423701 h 743006"/>
                <a:gd name="connsiteX52" fmla="*/ 373304 w 523875"/>
                <a:gd name="connsiteY52" fmla="*/ 509702 h 743006"/>
                <a:gd name="connsiteX53" fmla="*/ 327050 w 523875"/>
                <a:gd name="connsiteY53" fmla="*/ 509702 h 743006"/>
                <a:gd name="connsiteX54" fmla="*/ 317524 w 523875"/>
                <a:gd name="connsiteY54" fmla="*/ 519226 h 743006"/>
                <a:gd name="connsiteX55" fmla="*/ 318592 w 523875"/>
                <a:gd name="connsiteY55" fmla="*/ 523608 h 743006"/>
                <a:gd name="connsiteX56" fmla="*/ 343929 w 523875"/>
                <a:gd name="connsiteY56" fmla="*/ 572538 h 743006"/>
                <a:gd name="connsiteX57" fmla="*/ 247774 w 523875"/>
                <a:gd name="connsiteY57" fmla="*/ 643976 h 743006"/>
                <a:gd name="connsiteX58" fmla="*/ 311382 w 523875"/>
                <a:gd name="connsiteY58" fmla="*/ 401698 h 743006"/>
                <a:gd name="connsiteX59" fmla="*/ 309182 w 523875"/>
                <a:gd name="connsiteY59" fmla="*/ 408070 h 743006"/>
                <a:gd name="connsiteX60" fmla="*/ 228705 w 523875"/>
                <a:gd name="connsiteY60" fmla="*/ 428625 h 743006"/>
                <a:gd name="connsiteX61" fmla="*/ 148590 w 523875"/>
                <a:gd name="connsiteY61" fmla="*/ 408318 h 743006"/>
                <a:gd name="connsiteX62" fmla="*/ 146218 w 523875"/>
                <a:gd name="connsiteY62" fmla="*/ 401460 h 743006"/>
                <a:gd name="connsiteX63" fmla="*/ 161925 w 523875"/>
                <a:gd name="connsiteY63" fmla="*/ 370751 h 743006"/>
                <a:gd name="connsiteX64" fmla="*/ 161925 w 523875"/>
                <a:gd name="connsiteY64" fmla="*/ 354863 h 743006"/>
                <a:gd name="connsiteX65" fmla="*/ 295332 w 523875"/>
                <a:gd name="connsiteY65" fmla="*/ 354911 h 743006"/>
                <a:gd name="connsiteX66" fmla="*/ 295332 w 523875"/>
                <a:gd name="connsiteY66" fmla="*/ 370751 h 743006"/>
                <a:gd name="connsiteX67" fmla="*/ 311382 w 523875"/>
                <a:gd name="connsiteY67" fmla="*/ 401698 h 743006"/>
                <a:gd name="connsiteX68" fmla="*/ 60550 w 523875"/>
                <a:gd name="connsiteY68" fmla="*/ 198606 h 743006"/>
                <a:gd name="connsiteX69" fmla="*/ 78915 w 523875"/>
                <a:gd name="connsiteY69" fmla="*/ 146418 h 743006"/>
                <a:gd name="connsiteX70" fmla="*/ 79258 w 523875"/>
                <a:gd name="connsiteY70" fmla="*/ 144513 h 743006"/>
                <a:gd name="connsiteX71" fmla="*/ 256556 w 523875"/>
                <a:gd name="connsiteY71" fmla="*/ 21317 h 743006"/>
                <a:gd name="connsiteX72" fmla="*/ 263081 w 523875"/>
                <a:gd name="connsiteY72" fmla="*/ 25575 h 743006"/>
                <a:gd name="connsiteX73" fmla="*/ 272825 w 523875"/>
                <a:gd name="connsiteY73" fmla="*/ 38910 h 743006"/>
                <a:gd name="connsiteX74" fmla="*/ 285960 w 523875"/>
                <a:gd name="connsiteY74" fmla="*/ 41110 h 743006"/>
                <a:gd name="connsiteX75" fmla="*/ 294780 w 523875"/>
                <a:gd name="connsiteY75" fmla="*/ 34966 h 743006"/>
                <a:gd name="connsiteX76" fmla="*/ 297980 w 523875"/>
                <a:gd name="connsiteY76" fmla="*/ 34576 h 743006"/>
                <a:gd name="connsiteX77" fmla="*/ 384077 w 523875"/>
                <a:gd name="connsiteY77" fmla="*/ 159515 h 743006"/>
                <a:gd name="connsiteX78" fmla="*/ 377409 w 523875"/>
                <a:gd name="connsiteY78" fmla="*/ 183909 h 743006"/>
                <a:gd name="connsiteX79" fmla="*/ 370618 w 523875"/>
                <a:gd name="connsiteY79" fmla="*/ 192615 h 743006"/>
                <a:gd name="connsiteX80" fmla="*/ 353911 w 523875"/>
                <a:gd name="connsiteY80" fmla="*/ 157163 h 743006"/>
                <a:gd name="connsiteX81" fmla="*/ 321574 w 523875"/>
                <a:gd name="connsiteY81" fmla="*/ 120063 h 743006"/>
                <a:gd name="connsiteX82" fmla="*/ 312001 w 523875"/>
                <a:gd name="connsiteY82" fmla="*/ 117110 h 743006"/>
                <a:gd name="connsiteX83" fmla="*/ 271548 w 523875"/>
                <a:gd name="connsiteY83" fmla="*/ 150247 h 743006"/>
                <a:gd name="connsiteX84" fmla="*/ 181061 w 523875"/>
                <a:gd name="connsiteY84" fmla="*/ 198577 h 743006"/>
                <a:gd name="connsiteX85" fmla="*/ 104861 w 523875"/>
                <a:gd name="connsiteY85" fmla="*/ 228600 h 743006"/>
                <a:gd name="connsiteX86" fmla="*/ 104861 w 523875"/>
                <a:gd name="connsiteY86" fmla="*/ 217656 h 743006"/>
                <a:gd name="connsiteX87" fmla="*/ 181061 w 523875"/>
                <a:gd name="connsiteY87" fmla="*/ 217656 h 743006"/>
                <a:gd name="connsiteX88" fmla="*/ 286445 w 523875"/>
                <a:gd name="connsiteY88" fmla="*/ 162163 h 743006"/>
                <a:gd name="connsiteX89" fmla="*/ 311534 w 523875"/>
                <a:gd name="connsiteY89" fmla="*/ 137551 h 743006"/>
                <a:gd name="connsiteX90" fmla="*/ 339566 w 523875"/>
                <a:gd name="connsiteY90" fmla="*/ 169707 h 743006"/>
                <a:gd name="connsiteX91" fmla="*/ 352520 w 523875"/>
                <a:gd name="connsiteY91" fmla="*/ 204254 h 743006"/>
                <a:gd name="connsiteX92" fmla="*/ 352520 w 523875"/>
                <a:gd name="connsiteY92" fmla="*/ 219094 h 743006"/>
                <a:gd name="connsiteX93" fmla="*/ 352520 w 523875"/>
                <a:gd name="connsiteY93" fmla="*/ 228619 h 743006"/>
                <a:gd name="connsiteX94" fmla="*/ 228695 w 523875"/>
                <a:gd name="connsiteY94" fmla="*/ 352444 h 743006"/>
                <a:gd name="connsiteX95" fmla="*/ 228695 w 523875"/>
                <a:gd name="connsiteY95" fmla="*/ 352444 h 743006"/>
                <a:gd name="connsiteX96" fmla="*/ 104861 w 523875"/>
                <a:gd name="connsiteY96" fmla="*/ 228600 h 743006"/>
                <a:gd name="connsiteX97" fmla="*/ 113776 w 523875"/>
                <a:gd name="connsiteY97" fmla="*/ 572519 h 743006"/>
                <a:gd name="connsiteX98" fmla="*/ 139122 w 523875"/>
                <a:gd name="connsiteY98" fmla="*/ 523580 h 743006"/>
                <a:gd name="connsiteX99" fmla="*/ 135046 w 523875"/>
                <a:gd name="connsiteY99" fmla="*/ 510741 h 743006"/>
                <a:gd name="connsiteX100" fmla="*/ 130673 w 523875"/>
                <a:gd name="connsiteY100" fmla="*/ 509673 h 743006"/>
                <a:gd name="connsiteX101" fmla="*/ 84401 w 523875"/>
                <a:gd name="connsiteY101" fmla="*/ 509673 h 743006"/>
                <a:gd name="connsiteX102" fmla="*/ 103651 w 523875"/>
                <a:gd name="connsiteY102" fmla="*/ 423672 h 743006"/>
                <a:gd name="connsiteX103" fmla="*/ 129264 w 523875"/>
                <a:gd name="connsiteY103" fmla="*/ 410613 h 743006"/>
                <a:gd name="connsiteX104" fmla="*/ 129778 w 523875"/>
                <a:gd name="connsiteY104" fmla="*/ 412109 h 743006"/>
                <a:gd name="connsiteX105" fmla="*/ 132502 w 523875"/>
                <a:gd name="connsiteY105" fmla="*/ 419967 h 743006"/>
                <a:gd name="connsiteX106" fmla="*/ 209941 w 523875"/>
                <a:gd name="connsiteY106" fmla="*/ 643909 h 743006"/>
                <a:gd name="connsiteX107" fmla="*/ 228857 w 523875"/>
                <a:gd name="connsiteY107" fmla="*/ 640328 h 743006"/>
                <a:gd name="connsiteX108" fmla="*/ 157705 w 523875"/>
                <a:gd name="connsiteY108" fmla="*/ 434588 h 743006"/>
                <a:gd name="connsiteX109" fmla="*/ 300038 w 523875"/>
                <a:gd name="connsiteY109" fmla="*/ 434454 h 743006"/>
                <a:gd name="connsiteX110" fmla="*/ 504825 w 523875"/>
                <a:gd name="connsiteY110" fmla="*/ 685571 h 743006"/>
                <a:gd name="connsiteX111" fmla="*/ 238544 w 523875"/>
                <a:gd name="connsiteY111" fmla="*/ 724348 h 743006"/>
                <a:gd name="connsiteX112" fmla="*/ 238544 w 523875"/>
                <a:gd name="connsiteY112" fmla="*/ 674513 h 743006"/>
                <a:gd name="connsiteX113" fmla="*/ 361788 w 523875"/>
                <a:gd name="connsiteY113" fmla="*/ 583006 h 743006"/>
                <a:gd name="connsiteX114" fmla="*/ 364569 w 523875"/>
                <a:gd name="connsiteY114" fmla="*/ 570976 h 743006"/>
                <a:gd name="connsiteX115" fmla="*/ 342662 w 523875"/>
                <a:gd name="connsiteY115" fmla="*/ 528752 h 743006"/>
                <a:gd name="connsiteX116" fmla="*/ 385191 w 523875"/>
                <a:gd name="connsiteY116" fmla="*/ 528752 h 743006"/>
                <a:gd name="connsiteX117" fmla="*/ 394719 w 523875"/>
                <a:gd name="connsiteY117" fmla="*/ 519230 h 743006"/>
                <a:gd name="connsiteX118" fmla="*/ 394487 w 523875"/>
                <a:gd name="connsiteY118" fmla="*/ 517141 h 743006"/>
                <a:gd name="connsiteX119" fmla="*/ 374647 w 523875"/>
                <a:gd name="connsiteY119" fmla="*/ 428454 h 743006"/>
                <a:gd name="connsiteX120" fmla="*/ 479936 w 523875"/>
                <a:gd name="connsiteY120" fmla="*/ 483784 h 743006"/>
                <a:gd name="connsiteX121" fmla="*/ 504825 w 523875"/>
                <a:gd name="connsiteY121" fmla="*/ 533400 h 74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523875" h="743006">
                  <a:moveTo>
                    <a:pt x="491833" y="468906"/>
                  </a:moveTo>
                  <a:cubicBezTo>
                    <a:pt x="457276" y="440636"/>
                    <a:pt x="416223" y="423024"/>
                    <a:pt x="373037" y="407594"/>
                  </a:cubicBezTo>
                  <a:lnTo>
                    <a:pt x="328755" y="389420"/>
                  </a:lnTo>
                  <a:lnTo>
                    <a:pt x="327346" y="388696"/>
                  </a:lnTo>
                  <a:cubicBezTo>
                    <a:pt x="327034" y="388593"/>
                    <a:pt x="326715" y="388510"/>
                    <a:pt x="326393" y="388449"/>
                  </a:cubicBezTo>
                  <a:lnTo>
                    <a:pt x="326212" y="388372"/>
                  </a:lnTo>
                  <a:cubicBezTo>
                    <a:pt x="319051" y="385456"/>
                    <a:pt x="314377" y="378484"/>
                    <a:pt x="314401" y="370751"/>
                  </a:cubicBezTo>
                  <a:lnTo>
                    <a:pt x="314401" y="342681"/>
                  </a:lnTo>
                  <a:cubicBezTo>
                    <a:pt x="350356" y="315777"/>
                    <a:pt x="371539" y="273508"/>
                    <a:pt x="371570" y="228600"/>
                  </a:cubicBezTo>
                  <a:lnTo>
                    <a:pt x="371570" y="222333"/>
                  </a:lnTo>
                  <a:lnTo>
                    <a:pt x="392430" y="195539"/>
                  </a:lnTo>
                  <a:cubicBezTo>
                    <a:pt x="400731" y="184836"/>
                    <a:pt x="404528" y="171317"/>
                    <a:pt x="403012" y="157858"/>
                  </a:cubicBezTo>
                  <a:cubicBezTo>
                    <a:pt x="397514" y="97379"/>
                    <a:pt x="360857" y="44152"/>
                    <a:pt x="306314" y="17450"/>
                  </a:cubicBezTo>
                  <a:cubicBezTo>
                    <a:pt x="299053" y="13984"/>
                    <a:pt x="290484" y="14712"/>
                    <a:pt x="283912" y="19355"/>
                  </a:cubicBezTo>
                  <a:lnTo>
                    <a:pt x="283912" y="19355"/>
                  </a:lnTo>
                  <a:lnTo>
                    <a:pt x="282731" y="20174"/>
                  </a:lnTo>
                  <a:lnTo>
                    <a:pt x="278473" y="14354"/>
                  </a:lnTo>
                  <a:cubicBezTo>
                    <a:pt x="274024" y="8143"/>
                    <a:pt x="267325" y="3915"/>
                    <a:pt x="259804" y="2572"/>
                  </a:cubicBezTo>
                  <a:cubicBezTo>
                    <a:pt x="250176" y="884"/>
                    <a:pt x="240422" y="24"/>
                    <a:pt x="230648" y="0"/>
                  </a:cubicBezTo>
                  <a:cubicBezTo>
                    <a:pt x="147409" y="-11"/>
                    <a:pt x="75949" y="59228"/>
                    <a:pt x="60531" y="141027"/>
                  </a:cubicBezTo>
                  <a:lnTo>
                    <a:pt x="60179" y="142932"/>
                  </a:lnTo>
                  <a:cubicBezTo>
                    <a:pt x="56212" y="164362"/>
                    <a:pt x="47921" y="184760"/>
                    <a:pt x="35814" y="202883"/>
                  </a:cubicBezTo>
                  <a:cubicBezTo>
                    <a:pt x="32895" y="207258"/>
                    <a:pt x="34075" y="213172"/>
                    <a:pt x="38451" y="216093"/>
                  </a:cubicBezTo>
                  <a:cubicBezTo>
                    <a:pt x="40016" y="217137"/>
                    <a:pt x="41857" y="217694"/>
                    <a:pt x="43739" y="217694"/>
                  </a:cubicBezTo>
                  <a:lnTo>
                    <a:pt x="85811" y="217694"/>
                  </a:lnTo>
                  <a:lnTo>
                    <a:pt x="85811" y="228600"/>
                  </a:lnTo>
                  <a:cubicBezTo>
                    <a:pt x="85835" y="273464"/>
                    <a:pt x="106976" y="315699"/>
                    <a:pt x="142875" y="342605"/>
                  </a:cubicBezTo>
                  <a:lnTo>
                    <a:pt x="142875" y="370751"/>
                  </a:lnTo>
                  <a:cubicBezTo>
                    <a:pt x="142894" y="378485"/>
                    <a:pt x="138217" y="385457"/>
                    <a:pt x="131054" y="388372"/>
                  </a:cubicBezTo>
                  <a:lnTo>
                    <a:pt x="84115" y="407670"/>
                  </a:lnTo>
                  <a:cubicBezTo>
                    <a:pt x="54976" y="417516"/>
                    <a:pt x="26817" y="430051"/>
                    <a:pt x="0" y="445113"/>
                  </a:cubicBezTo>
                  <a:lnTo>
                    <a:pt x="0" y="467582"/>
                  </a:lnTo>
                  <a:cubicBezTo>
                    <a:pt x="26182" y="451509"/>
                    <a:pt x="54035" y="438332"/>
                    <a:pt x="83068" y="428282"/>
                  </a:cubicBezTo>
                  <a:lnTo>
                    <a:pt x="63189" y="517141"/>
                  </a:lnTo>
                  <a:cubicBezTo>
                    <a:pt x="62037" y="522274"/>
                    <a:pt x="65263" y="527369"/>
                    <a:pt x="70396" y="528520"/>
                  </a:cubicBezTo>
                  <a:cubicBezTo>
                    <a:pt x="71079" y="528674"/>
                    <a:pt x="71777" y="528751"/>
                    <a:pt x="72476" y="528752"/>
                  </a:cubicBezTo>
                  <a:lnTo>
                    <a:pt x="114967" y="528752"/>
                  </a:lnTo>
                  <a:lnTo>
                    <a:pt x="93059" y="570976"/>
                  </a:lnTo>
                  <a:cubicBezTo>
                    <a:pt x="90909" y="575125"/>
                    <a:pt x="92088" y="580221"/>
                    <a:pt x="95841" y="583006"/>
                  </a:cubicBezTo>
                  <a:lnTo>
                    <a:pt x="219418" y="674761"/>
                  </a:lnTo>
                  <a:lnTo>
                    <a:pt x="219418" y="724291"/>
                  </a:lnTo>
                  <a:cubicBezTo>
                    <a:pt x="166830" y="724090"/>
                    <a:pt x="114304" y="720680"/>
                    <a:pt x="62132" y="714080"/>
                  </a:cubicBezTo>
                  <a:cubicBezTo>
                    <a:pt x="59707" y="720515"/>
                    <a:pt x="55984" y="726383"/>
                    <a:pt x="51197" y="731320"/>
                  </a:cubicBezTo>
                  <a:cubicBezTo>
                    <a:pt x="111004" y="739412"/>
                    <a:pt x="171305" y="743311"/>
                    <a:pt x="231658" y="742988"/>
                  </a:cubicBezTo>
                  <a:cubicBezTo>
                    <a:pt x="356435" y="742988"/>
                    <a:pt x="480203" y="728034"/>
                    <a:pt x="520008" y="698163"/>
                  </a:cubicBezTo>
                  <a:lnTo>
                    <a:pt x="523875" y="695325"/>
                  </a:lnTo>
                  <a:lnTo>
                    <a:pt x="523875" y="533229"/>
                  </a:lnTo>
                  <a:cubicBezTo>
                    <a:pt x="523405" y="508062"/>
                    <a:pt x="511638" y="484442"/>
                    <a:pt x="491833" y="468906"/>
                  </a:cubicBezTo>
                  <a:close/>
                  <a:moveTo>
                    <a:pt x="325336" y="419614"/>
                  </a:moveTo>
                  <a:lnTo>
                    <a:pt x="327841" y="412385"/>
                  </a:lnTo>
                  <a:lnTo>
                    <a:pt x="328441" y="410642"/>
                  </a:lnTo>
                  <a:lnTo>
                    <a:pt x="354073" y="423701"/>
                  </a:lnTo>
                  <a:lnTo>
                    <a:pt x="373304" y="509702"/>
                  </a:lnTo>
                  <a:lnTo>
                    <a:pt x="327050" y="509702"/>
                  </a:lnTo>
                  <a:cubicBezTo>
                    <a:pt x="321790" y="509702"/>
                    <a:pt x="317525" y="513965"/>
                    <a:pt x="317524" y="519226"/>
                  </a:cubicBezTo>
                  <a:cubicBezTo>
                    <a:pt x="317524" y="520751"/>
                    <a:pt x="317890" y="522254"/>
                    <a:pt x="318592" y="523608"/>
                  </a:cubicBezTo>
                  <a:lnTo>
                    <a:pt x="343929" y="572538"/>
                  </a:lnTo>
                  <a:lnTo>
                    <a:pt x="247774" y="643976"/>
                  </a:lnTo>
                  <a:close/>
                  <a:moveTo>
                    <a:pt x="311382" y="401698"/>
                  </a:moveTo>
                  <a:lnTo>
                    <a:pt x="309182" y="408070"/>
                  </a:lnTo>
                  <a:cubicBezTo>
                    <a:pt x="284835" y="422383"/>
                    <a:pt x="256933" y="429510"/>
                    <a:pt x="228705" y="428625"/>
                  </a:cubicBezTo>
                  <a:cubicBezTo>
                    <a:pt x="200625" y="429488"/>
                    <a:pt x="172867" y="422452"/>
                    <a:pt x="148590" y="408318"/>
                  </a:cubicBezTo>
                  <a:lnTo>
                    <a:pt x="146218" y="401460"/>
                  </a:lnTo>
                  <a:cubicBezTo>
                    <a:pt x="156082" y="394340"/>
                    <a:pt x="161925" y="382915"/>
                    <a:pt x="161925" y="370751"/>
                  </a:cubicBezTo>
                  <a:lnTo>
                    <a:pt x="161925" y="354863"/>
                  </a:lnTo>
                  <a:cubicBezTo>
                    <a:pt x="203626" y="377034"/>
                    <a:pt x="253615" y="377052"/>
                    <a:pt x="295332" y="354911"/>
                  </a:cubicBezTo>
                  <a:lnTo>
                    <a:pt x="295332" y="370751"/>
                  </a:lnTo>
                  <a:cubicBezTo>
                    <a:pt x="295331" y="383063"/>
                    <a:pt x="301318" y="394606"/>
                    <a:pt x="311382" y="401698"/>
                  </a:cubicBezTo>
                  <a:close/>
                  <a:moveTo>
                    <a:pt x="60550" y="198606"/>
                  </a:moveTo>
                  <a:cubicBezTo>
                    <a:pt x="69336" y="182266"/>
                    <a:pt x="75531" y="164660"/>
                    <a:pt x="78915" y="146418"/>
                  </a:cubicBezTo>
                  <a:lnTo>
                    <a:pt x="79258" y="144513"/>
                  </a:lnTo>
                  <a:cubicBezTo>
                    <a:pt x="94691" y="61852"/>
                    <a:pt x="173703" y="6951"/>
                    <a:pt x="256556" y="21317"/>
                  </a:cubicBezTo>
                  <a:cubicBezTo>
                    <a:pt x="259194" y="21851"/>
                    <a:pt x="261529" y="23374"/>
                    <a:pt x="263081" y="25575"/>
                  </a:cubicBezTo>
                  <a:lnTo>
                    <a:pt x="272825" y="38910"/>
                  </a:lnTo>
                  <a:cubicBezTo>
                    <a:pt x="275877" y="43091"/>
                    <a:pt x="281710" y="44068"/>
                    <a:pt x="285960" y="41110"/>
                  </a:cubicBezTo>
                  <a:lnTo>
                    <a:pt x="294780" y="34966"/>
                  </a:lnTo>
                  <a:cubicBezTo>
                    <a:pt x="295706" y="34289"/>
                    <a:pt x="296918" y="34141"/>
                    <a:pt x="297980" y="34576"/>
                  </a:cubicBezTo>
                  <a:cubicBezTo>
                    <a:pt x="346527" y="58330"/>
                    <a:pt x="379165" y="105691"/>
                    <a:pt x="384077" y="159515"/>
                  </a:cubicBezTo>
                  <a:cubicBezTo>
                    <a:pt x="385183" y="168210"/>
                    <a:pt x="382784" y="176986"/>
                    <a:pt x="377409" y="183909"/>
                  </a:cubicBezTo>
                  <a:lnTo>
                    <a:pt x="370618" y="192615"/>
                  </a:lnTo>
                  <a:cubicBezTo>
                    <a:pt x="368453" y="179474"/>
                    <a:pt x="362667" y="167197"/>
                    <a:pt x="353911" y="157163"/>
                  </a:cubicBezTo>
                  <a:lnTo>
                    <a:pt x="321574" y="120063"/>
                  </a:lnTo>
                  <a:cubicBezTo>
                    <a:pt x="319200" y="117344"/>
                    <a:pt x="315494" y="116201"/>
                    <a:pt x="312001" y="117110"/>
                  </a:cubicBezTo>
                  <a:cubicBezTo>
                    <a:pt x="294361" y="121682"/>
                    <a:pt x="283283" y="135560"/>
                    <a:pt x="271548" y="150247"/>
                  </a:cubicBezTo>
                  <a:cubicBezTo>
                    <a:pt x="253451" y="172898"/>
                    <a:pt x="232943" y="198577"/>
                    <a:pt x="181061" y="198577"/>
                  </a:cubicBezTo>
                  <a:close/>
                  <a:moveTo>
                    <a:pt x="104861" y="228600"/>
                  </a:moveTo>
                  <a:lnTo>
                    <a:pt x="104861" y="217656"/>
                  </a:lnTo>
                  <a:lnTo>
                    <a:pt x="181061" y="217656"/>
                  </a:lnTo>
                  <a:cubicBezTo>
                    <a:pt x="242125" y="217656"/>
                    <a:pt x="267738" y="185585"/>
                    <a:pt x="286445" y="162163"/>
                  </a:cubicBezTo>
                  <a:cubicBezTo>
                    <a:pt x="293017" y="152312"/>
                    <a:pt x="301560" y="143931"/>
                    <a:pt x="311534" y="137551"/>
                  </a:cubicBezTo>
                  <a:lnTo>
                    <a:pt x="339566" y="169707"/>
                  </a:lnTo>
                  <a:cubicBezTo>
                    <a:pt x="347909" y="179283"/>
                    <a:pt x="352511" y="191553"/>
                    <a:pt x="352520" y="204254"/>
                  </a:cubicBezTo>
                  <a:lnTo>
                    <a:pt x="352520" y="219094"/>
                  </a:lnTo>
                  <a:lnTo>
                    <a:pt x="352520" y="228619"/>
                  </a:lnTo>
                  <a:cubicBezTo>
                    <a:pt x="352447" y="296975"/>
                    <a:pt x="297051" y="352371"/>
                    <a:pt x="228695" y="352444"/>
                  </a:cubicBezTo>
                  <a:lnTo>
                    <a:pt x="228695" y="352444"/>
                  </a:lnTo>
                  <a:cubicBezTo>
                    <a:pt x="160328" y="352375"/>
                    <a:pt x="104924" y="296968"/>
                    <a:pt x="104861" y="228600"/>
                  </a:cubicBezTo>
                  <a:close/>
                  <a:moveTo>
                    <a:pt x="113776" y="572519"/>
                  </a:moveTo>
                  <a:lnTo>
                    <a:pt x="139122" y="523580"/>
                  </a:lnTo>
                  <a:cubicBezTo>
                    <a:pt x="141542" y="518909"/>
                    <a:pt x="139717" y="513160"/>
                    <a:pt x="135046" y="510741"/>
                  </a:cubicBezTo>
                  <a:cubicBezTo>
                    <a:pt x="133695" y="510041"/>
                    <a:pt x="132196" y="509674"/>
                    <a:pt x="130673" y="509673"/>
                  </a:cubicBezTo>
                  <a:lnTo>
                    <a:pt x="84401" y="509673"/>
                  </a:lnTo>
                  <a:lnTo>
                    <a:pt x="103651" y="423672"/>
                  </a:lnTo>
                  <a:lnTo>
                    <a:pt x="129264" y="410613"/>
                  </a:lnTo>
                  <a:lnTo>
                    <a:pt x="129778" y="412109"/>
                  </a:lnTo>
                  <a:lnTo>
                    <a:pt x="132502" y="419967"/>
                  </a:lnTo>
                  <a:lnTo>
                    <a:pt x="209941" y="643909"/>
                  </a:lnTo>
                  <a:close/>
                  <a:moveTo>
                    <a:pt x="228857" y="640328"/>
                  </a:moveTo>
                  <a:lnTo>
                    <a:pt x="157705" y="434588"/>
                  </a:lnTo>
                  <a:cubicBezTo>
                    <a:pt x="203544" y="452091"/>
                    <a:pt x="254232" y="452044"/>
                    <a:pt x="300038" y="434454"/>
                  </a:cubicBezTo>
                  <a:close/>
                  <a:moveTo>
                    <a:pt x="504825" y="685571"/>
                  </a:moveTo>
                  <a:cubicBezTo>
                    <a:pt x="464820" y="711041"/>
                    <a:pt x="352882" y="723900"/>
                    <a:pt x="238544" y="724348"/>
                  </a:cubicBezTo>
                  <a:lnTo>
                    <a:pt x="238544" y="674513"/>
                  </a:lnTo>
                  <a:lnTo>
                    <a:pt x="361788" y="583006"/>
                  </a:lnTo>
                  <a:cubicBezTo>
                    <a:pt x="365541" y="580221"/>
                    <a:pt x="366719" y="575125"/>
                    <a:pt x="364569" y="570976"/>
                  </a:cubicBezTo>
                  <a:lnTo>
                    <a:pt x="342662" y="528752"/>
                  </a:lnTo>
                  <a:lnTo>
                    <a:pt x="385191" y="528752"/>
                  </a:lnTo>
                  <a:cubicBezTo>
                    <a:pt x="390452" y="528754"/>
                    <a:pt x="394717" y="524490"/>
                    <a:pt x="394719" y="519230"/>
                  </a:cubicBezTo>
                  <a:cubicBezTo>
                    <a:pt x="394719" y="518527"/>
                    <a:pt x="394642" y="517827"/>
                    <a:pt x="394487" y="517141"/>
                  </a:cubicBezTo>
                  <a:lnTo>
                    <a:pt x="374647" y="428454"/>
                  </a:lnTo>
                  <a:cubicBezTo>
                    <a:pt x="412583" y="440897"/>
                    <a:pt x="448170" y="459598"/>
                    <a:pt x="479936" y="483784"/>
                  </a:cubicBezTo>
                  <a:cubicBezTo>
                    <a:pt x="495258" y="495750"/>
                    <a:pt x="504395" y="513964"/>
                    <a:pt x="504825" y="53340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DD2B4E0-CCA7-4D64-B21B-8FC2F6510CAE}"/>
                </a:ext>
              </a:extLst>
            </p:cNvPr>
            <p:cNvSpPr/>
            <p:nvPr/>
          </p:nvSpPr>
          <p:spPr>
            <a:xfrm>
              <a:off x="7909113" y="4457770"/>
              <a:ext cx="218213" cy="332616"/>
            </a:xfrm>
            <a:custGeom>
              <a:avLst/>
              <a:gdLst>
                <a:gd name="connsiteX0" fmla="*/ 152487 w 218213"/>
                <a:gd name="connsiteY0" fmla="*/ 144970 h 332616"/>
                <a:gd name="connsiteX1" fmla="*/ 152487 w 218213"/>
                <a:gd name="connsiteY1" fmla="*/ 48768 h 332616"/>
                <a:gd name="connsiteX2" fmla="*/ 168680 w 218213"/>
                <a:gd name="connsiteY2" fmla="*/ 20193 h 332616"/>
                <a:gd name="connsiteX3" fmla="*/ 173781 w 218213"/>
                <a:gd name="connsiteY3" fmla="*/ 6583 h 332616"/>
                <a:gd name="connsiteX4" fmla="*/ 173442 w 218213"/>
                <a:gd name="connsiteY4" fmla="*/ 5905 h 332616"/>
                <a:gd name="connsiteX5" fmla="*/ 164794 w 218213"/>
                <a:gd name="connsiteY5" fmla="*/ 0 h 332616"/>
                <a:gd name="connsiteX6" fmla="*/ 162965 w 218213"/>
                <a:gd name="connsiteY6" fmla="*/ 191 h 332616"/>
                <a:gd name="connsiteX7" fmla="*/ 54380 w 218213"/>
                <a:gd name="connsiteY7" fmla="*/ 191 h 332616"/>
                <a:gd name="connsiteX8" fmla="*/ 42967 w 218213"/>
                <a:gd name="connsiteY8" fmla="*/ 10282 h 332616"/>
                <a:gd name="connsiteX9" fmla="*/ 42950 w 218213"/>
                <a:gd name="connsiteY9" fmla="*/ 10668 h 332616"/>
                <a:gd name="connsiteX10" fmla="*/ 48665 w 218213"/>
                <a:gd name="connsiteY10" fmla="*/ 21146 h 332616"/>
                <a:gd name="connsiteX11" fmla="*/ 64857 w 218213"/>
                <a:gd name="connsiteY11" fmla="*/ 49721 h 332616"/>
                <a:gd name="connsiteX12" fmla="*/ 64857 w 218213"/>
                <a:gd name="connsiteY12" fmla="*/ 145923 h 332616"/>
                <a:gd name="connsiteX13" fmla="*/ 2945 w 218213"/>
                <a:gd name="connsiteY13" fmla="*/ 286893 h 332616"/>
                <a:gd name="connsiteX14" fmla="*/ 18418 w 218213"/>
                <a:gd name="connsiteY14" fmla="*/ 329039 h 332616"/>
                <a:gd name="connsiteX15" fmla="*/ 20090 w 218213"/>
                <a:gd name="connsiteY15" fmla="*/ 329756 h 332616"/>
                <a:gd name="connsiteX16" fmla="*/ 33425 w 218213"/>
                <a:gd name="connsiteY16" fmla="*/ 332613 h 332616"/>
                <a:gd name="connsiteX17" fmla="*/ 185825 w 218213"/>
                <a:gd name="connsiteY17" fmla="*/ 332613 h 332616"/>
                <a:gd name="connsiteX18" fmla="*/ 218210 w 218213"/>
                <a:gd name="connsiteY18" fmla="*/ 300763 h 332616"/>
                <a:gd name="connsiteX19" fmla="*/ 218210 w 218213"/>
                <a:gd name="connsiteY19" fmla="*/ 300228 h 332616"/>
                <a:gd name="connsiteX20" fmla="*/ 215352 w 218213"/>
                <a:gd name="connsiteY20" fmla="*/ 286893 h 332616"/>
                <a:gd name="connsiteX21" fmla="*/ 142762 w 218213"/>
                <a:gd name="connsiteY21" fmla="*/ 19241 h 332616"/>
                <a:gd name="connsiteX22" fmla="*/ 133437 w 218213"/>
                <a:gd name="connsiteY22" fmla="*/ 48768 h 332616"/>
                <a:gd name="connsiteX23" fmla="*/ 133437 w 218213"/>
                <a:gd name="connsiteY23" fmla="*/ 81153 h 332616"/>
                <a:gd name="connsiteX24" fmla="*/ 83907 w 218213"/>
                <a:gd name="connsiteY24" fmla="*/ 81153 h 332616"/>
                <a:gd name="connsiteX25" fmla="*/ 83907 w 218213"/>
                <a:gd name="connsiteY25" fmla="*/ 49721 h 332616"/>
                <a:gd name="connsiteX26" fmla="*/ 74382 w 218213"/>
                <a:gd name="connsiteY26" fmla="*/ 19241 h 332616"/>
                <a:gd name="connsiteX27" fmla="*/ 185825 w 218213"/>
                <a:gd name="connsiteY27" fmla="*/ 313563 h 332616"/>
                <a:gd name="connsiteX28" fmla="*/ 33425 w 218213"/>
                <a:gd name="connsiteY28" fmla="*/ 313563 h 332616"/>
                <a:gd name="connsiteX29" fmla="*/ 28662 w 218213"/>
                <a:gd name="connsiteY29" fmla="*/ 312715 h 332616"/>
                <a:gd name="connsiteX30" fmla="*/ 27872 w 218213"/>
                <a:gd name="connsiteY30" fmla="*/ 312325 h 332616"/>
                <a:gd name="connsiteX31" fmla="*/ 27052 w 218213"/>
                <a:gd name="connsiteY31" fmla="*/ 312001 h 332616"/>
                <a:gd name="connsiteX32" fmla="*/ 20033 w 218213"/>
                <a:gd name="connsiteY32" fmla="*/ 304971 h 332616"/>
                <a:gd name="connsiteX33" fmla="*/ 20233 w 218213"/>
                <a:gd name="connsiteY33" fmla="*/ 295008 h 332616"/>
                <a:gd name="connsiteX34" fmla="*/ 20337 w 218213"/>
                <a:gd name="connsiteY34" fmla="*/ 294780 h 332616"/>
                <a:gd name="connsiteX35" fmla="*/ 20442 w 218213"/>
                <a:gd name="connsiteY35" fmla="*/ 294551 h 332616"/>
                <a:gd name="connsiteX36" fmla="*/ 82355 w 218213"/>
                <a:gd name="connsiteY36" fmla="*/ 153581 h 332616"/>
                <a:gd name="connsiteX37" fmla="*/ 83964 w 218213"/>
                <a:gd name="connsiteY37" fmla="*/ 149924 h 332616"/>
                <a:gd name="connsiteX38" fmla="*/ 83964 w 218213"/>
                <a:gd name="connsiteY38" fmla="*/ 100203 h 332616"/>
                <a:gd name="connsiteX39" fmla="*/ 133437 w 218213"/>
                <a:gd name="connsiteY39" fmla="*/ 100203 h 332616"/>
                <a:gd name="connsiteX40" fmla="*/ 133437 w 218213"/>
                <a:gd name="connsiteY40" fmla="*/ 148990 h 332616"/>
                <a:gd name="connsiteX41" fmla="*/ 135066 w 218213"/>
                <a:gd name="connsiteY41" fmla="*/ 152676 h 332616"/>
                <a:gd name="connsiteX42" fmla="*/ 197931 w 218213"/>
                <a:gd name="connsiteY42" fmla="*/ 294599 h 332616"/>
                <a:gd name="connsiteX43" fmla="*/ 198112 w 218213"/>
                <a:gd name="connsiteY43" fmla="*/ 295008 h 332616"/>
                <a:gd name="connsiteX44" fmla="*/ 198312 w 218213"/>
                <a:gd name="connsiteY44" fmla="*/ 295408 h 332616"/>
                <a:gd name="connsiteX45" fmla="*/ 199160 w 218213"/>
                <a:gd name="connsiteY45" fmla="*/ 300171 h 332616"/>
                <a:gd name="connsiteX46" fmla="*/ 186481 w 218213"/>
                <a:gd name="connsiteY46" fmla="*/ 313562 h 332616"/>
                <a:gd name="connsiteX47" fmla="*/ 185825 w 218213"/>
                <a:gd name="connsiteY47" fmla="*/ 313563 h 33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8213" h="332616">
                  <a:moveTo>
                    <a:pt x="152487" y="144970"/>
                  </a:moveTo>
                  <a:lnTo>
                    <a:pt x="152487" y="48768"/>
                  </a:lnTo>
                  <a:cubicBezTo>
                    <a:pt x="152706" y="37118"/>
                    <a:pt x="158798" y="26368"/>
                    <a:pt x="168680" y="20193"/>
                  </a:cubicBezTo>
                  <a:cubicBezTo>
                    <a:pt x="173847" y="17843"/>
                    <a:pt x="176130" y="11750"/>
                    <a:pt x="173781" y="6583"/>
                  </a:cubicBezTo>
                  <a:cubicBezTo>
                    <a:pt x="173677" y="6353"/>
                    <a:pt x="173563" y="6127"/>
                    <a:pt x="173442" y="5905"/>
                  </a:cubicBezTo>
                  <a:cubicBezTo>
                    <a:pt x="171922" y="2448"/>
                    <a:pt x="168567" y="157"/>
                    <a:pt x="164794" y="0"/>
                  </a:cubicBezTo>
                  <a:cubicBezTo>
                    <a:pt x="164179" y="4"/>
                    <a:pt x="163567" y="68"/>
                    <a:pt x="162965" y="191"/>
                  </a:cubicBezTo>
                  <a:lnTo>
                    <a:pt x="54380" y="191"/>
                  </a:lnTo>
                  <a:cubicBezTo>
                    <a:pt x="48441" y="-174"/>
                    <a:pt x="43332" y="4343"/>
                    <a:pt x="42967" y="10282"/>
                  </a:cubicBezTo>
                  <a:cubicBezTo>
                    <a:pt x="42958" y="10411"/>
                    <a:pt x="42953" y="10539"/>
                    <a:pt x="42950" y="10668"/>
                  </a:cubicBezTo>
                  <a:cubicBezTo>
                    <a:pt x="42615" y="14984"/>
                    <a:pt x="44856" y="19090"/>
                    <a:pt x="48665" y="21146"/>
                  </a:cubicBezTo>
                  <a:cubicBezTo>
                    <a:pt x="58850" y="27024"/>
                    <a:pt x="65049" y="37962"/>
                    <a:pt x="64857" y="49721"/>
                  </a:cubicBezTo>
                  <a:lnTo>
                    <a:pt x="64857" y="145923"/>
                  </a:lnTo>
                  <a:lnTo>
                    <a:pt x="2945" y="286893"/>
                  </a:lnTo>
                  <a:cubicBezTo>
                    <a:pt x="-4421" y="302805"/>
                    <a:pt x="2507" y="321674"/>
                    <a:pt x="18418" y="329039"/>
                  </a:cubicBezTo>
                  <a:cubicBezTo>
                    <a:pt x="18968" y="329294"/>
                    <a:pt x="19526" y="329533"/>
                    <a:pt x="20090" y="329756"/>
                  </a:cubicBezTo>
                  <a:cubicBezTo>
                    <a:pt x="24261" y="331705"/>
                    <a:pt x="28821" y="332682"/>
                    <a:pt x="33425" y="332613"/>
                  </a:cubicBezTo>
                  <a:lnTo>
                    <a:pt x="185825" y="332613"/>
                  </a:lnTo>
                  <a:cubicBezTo>
                    <a:pt x="203562" y="332761"/>
                    <a:pt x="218062" y="318502"/>
                    <a:pt x="218210" y="300763"/>
                  </a:cubicBezTo>
                  <a:cubicBezTo>
                    <a:pt x="218212" y="300585"/>
                    <a:pt x="218212" y="300406"/>
                    <a:pt x="218210" y="300228"/>
                  </a:cubicBezTo>
                  <a:cubicBezTo>
                    <a:pt x="218278" y="295624"/>
                    <a:pt x="217302" y="291064"/>
                    <a:pt x="215352" y="286893"/>
                  </a:cubicBezTo>
                  <a:close/>
                  <a:moveTo>
                    <a:pt x="142762" y="19241"/>
                  </a:moveTo>
                  <a:cubicBezTo>
                    <a:pt x="136777" y="27932"/>
                    <a:pt x="133530" y="38215"/>
                    <a:pt x="133437" y="48768"/>
                  </a:cubicBezTo>
                  <a:lnTo>
                    <a:pt x="133437" y="81153"/>
                  </a:lnTo>
                  <a:lnTo>
                    <a:pt x="83907" y="81153"/>
                  </a:lnTo>
                  <a:lnTo>
                    <a:pt x="83907" y="49721"/>
                  </a:lnTo>
                  <a:cubicBezTo>
                    <a:pt x="83955" y="38821"/>
                    <a:pt x="80628" y="28173"/>
                    <a:pt x="74382" y="19241"/>
                  </a:cubicBezTo>
                  <a:close/>
                  <a:moveTo>
                    <a:pt x="185825" y="313563"/>
                  </a:moveTo>
                  <a:lnTo>
                    <a:pt x="33425" y="313563"/>
                  </a:lnTo>
                  <a:cubicBezTo>
                    <a:pt x="31796" y="313609"/>
                    <a:pt x="30175" y="313320"/>
                    <a:pt x="28662" y="312715"/>
                  </a:cubicBezTo>
                  <a:lnTo>
                    <a:pt x="27872" y="312325"/>
                  </a:lnTo>
                  <a:lnTo>
                    <a:pt x="27052" y="312001"/>
                  </a:lnTo>
                  <a:cubicBezTo>
                    <a:pt x="23834" y="310741"/>
                    <a:pt x="21289" y="308192"/>
                    <a:pt x="20033" y="304971"/>
                  </a:cubicBezTo>
                  <a:cubicBezTo>
                    <a:pt x="18723" y="301764"/>
                    <a:pt x="18795" y="298160"/>
                    <a:pt x="20233" y="295008"/>
                  </a:cubicBezTo>
                  <a:lnTo>
                    <a:pt x="20337" y="294780"/>
                  </a:lnTo>
                  <a:lnTo>
                    <a:pt x="20442" y="294551"/>
                  </a:lnTo>
                  <a:lnTo>
                    <a:pt x="82355" y="153581"/>
                  </a:lnTo>
                  <a:lnTo>
                    <a:pt x="83964" y="149924"/>
                  </a:lnTo>
                  <a:lnTo>
                    <a:pt x="83964" y="100203"/>
                  </a:lnTo>
                  <a:lnTo>
                    <a:pt x="133437" y="100203"/>
                  </a:lnTo>
                  <a:lnTo>
                    <a:pt x="133437" y="148990"/>
                  </a:lnTo>
                  <a:lnTo>
                    <a:pt x="135066" y="152676"/>
                  </a:lnTo>
                  <a:lnTo>
                    <a:pt x="197931" y="294599"/>
                  </a:lnTo>
                  <a:lnTo>
                    <a:pt x="198112" y="295008"/>
                  </a:lnTo>
                  <a:lnTo>
                    <a:pt x="198312" y="295408"/>
                  </a:lnTo>
                  <a:cubicBezTo>
                    <a:pt x="198919" y="296921"/>
                    <a:pt x="199207" y="298542"/>
                    <a:pt x="199160" y="300171"/>
                  </a:cubicBezTo>
                  <a:cubicBezTo>
                    <a:pt x="199356" y="307370"/>
                    <a:pt x="193680" y="313365"/>
                    <a:pt x="186481" y="313562"/>
                  </a:cubicBezTo>
                  <a:cubicBezTo>
                    <a:pt x="186262" y="313568"/>
                    <a:pt x="186044" y="313568"/>
                    <a:pt x="185825" y="31356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BED591B-8088-436A-A910-BFE1A08E9946}"/>
                </a:ext>
              </a:extLst>
            </p:cNvPr>
            <p:cNvSpPr/>
            <p:nvPr/>
          </p:nvSpPr>
          <p:spPr>
            <a:xfrm>
              <a:off x="8013061" y="4310324"/>
              <a:ext cx="32384" cy="32385"/>
            </a:xfrm>
            <a:custGeom>
              <a:avLst/>
              <a:gdLst>
                <a:gd name="connsiteX0" fmla="*/ 32385 w 32384"/>
                <a:gd name="connsiteY0" fmla="*/ 16193 h 32385"/>
                <a:gd name="connsiteX1" fmla="*/ 16193 w 32384"/>
                <a:gd name="connsiteY1" fmla="*/ 32385 h 32385"/>
                <a:gd name="connsiteX2" fmla="*/ 0 w 32384"/>
                <a:gd name="connsiteY2" fmla="*/ 16193 h 32385"/>
                <a:gd name="connsiteX3" fmla="*/ 16193 w 32384"/>
                <a:gd name="connsiteY3" fmla="*/ 0 h 32385"/>
                <a:gd name="connsiteX4" fmla="*/ 32385 w 32384"/>
                <a:gd name="connsiteY4" fmla="*/ 16193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32385" y="16193"/>
                  </a:moveTo>
                  <a:cubicBezTo>
                    <a:pt x="32385" y="25135"/>
                    <a:pt x="25135" y="32385"/>
                    <a:pt x="16193" y="32385"/>
                  </a:cubicBezTo>
                  <a:cubicBezTo>
                    <a:pt x="7250" y="32385"/>
                    <a:pt x="0" y="25135"/>
                    <a:pt x="0" y="16193"/>
                  </a:cubicBezTo>
                  <a:cubicBezTo>
                    <a:pt x="0" y="7250"/>
                    <a:pt x="7250" y="0"/>
                    <a:pt x="16193" y="0"/>
                  </a:cubicBezTo>
                  <a:cubicBezTo>
                    <a:pt x="25135" y="0"/>
                    <a:pt x="32385" y="7250"/>
                    <a:pt x="32385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E0697E6-B375-4BF9-AAD4-C17C9B5D2145}"/>
                </a:ext>
              </a:extLst>
            </p:cNvPr>
            <p:cNvSpPr/>
            <p:nvPr/>
          </p:nvSpPr>
          <p:spPr>
            <a:xfrm>
              <a:off x="8040645" y="4359854"/>
              <a:ext cx="32385" cy="32384"/>
            </a:xfrm>
            <a:custGeom>
              <a:avLst/>
              <a:gdLst>
                <a:gd name="connsiteX0" fmla="*/ 0 w 32385"/>
                <a:gd name="connsiteY0" fmla="*/ 16193 h 32384"/>
                <a:gd name="connsiteX1" fmla="*/ 16193 w 32385"/>
                <a:gd name="connsiteY1" fmla="*/ 32385 h 32384"/>
                <a:gd name="connsiteX2" fmla="*/ 32385 w 32385"/>
                <a:gd name="connsiteY2" fmla="*/ 16193 h 32384"/>
                <a:gd name="connsiteX3" fmla="*/ 16193 w 32385"/>
                <a:gd name="connsiteY3" fmla="*/ 0 h 32384"/>
                <a:gd name="connsiteX4" fmla="*/ 0 w 32385"/>
                <a:gd name="connsiteY4" fmla="*/ 16193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" h="32384">
                  <a:moveTo>
                    <a:pt x="0" y="16193"/>
                  </a:moveTo>
                  <a:cubicBezTo>
                    <a:pt x="0" y="25136"/>
                    <a:pt x="7249" y="32385"/>
                    <a:pt x="16193" y="32385"/>
                  </a:cubicBez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3" y="0"/>
                  </a:cubicBezTo>
                  <a:cubicBezTo>
                    <a:pt x="7249" y="0"/>
                    <a:pt x="0" y="7249"/>
                    <a:pt x="0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79506D7-D778-4681-BEF6-2C5B39D8AE39}"/>
                </a:ext>
              </a:extLst>
            </p:cNvPr>
            <p:cNvSpPr/>
            <p:nvPr/>
          </p:nvSpPr>
          <p:spPr>
            <a:xfrm>
              <a:off x="7980638" y="4348424"/>
              <a:ext cx="32384" cy="32385"/>
            </a:xfrm>
            <a:custGeom>
              <a:avLst/>
              <a:gdLst>
                <a:gd name="connsiteX0" fmla="*/ 16192 w 32384"/>
                <a:gd name="connsiteY0" fmla="*/ 32385 h 32385"/>
                <a:gd name="connsiteX1" fmla="*/ 32385 w 32384"/>
                <a:gd name="connsiteY1" fmla="*/ 16193 h 32385"/>
                <a:gd name="connsiteX2" fmla="*/ 16192 w 32384"/>
                <a:gd name="connsiteY2" fmla="*/ 0 h 32385"/>
                <a:gd name="connsiteX3" fmla="*/ 0 w 32384"/>
                <a:gd name="connsiteY3" fmla="*/ 16193 h 32385"/>
                <a:gd name="connsiteX4" fmla="*/ 16192 w 32384"/>
                <a:gd name="connsiteY4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16192" y="32385"/>
                  </a:move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2" y="0"/>
                  </a:cubicBezTo>
                  <a:cubicBezTo>
                    <a:pt x="7249" y="0"/>
                    <a:pt x="0" y="7249"/>
                    <a:pt x="0" y="16193"/>
                  </a:cubicBezTo>
                  <a:cubicBezTo>
                    <a:pt x="0" y="25136"/>
                    <a:pt x="7249" y="32385"/>
                    <a:pt x="16192" y="32385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C06477A-C7AF-4D62-8472-1DDFFEAD96ED}"/>
                </a:ext>
              </a:extLst>
            </p:cNvPr>
            <p:cNvSpPr/>
            <p:nvPr/>
          </p:nvSpPr>
          <p:spPr>
            <a:xfrm>
              <a:off x="7985401" y="4402716"/>
              <a:ext cx="43815" cy="43814"/>
            </a:xfrm>
            <a:custGeom>
              <a:avLst/>
              <a:gdLst>
                <a:gd name="connsiteX0" fmla="*/ 0 w 43815"/>
                <a:gd name="connsiteY0" fmla="*/ 21907 h 43814"/>
                <a:gd name="connsiteX1" fmla="*/ 21907 w 43815"/>
                <a:gd name="connsiteY1" fmla="*/ 43815 h 43814"/>
                <a:gd name="connsiteX2" fmla="*/ 43815 w 43815"/>
                <a:gd name="connsiteY2" fmla="*/ 21907 h 43814"/>
                <a:gd name="connsiteX3" fmla="*/ 21907 w 43815"/>
                <a:gd name="connsiteY3" fmla="*/ 0 h 43814"/>
                <a:gd name="connsiteX4" fmla="*/ 0 w 43815"/>
                <a:gd name="connsiteY4" fmla="*/ 21907 h 4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" h="43814">
                  <a:moveTo>
                    <a:pt x="0" y="21907"/>
                  </a:moveTo>
                  <a:cubicBezTo>
                    <a:pt x="0" y="34007"/>
                    <a:pt x="9808" y="43815"/>
                    <a:pt x="21907" y="43815"/>
                  </a:cubicBezTo>
                  <a:cubicBezTo>
                    <a:pt x="34007" y="43815"/>
                    <a:pt x="43815" y="34007"/>
                    <a:pt x="43815" y="21907"/>
                  </a:cubicBezTo>
                  <a:cubicBezTo>
                    <a:pt x="43815" y="9808"/>
                    <a:pt x="34007" y="0"/>
                    <a:pt x="21907" y="0"/>
                  </a:cubicBezTo>
                  <a:cubicBezTo>
                    <a:pt x="9808" y="0"/>
                    <a:pt x="0" y="9808"/>
                    <a:pt x="0" y="21907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63" name="Graphic 13" descr="Server outline">
            <a:extLst>
              <a:ext uri="{FF2B5EF4-FFF2-40B4-BE49-F238E27FC236}">
                <a16:creationId xmlns:a16="http://schemas.microsoft.com/office/drawing/2014/main" id="{01793831-0EBB-4CE0-8648-2D876EE3FDCE}"/>
              </a:ext>
            </a:extLst>
          </p:cNvPr>
          <p:cNvGrpSpPr/>
          <p:nvPr/>
        </p:nvGrpSpPr>
        <p:grpSpPr>
          <a:xfrm>
            <a:off x="3718148" y="4979549"/>
            <a:ext cx="515252" cy="493783"/>
            <a:chOff x="5218075" y="4268105"/>
            <a:chExt cx="685800" cy="657225"/>
          </a:xfrm>
          <a:solidFill>
            <a:schemeClr val="bg1"/>
          </a:solidFill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F7DF543-236B-4FB1-9335-B53D3B465EDB}"/>
                </a:ext>
              </a:extLst>
            </p:cNvPr>
            <p:cNvSpPr/>
            <p:nvPr/>
          </p:nvSpPr>
          <p:spPr>
            <a:xfrm>
              <a:off x="5218075" y="4268105"/>
              <a:ext cx="685800" cy="657225"/>
            </a:xfrm>
            <a:custGeom>
              <a:avLst/>
              <a:gdLst>
                <a:gd name="connsiteX0" fmla="*/ 685800 w 685800"/>
                <a:gd name="connsiteY0" fmla="*/ 600075 h 657225"/>
                <a:gd name="connsiteX1" fmla="*/ 419100 w 685800"/>
                <a:gd name="connsiteY1" fmla="*/ 600075 h 657225"/>
                <a:gd name="connsiteX2" fmla="*/ 419100 w 685800"/>
                <a:gd name="connsiteY2" fmla="*/ 561975 h 657225"/>
                <a:gd name="connsiteX3" fmla="*/ 352425 w 685800"/>
                <a:gd name="connsiteY3" fmla="*/ 561975 h 657225"/>
                <a:gd name="connsiteX4" fmla="*/ 352425 w 685800"/>
                <a:gd name="connsiteY4" fmla="*/ 476250 h 657225"/>
                <a:gd name="connsiteX5" fmla="*/ 609600 w 685800"/>
                <a:gd name="connsiteY5" fmla="*/ 476250 h 657225"/>
                <a:gd name="connsiteX6" fmla="*/ 647700 w 685800"/>
                <a:gd name="connsiteY6" fmla="*/ 438150 h 657225"/>
                <a:gd name="connsiteX7" fmla="*/ 647700 w 685800"/>
                <a:gd name="connsiteY7" fmla="*/ 342900 h 657225"/>
                <a:gd name="connsiteX8" fmla="*/ 634536 w 685800"/>
                <a:gd name="connsiteY8" fmla="*/ 314325 h 657225"/>
                <a:gd name="connsiteX9" fmla="*/ 647700 w 685800"/>
                <a:gd name="connsiteY9" fmla="*/ 285750 h 657225"/>
                <a:gd name="connsiteX10" fmla="*/ 647700 w 685800"/>
                <a:gd name="connsiteY10" fmla="*/ 190500 h 657225"/>
                <a:gd name="connsiteX11" fmla="*/ 634536 w 685800"/>
                <a:gd name="connsiteY11" fmla="*/ 161925 h 657225"/>
                <a:gd name="connsiteX12" fmla="*/ 647700 w 685800"/>
                <a:gd name="connsiteY12" fmla="*/ 133350 h 657225"/>
                <a:gd name="connsiteX13" fmla="*/ 647700 w 685800"/>
                <a:gd name="connsiteY13" fmla="*/ 38100 h 657225"/>
                <a:gd name="connsiteX14" fmla="*/ 609600 w 685800"/>
                <a:gd name="connsiteY14" fmla="*/ 0 h 657225"/>
                <a:gd name="connsiteX15" fmla="*/ 76200 w 685800"/>
                <a:gd name="connsiteY15" fmla="*/ 0 h 657225"/>
                <a:gd name="connsiteX16" fmla="*/ 38100 w 685800"/>
                <a:gd name="connsiteY16" fmla="*/ 38100 h 657225"/>
                <a:gd name="connsiteX17" fmla="*/ 38100 w 685800"/>
                <a:gd name="connsiteY17" fmla="*/ 133350 h 657225"/>
                <a:gd name="connsiteX18" fmla="*/ 51264 w 685800"/>
                <a:gd name="connsiteY18" fmla="*/ 161925 h 657225"/>
                <a:gd name="connsiteX19" fmla="*/ 38100 w 685800"/>
                <a:gd name="connsiteY19" fmla="*/ 190500 h 657225"/>
                <a:gd name="connsiteX20" fmla="*/ 38100 w 685800"/>
                <a:gd name="connsiteY20" fmla="*/ 285750 h 657225"/>
                <a:gd name="connsiteX21" fmla="*/ 51264 w 685800"/>
                <a:gd name="connsiteY21" fmla="*/ 314325 h 657225"/>
                <a:gd name="connsiteX22" fmla="*/ 38100 w 685800"/>
                <a:gd name="connsiteY22" fmla="*/ 342900 h 657225"/>
                <a:gd name="connsiteX23" fmla="*/ 38100 w 685800"/>
                <a:gd name="connsiteY23" fmla="*/ 438150 h 657225"/>
                <a:gd name="connsiteX24" fmla="*/ 76200 w 685800"/>
                <a:gd name="connsiteY24" fmla="*/ 476250 h 657225"/>
                <a:gd name="connsiteX25" fmla="*/ 333375 w 685800"/>
                <a:gd name="connsiteY25" fmla="*/ 476250 h 657225"/>
                <a:gd name="connsiteX26" fmla="*/ 333375 w 685800"/>
                <a:gd name="connsiteY26" fmla="*/ 561975 h 657225"/>
                <a:gd name="connsiteX27" fmla="*/ 266700 w 685800"/>
                <a:gd name="connsiteY27" fmla="*/ 561975 h 657225"/>
                <a:gd name="connsiteX28" fmla="*/ 266700 w 685800"/>
                <a:gd name="connsiteY28" fmla="*/ 600075 h 657225"/>
                <a:gd name="connsiteX29" fmla="*/ 0 w 685800"/>
                <a:gd name="connsiteY29" fmla="*/ 600075 h 657225"/>
                <a:gd name="connsiteX30" fmla="*/ 0 w 685800"/>
                <a:gd name="connsiteY30" fmla="*/ 619125 h 657225"/>
                <a:gd name="connsiteX31" fmla="*/ 266700 w 685800"/>
                <a:gd name="connsiteY31" fmla="*/ 619125 h 657225"/>
                <a:gd name="connsiteX32" fmla="*/ 266700 w 685800"/>
                <a:gd name="connsiteY32" fmla="*/ 657225 h 657225"/>
                <a:gd name="connsiteX33" fmla="*/ 419100 w 685800"/>
                <a:gd name="connsiteY33" fmla="*/ 657225 h 657225"/>
                <a:gd name="connsiteX34" fmla="*/ 419100 w 685800"/>
                <a:gd name="connsiteY34" fmla="*/ 619125 h 657225"/>
                <a:gd name="connsiteX35" fmla="*/ 685800 w 685800"/>
                <a:gd name="connsiteY35" fmla="*/ 619125 h 657225"/>
                <a:gd name="connsiteX36" fmla="*/ 57150 w 685800"/>
                <a:gd name="connsiteY36" fmla="*/ 133350 h 657225"/>
                <a:gd name="connsiteX37" fmla="*/ 57150 w 685800"/>
                <a:gd name="connsiteY37" fmla="*/ 38100 h 657225"/>
                <a:gd name="connsiteX38" fmla="*/ 76200 w 685800"/>
                <a:gd name="connsiteY38" fmla="*/ 19050 h 657225"/>
                <a:gd name="connsiteX39" fmla="*/ 609600 w 685800"/>
                <a:gd name="connsiteY39" fmla="*/ 19050 h 657225"/>
                <a:gd name="connsiteX40" fmla="*/ 628650 w 685800"/>
                <a:gd name="connsiteY40" fmla="*/ 38100 h 657225"/>
                <a:gd name="connsiteX41" fmla="*/ 628650 w 685800"/>
                <a:gd name="connsiteY41" fmla="*/ 133350 h 657225"/>
                <a:gd name="connsiteX42" fmla="*/ 609600 w 685800"/>
                <a:gd name="connsiteY42" fmla="*/ 152400 h 657225"/>
                <a:gd name="connsiteX43" fmla="*/ 76200 w 685800"/>
                <a:gd name="connsiteY43" fmla="*/ 152400 h 657225"/>
                <a:gd name="connsiteX44" fmla="*/ 57150 w 685800"/>
                <a:gd name="connsiteY44" fmla="*/ 133350 h 657225"/>
                <a:gd name="connsiteX45" fmla="*/ 57150 w 685800"/>
                <a:gd name="connsiteY45" fmla="*/ 285750 h 657225"/>
                <a:gd name="connsiteX46" fmla="*/ 57150 w 685800"/>
                <a:gd name="connsiteY46" fmla="*/ 190500 h 657225"/>
                <a:gd name="connsiteX47" fmla="*/ 76200 w 685800"/>
                <a:gd name="connsiteY47" fmla="*/ 171450 h 657225"/>
                <a:gd name="connsiteX48" fmla="*/ 609600 w 685800"/>
                <a:gd name="connsiteY48" fmla="*/ 171450 h 657225"/>
                <a:gd name="connsiteX49" fmla="*/ 628650 w 685800"/>
                <a:gd name="connsiteY49" fmla="*/ 190500 h 657225"/>
                <a:gd name="connsiteX50" fmla="*/ 628650 w 685800"/>
                <a:gd name="connsiteY50" fmla="*/ 285750 h 657225"/>
                <a:gd name="connsiteX51" fmla="*/ 609600 w 685800"/>
                <a:gd name="connsiteY51" fmla="*/ 304800 h 657225"/>
                <a:gd name="connsiteX52" fmla="*/ 76200 w 685800"/>
                <a:gd name="connsiteY52" fmla="*/ 304800 h 657225"/>
                <a:gd name="connsiteX53" fmla="*/ 57150 w 685800"/>
                <a:gd name="connsiteY53" fmla="*/ 285750 h 657225"/>
                <a:gd name="connsiteX54" fmla="*/ 57150 w 685800"/>
                <a:gd name="connsiteY54" fmla="*/ 438150 h 657225"/>
                <a:gd name="connsiteX55" fmla="*/ 57150 w 685800"/>
                <a:gd name="connsiteY55" fmla="*/ 342900 h 657225"/>
                <a:gd name="connsiteX56" fmla="*/ 76200 w 685800"/>
                <a:gd name="connsiteY56" fmla="*/ 323850 h 657225"/>
                <a:gd name="connsiteX57" fmla="*/ 609600 w 685800"/>
                <a:gd name="connsiteY57" fmla="*/ 323850 h 657225"/>
                <a:gd name="connsiteX58" fmla="*/ 628650 w 685800"/>
                <a:gd name="connsiteY58" fmla="*/ 342900 h 657225"/>
                <a:gd name="connsiteX59" fmla="*/ 628650 w 685800"/>
                <a:gd name="connsiteY59" fmla="*/ 438150 h 657225"/>
                <a:gd name="connsiteX60" fmla="*/ 609600 w 685800"/>
                <a:gd name="connsiteY60" fmla="*/ 457200 h 657225"/>
                <a:gd name="connsiteX61" fmla="*/ 76200 w 685800"/>
                <a:gd name="connsiteY61" fmla="*/ 457200 h 657225"/>
                <a:gd name="connsiteX62" fmla="*/ 57150 w 685800"/>
                <a:gd name="connsiteY62" fmla="*/ 438150 h 657225"/>
                <a:gd name="connsiteX63" fmla="*/ 400050 w 685800"/>
                <a:gd name="connsiteY63" fmla="*/ 638175 h 657225"/>
                <a:gd name="connsiteX64" fmla="*/ 285750 w 685800"/>
                <a:gd name="connsiteY64" fmla="*/ 638175 h 657225"/>
                <a:gd name="connsiteX65" fmla="*/ 285750 w 685800"/>
                <a:gd name="connsiteY65" fmla="*/ 581025 h 657225"/>
                <a:gd name="connsiteX66" fmla="*/ 400050 w 685800"/>
                <a:gd name="connsiteY66" fmla="*/ 5810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85800" h="657225">
                  <a:moveTo>
                    <a:pt x="685800" y="600075"/>
                  </a:moveTo>
                  <a:lnTo>
                    <a:pt x="419100" y="600075"/>
                  </a:lnTo>
                  <a:lnTo>
                    <a:pt x="419100" y="561975"/>
                  </a:lnTo>
                  <a:lnTo>
                    <a:pt x="352425" y="561975"/>
                  </a:lnTo>
                  <a:lnTo>
                    <a:pt x="352425" y="476250"/>
                  </a:lnTo>
                  <a:lnTo>
                    <a:pt x="609600" y="476250"/>
                  </a:lnTo>
                  <a:cubicBezTo>
                    <a:pt x="630642" y="476250"/>
                    <a:pt x="647700" y="459192"/>
                    <a:pt x="647700" y="438150"/>
                  </a:cubicBezTo>
                  <a:lnTo>
                    <a:pt x="647700" y="342900"/>
                  </a:lnTo>
                  <a:cubicBezTo>
                    <a:pt x="647665" y="331917"/>
                    <a:pt x="642861" y="321490"/>
                    <a:pt x="634536" y="314325"/>
                  </a:cubicBezTo>
                  <a:cubicBezTo>
                    <a:pt x="642861" y="307160"/>
                    <a:pt x="647665" y="296733"/>
                    <a:pt x="647700" y="285750"/>
                  </a:cubicBezTo>
                  <a:lnTo>
                    <a:pt x="647700" y="190500"/>
                  </a:lnTo>
                  <a:cubicBezTo>
                    <a:pt x="647665" y="179517"/>
                    <a:pt x="642861" y="169090"/>
                    <a:pt x="634536" y="161925"/>
                  </a:cubicBezTo>
                  <a:cubicBezTo>
                    <a:pt x="642861" y="154760"/>
                    <a:pt x="647665" y="144333"/>
                    <a:pt x="647700" y="133350"/>
                  </a:cubicBezTo>
                  <a:lnTo>
                    <a:pt x="647700" y="38100"/>
                  </a:lnTo>
                  <a:cubicBezTo>
                    <a:pt x="647700" y="17058"/>
                    <a:pt x="630642" y="0"/>
                    <a:pt x="609600" y="0"/>
                  </a:cubicBezTo>
                  <a:lnTo>
                    <a:pt x="76200" y="0"/>
                  </a:lnTo>
                  <a:cubicBezTo>
                    <a:pt x="55158" y="0"/>
                    <a:pt x="38100" y="17058"/>
                    <a:pt x="38100" y="38100"/>
                  </a:cubicBezTo>
                  <a:lnTo>
                    <a:pt x="38100" y="133350"/>
                  </a:lnTo>
                  <a:cubicBezTo>
                    <a:pt x="38135" y="144333"/>
                    <a:pt x="42939" y="154760"/>
                    <a:pt x="51264" y="161925"/>
                  </a:cubicBezTo>
                  <a:cubicBezTo>
                    <a:pt x="42939" y="169090"/>
                    <a:pt x="38135" y="179517"/>
                    <a:pt x="38100" y="190500"/>
                  </a:cubicBezTo>
                  <a:lnTo>
                    <a:pt x="38100" y="285750"/>
                  </a:lnTo>
                  <a:cubicBezTo>
                    <a:pt x="38135" y="296733"/>
                    <a:pt x="42939" y="307160"/>
                    <a:pt x="51264" y="314325"/>
                  </a:cubicBezTo>
                  <a:cubicBezTo>
                    <a:pt x="42939" y="321490"/>
                    <a:pt x="38135" y="331917"/>
                    <a:pt x="38100" y="342900"/>
                  </a:cubicBezTo>
                  <a:lnTo>
                    <a:pt x="38100" y="438150"/>
                  </a:lnTo>
                  <a:cubicBezTo>
                    <a:pt x="38100" y="459192"/>
                    <a:pt x="55158" y="476250"/>
                    <a:pt x="76200" y="476250"/>
                  </a:cubicBezTo>
                  <a:lnTo>
                    <a:pt x="333375" y="476250"/>
                  </a:lnTo>
                  <a:lnTo>
                    <a:pt x="333375" y="561975"/>
                  </a:lnTo>
                  <a:lnTo>
                    <a:pt x="266700" y="561975"/>
                  </a:lnTo>
                  <a:lnTo>
                    <a:pt x="266700" y="600075"/>
                  </a:lnTo>
                  <a:lnTo>
                    <a:pt x="0" y="600075"/>
                  </a:lnTo>
                  <a:lnTo>
                    <a:pt x="0" y="619125"/>
                  </a:lnTo>
                  <a:lnTo>
                    <a:pt x="266700" y="619125"/>
                  </a:lnTo>
                  <a:lnTo>
                    <a:pt x="266700" y="657225"/>
                  </a:lnTo>
                  <a:lnTo>
                    <a:pt x="419100" y="657225"/>
                  </a:lnTo>
                  <a:lnTo>
                    <a:pt x="419100" y="619125"/>
                  </a:lnTo>
                  <a:lnTo>
                    <a:pt x="685800" y="619125"/>
                  </a:lnTo>
                  <a:close/>
                  <a:moveTo>
                    <a:pt x="57150" y="133350"/>
                  </a:moveTo>
                  <a:lnTo>
                    <a:pt x="57150" y="38100"/>
                  </a:lnTo>
                  <a:cubicBezTo>
                    <a:pt x="57150" y="27579"/>
                    <a:pt x="65679" y="19050"/>
                    <a:pt x="76200" y="19050"/>
                  </a:cubicBezTo>
                  <a:lnTo>
                    <a:pt x="609600" y="19050"/>
                  </a:lnTo>
                  <a:cubicBezTo>
                    <a:pt x="620121" y="19050"/>
                    <a:pt x="628650" y="27579"/>
                    <a:pt x="628650" y="38100"/>
                  </a:cubicBezTo>
                  <a:lnTo>
                    <a:pt x="628650" y="133350"/>
                  </a:lnTo>
                  <a:cubicBezTo>
                    <a:pt x="628650" y="143871"/>
                    <a:pt x="620121" y="152400"/>
                    <a:pt x="609600" y="152400"/>
                  </a:cubicBezTo>
                  <a:lnTo>
                    <a:pt x="76200" y="152400"/>
                  </a:lnTo>
                  <a:cubicBezTo>
                    <a:pt x="65679" y="152400"/>
                    <a:pt x="57150" y="143871"/>
                    <a:pt x="57150" y="133350"/>
                  </a:cubicBezTo>
                  <a:close/>
                  <a:moveTo>
                    <a:pt x="57150" y="285750"/>
                  </a:moveTo>
                  <a:lnTo>
                    <a:pt x="57150" y="190500"/>
                  </a:lnTo>
                  <a:cubicBezTo>
                    <a:pt x="57150" y="179979"/>
                    <a:pt x="65679" y="171450"/>
                    <a:pt x="76200" y="171450"/>
                  </a:cubicBezTo>
                  <a:lnTo>
                    <a:pt x="609600" y="171450"/>
                  </a:lnTo>
                  <a:cubicBezTo>
                    <a:pt x="620121" y="171450"/>
                    <a:pt x="628650" y="179979"/>
                    <a:pt x="628650" y="190500"/>
                  </a:cubicBezTo>
                  <a:lnTo>
                    <a:pt x="628650" y="285750"/>
                  </a:lnTo>
                  <a:cubicBezTo>
                    <a:pt x="628650" y="296271"/>
                    <a:pt x="620121" y="304800"/>
                    <a:pt x="609600" y="304800"/>
                  </a:cubicBezTo>
                  <a:lnTo>
                    <a:pt x="76200" y="304800"/>
                  </a:lnTo>
                  <a:cubicBezTo>
                    <a:pt x="65679" y="304800"/>
                    <a:pt x="57150" y="296271"/>
                    <a:pt x="57150" y="285750"/>
                  </a:cubicBezTo>
                  <a:close/>
                  <a:moveTo>
                    <a:pt x="57150" y="438150"/>
                  </a:moveTo>
                  <a:lnTo>
                    <a:pt x="57150" y="342900"/>
                  </a:lnTo>
                  <a:cubicBezTo>
                    <a:pt x="57150" y="332379"/>
                    <a:pt x="65679" y="323850"/>
                    <a:pt x="76200" y="323850"/>
                  </a:cubicBezTo>
                  <a:lnTo>
                    <a:pt x="609600" y="323850"/>
                  </a:lnTo>
                  <a:cubicBezTo>
                    <a:pt x="620121" y="323850"/>
                    <a:pt x="628650" y="332379"/>
                    <a:pt x="628650" y="342900"/>
                  </a:cubicBezTo>
                  <a:lnTo>
                    <a:pt x="628650" y="438150"/>
                  </a:lnTo>
                  <a:cubicBezTo>
                    <a:pt x="628650" y="448671"/>
                    <a:pt x="620121" y="457200"/>
                    <a:pt x="609600" y="457200"/>
                  </a:cubicBezTo>
                  <a:lnTo>
                    <a:pt x="76200" y="457200"/>
                  </a:lnTo>
                  <a:cubicBezTo>
                    <a:pt x="65679" y="457200"/>
                    <a:pt x="57150" y="448671"/>
                    <a:pt x="57150" y="438150"/>
                  </a:cubicBezTo>
                  <a:close/>
                  <a:moveTo>
                    <a:pt x="400050" y="638175"/>
                  </a:moveTo>
                  <a:lnTo>
                    <a:pt x="285750" y="638175"/>
                  </a:lnTo>
                  <a:lnTo>
                    <a:pt x="285750" y="581025"/>
                  </a:lnTo>
                  <a:lnTo>
                    <a:pt x="400050" y="581025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19923C8-6CC1-47AF-B3F3-B68251B2D52D}"/>
                </a:ext>
              </a:extLst>
            </p:cNvPr>
            <p:cNvSpPr/>
            <p:nvPr/>
          </p:nvSpPr>
          <p:spPr>
            <a:xfrm>
              <a:off x="53323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8C02E0C-1771-4AB8-BB10-7975AD0D01B2}"/>
                </a:ext>
              </a:extLst>
            </p:cNvPr>
            <p:cNvSpPr/>
            <p:nvPr/>
          </p:nvSpPr>
          <p:spPr>
            <a:xfrm>
              <a:off x="542762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9BCEFED-BD9D-43C6-939A-44414C29E881}"/>
                </a:ext>
              </a:extLst>
            </p:cNvPr>
            <p:cNvSpPr/>
            <p:nvPr/>
          </p:nvSpPr>
          <p:spPr>
            <a:xfrm>
              <a:off x="55228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27B291A-7F23-4C72-8281-BCCC97EFE374}"/>
                </a:ext>
              </a:extLst>
            </p:cNvPr>
            <p:cNvSpPr/>
            <p:nvPr/>
          </p:nvSpPr>
          <p:spPr>
            <a:xfrm>
              <a:off x="53323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C367B43-B274-4C10-835C-72B9E3515487}"/>
                </a:ext>
              </a:extLst>
            </p:cNvPr>
            <p:cNvSpPr/>
            <p:nvPr/>
          </p:nvSpPr>
          <p:spPr>
            <a:xfrm>
              <a:off x="542762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32F4132-DC89-471D-B67A-3D690BF2A93B}"/>
                </a:ext>
              </a:extLst>
            </p:cNvPr>
            <p:cNvSpPr/>
            <p:nvPr/>
          </p:nvSpPr>
          <p:spPr>
            <a:xfrm>
              <a:off x="55228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DF0480-66F2-406B-BCFE-B938056BFA2C}"/>
                </a:ext>
              </a:extLst>
            </p:cNvPr>
            <p:cNvSpPr/>
            <p:nvPr/>
          </p:nvSpPr>
          <p:spPr>
            <a:xfrm>
              <a:off x="53323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FE45BC3-7791-4894-A1AD-BA6B83FB01FB}"/>
                </a:ext>
              </a:extLst>
            </p:cNvPr>
            <p:cNvSpPr/>
            <p:nvPr/>
          </p:nvSpPr>
          <p:spPr>
            <a:xfrm>
              <a:off x="542762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24506A6-E062-4D2D-A90D-76BF36139FF2}"/>
                </a:ext>
              </a:extLst>
            </p:cNvPr>
            <p:cNvSpPr/>
            <p:nvPr/>
          </p:nvSpPr>
          <p:spPr>
            <a:xfrm>
              <a:off x="55228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74" name="Graphic 15" descr="Internet Of Things outline">
            <a:extLst>
              <a:ext uri="{FF2B5EF4-FFF2-40B4-BE49-F238E27FC236}">
                <a16:creationId xmlns:a16="http://schemas.microsoft.com/office/drawing/2014/main" id="{9D3CD37A-86C2-4998-99B5-472A98F356FC}"/>
              </a:ext>
            </a:extLst>
          </p:cNvPr>
          <p:cNvGrpSpPr/>
          <p:nvPr/>
        </p:nvGrpSpPr>
        <p:grpSpPr>
          <a:xfrm>
            <a:off x="1617489" y="4970898"/>
            <a:ext cx="585512" cy="527170"/>
            <a:chOff x="-372168" y="5372835"/>
            <a:chExt cx="585512" cy="527170"/>
          </a:xfrm>
          <a:solidFill>
            <a:schemeClr val="bg1"/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3F9B97F-F84C-4AF9-9B94-7C1B5D667634}"/>
                </a:ext>
              </a:extLst>
            </p:cNvPr>
            <p:cNvSpPr/>
            <p:nvPr/>
          </p:nvSpPr>
          <p:spPr>
            <a:xfrm>
              <a:off x="-320122" y="5451092"/>
              <a:ext cx="117108" cy="126399"/>
            </a:xfrm>
            <a:custGeom>
              <a:avLst/>
              <a:gdLst>
                <a:gd name="connsiteX0" fmla="*/ 26029 w 117108"/>
                <a:gd name="connsiteY0" fmla="*/ 51961 h 126399"/>
                <a:gd name="connsiteX1" fmla="*/ 51128 w 117108"/>
                <a:gd name="connsiteY1" fmla="*/ 32444 h 126399"/>
                <a:gd name="connsiteX2" fmla="*/ 84580 w 117108"/>
                <a:gd name="connsiteY2" fmla="*/ 32444 h 126399"/>
                <a:gd name="connsiteX3" fmla="*/ 104097 w 117108"/>
                <a:gd name="connsiteY3" fmla="*/ 51961 h 126399"/>
                <a:gd name="connsiteX4" fmla="*/ 104097 w 117108"/>
                <a:gd name="connsiteY4" fmla="*/ 126399 h 126399"/>
                <a:gd name="connsiteX5" fmla="*/ 112893 w 117108"/>
                <a:gd name="connsiteY5" fmla="*/ 124142 h 126399"/>
                <a:gd name="connsiteX6" fmla="*/ 117109 w 117108"/>
                <a:gd name="connsiteY6" fmla="*/ 113153 h 126399"/>
                <a:gd name="connsiteX7" fmla="*/ 117109 w 117108"/>
                <a:gd name="connsiteY7" fmla="*/ 51961 h 126399"/>
                <a:gd name="connsiteX8" fmla="*/ 84580 w 117108"/>
                <a:gd name="connsiteY8" fmla="*/ 19432 h 126399"/>
                <a:gd name="connsiteX9" fmla="*/ 51121 w 117108"/>
                <a:gd name="connsiteY9" fmla="*/ 19432 h 126399"/>
                <a:gd name="connsiteX10" fmla="*/ 19433 w 117108"/>
                <a:gd name="connsiteY10" fmla="*/ 846 h 126399"/>
                <a:gd name="connsiteX11" fmla="*/ 846 w 117108"/>
                <a:gd name="connsiteY11" fmla="*/ 32535 h 126399"/>
                <a:gd name="connsiteX12" fmla="*/ 26029 w 117108"/>
                <a:gd name="connsiteY12" fmla="*/ 51961 h 12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8" h="126399">
                  <a:moveTo>
                    <a:pt x="26029" y="51961"/>
                  </a:moveTo>
                  <a:cubicBezTo>
                    <a:pt x="37859" y="51917"/>
                    <a:pt x="48170" y="43898"/>
                    <a:pt x="51128" y="32444"/>
                  </a:cubicBezTo>
                  <a:lnTo>
                    <a:pt x="84580" y="32444"/>
                  </a:lnTo>
                  <a:cubicBezTo>
                    <a:pt x="95359" y="32444"/>
                    <a:pt x="104097" y="41181"/>
                    <a:pt x="104097" y="51961"/>
                  </a:cubicBezTo>
                  <a:lnTo>
                    <a:pt x="104097" y="126399"/>
                  </a:lnTo>
                  <a:cubicBezTo>
                    <a:pt x="106986" y="125514"/>
                    <a:pt x="109913" y="124747"/>
                    <a:pt x="112893" y="124142"/>
                  </a:cubicBezTo>
                  <a:cubicBezTo>
                    <a:pt x="114089" y="120402"/>
                    <a:pt x="115497" y="116734"/>
                    <a:pt x="117109" y="113153"/>
                  </a:cubicBezTo>
                  <a:lnTo>
                    <a:pt x="117109" y="51961"/>
                  </a:lnTo>
                  <a:cubicBezTo>
                    <a:pt x="117087" y="34004"/>
                    <a:pt x="102537" y="19454"/>
                    <a:pt x="84580" y="19432"/>
                  </a:cubicBezTo>
                  <a:lnTo>
                    <a:pt x="51121" y="19432"/>
                  </a:lnTo>
                  <a:cubicBezTo>
                    <a:pt x="47503" y="5549"/>
                    <a:pt x="33316" y="-2772"/>
                    <a:pt x="19433" y="846"/>
                  </a:cubicBezTo>
                  <a:cubicBezTo>
                    <a:pt x="5549" y="4464"/>
                    <a:pt x="-2772" y="18652"/>
                    <a:pt x="846" y="32535"/>
                  </a:cubicBezTo>
                  <a:cubicBezTo>
                    <a:pt x="3832" y="43993"/>
                    <a:pt x="14188" y="51982"/>
                    <a:pt x="26029" y="5196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DD96D68-A08D-459B-9A14-C60C2CAB43C2}"/>
                </a:ext>
              </a:extLst>
            </p:cNvPr>
            <p:cNvSpPr/>
            <p:nvPr/>
          </p:nvSpPr>
          <p:spPr>
            <a:xfrm>
              <a:off x="-372168" y="5594029"/>
              <a:ext cx="107747" cy="123712"/>
            </a:xfrm>
            <a:custGeom>
              <a:avLst/>
              <a:gdLst>
                <a:gd name="connsiteX0" fmla="*/ 99993 w 107747"/>
                <a:gd name="connsiteY0" fmla="*/ 110701 h 123712"/>
                <a:gd name="connsiteX1" fmla="*/ 52052 w 107747"/>
                <a:gd name="connsiteY1" fmla="*/ 110701 h 123712"/>
                <a:gd name="connsiteX2" fmla="*/ 32535 w 107747"/>
                <a:gd name="connsiteY2" fmla="*/ 91184 h 123712"/>
                <a:gd name="connsiteX3" fmla="*/ 32535 w 107747"/>
                <a:gd name="connsiteY3" fmla="*/ 51226 h 123712"/>
                <a:gd name="connsiteX4" fmla="*/ 51226 w 107747"/>
                <a:gd name="connsiteY4" fmla="*/ 19523 h 123712"/>
                <a:gd name="connsiteX5" fmla="*/ 19523 w 107747"/>
                <a:gd name="connsiteY5" fmla="*/ 832 h 123712"/>
                <a:gd name="connsiteX6" fmla="*/ 833 w 107747"/>
                <a:gd name="connsiteY6" fmla="*/ 32535 h 123712"/>
                <a:gd name="connsiteX7" fmla="*/ 19523 w 107747"/>
                <a:gd name="connsiteY7" fmla="*/ 51226 h 123712"/>
                <a:gd name="connsiteX8" fmla="*/ 19523 w 107747"/>
                <a:gd name="connsiteY8" fmla="*/ 91184 h 123712"/>
                <a:gd name="connsiteX9" fmla="*/ 52052 w 107747"/>
                <a:gd name="connsiteY9" fmla="*/ 123712 h 123712"/>
                <a:gd name="connsiteX10" fmla="*/ 107747 w 107747"/>
                <a:gd name="connsiteY10" fmla="*/ 123712 h 123712"/>
                <a:gd name="connsiteX11" fmla="*/ 99993 w 107747"/>
                <a:gd name="connsiteY11" fmla="*/ 110701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747" h="123712">
                  <a:moveTo>
                    <a:pt x="99993" y="110701"/>
                  </a:moveTo>
                  <a:lnTo>
                    <a:pt x="52052" y="110701"/>
                  </a:lnTo>
                  <a:cubicBezTo>
                    <a:pt x="41273" y="110701"/>
                    <a:pt x="32535" y="101963"/>
                    <a:pt x="32535" y="91184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3" y="832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3" y="51226"/>
                  </a:cubicBezTo>
                  <a:lnTo>
                    <a:pt x="19523" y="91184"/>
                  </a:lnTo>
                  <a:cubicBezTo>
                    <a:pt x="19545" y="109140"/>
                    <a:pt x="34096" y="123691"/>
                    <a:pt x="52052" y="123712"/>
                  </a:cubicBezTo>
                  <a:lnTo>
                    <a:pt x="107747" y="123712"/>
                  </a:lnTo>
                  <a:cubicBezTo>
                    <a:pt x="104807" y="119597"/>
                    <a:pt x="102213" y="115245"/>
                    <a:pt x="99993" y="11070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3AA6D4C-070B-4EE8-8175-6D0B4F3F9B28}"/>
                </a:ext>
              </a:extLst>
            </p:cNvPr>
            <p:cNvSpPr/>
            <p:nvPr/>
          </p:nvSpPr>
          <p:spPr>
            <a:xfrm>
              <a:off x="-118445" y="5372835"/>
              <a:ext cx="52058" cy="132468"/>
            </a:xfrm>
            <a:custGeom>
              <a:avLst/>
              <a:gdLst>
                <a:gd name="connsiteX0" fmla="*/ 19524 w 52058"/>
                <a:gd name="connsiteY0" fmla="*/ 51226 h 132468"/>
                <a:gd name="connsiteX1" fmla="*/ 19524 w 52058"/>
                <a:gd name="connsiteY1" fmla="*/ 130680 h 132468"/>
                <a:gd name="connsiteX2" fmla="*/ 32535 w 52058"/>
                <a:gd name="connsiteY2" fmla="*/ 132469 h 132468"/>
                <a:gd name="connsiteX3" fmla="*/ 32535 w 52058"/>
                <a:gd name="connsiteY3" fmla="*/ 51226 h 132468"/>
                <a:gd name="connsiteX4" fmla="*/ 51226 w 52058"/>
                <a:gd name="connsiteY4" fmla="*/ 19523 h 132468"/>
                <a:gd name="connsiteX5" fmla="*/ 19524 w 52058"/>
                <a:gd name="connsiteY5" fmla="*/ 833 h 132468"/>
                <a:gd name="connsiteX6" fmla="*/ 833 w 52058"/>
                <a:gd name="connsiteY6" fmla="*/ 32535 h 132468"/>
                <a:gd name="connsiteX7" fmla="*/ 19524 w 52058"/>
                <a:gd name="connsiteY7" fmla="*/ 51226 h 13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32468">
                  <a:moveTo>
                    <a:pt x="19524" y="51226"/>
                  </a:moveTo>
                  <a:lnTo>
                    <a:pt x="19524" y="130680"/>
                  </a:lnTo>
                  <a:cubicBezTo>
                    <a:pt x="23894" y="131004"/>
                    <a:pt x="28239" y="131601"/>
                    <a:pt x="32535" y="132469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4" y="833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4" y="5122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E639927-53A8-4268-85F9-E173A84A5252}"/>
                </a:ext>
              </a:extLst>
            </p:cNvPr>
            <p:cNvSpPr/>
            <p:nvPr/>
          </p:nvSpPr>
          <p:spPr>
            <a:xfrm>
              <a:off x="11674" y="5424880"/>
              <a:ext cx="123614" cy="126965"/>
            </a:xfrm>
            <a:custGeom>
              <a:avLst/>
              <a:gdLst>
                <a:gd name="connsiteX0" fmla="*/ 13011 w 123614"/>
                <a:gd name="connsiteY0" fmla="*/ 117207 h 126965"/>
                <a:gd name="connsiteX1" fmla="*/ 32529 w 123614"/>
                <a:gd name="connsiteY1" fmla="*/ 97690 h 126965"/>
                <a:gd name="connsiteX2" fmla="*/ 71563 w 123614"/>
                <a:gd name="connsiteY2" fmla="*/ 97690 h 126965"/>
                <a:gd name="connsiteX3" fmla="*/ 104091 w 123614"/>
                <a:gd name="connsiteY3" fmla="*/ 65161 h 126965"/>
                <a:gd name="connsiteX4" fmla="*/ 104091 w 123614"/>
                <a:gd name="connsiteY4" fmla="*/ 51226 h 126965"/>
                <a:gd name="connsiteX5" fmla="*/ 122782 w 123614"/>
                <a:gd name="connsiteY5" fmla="*/ 19524 h 126965"/>
                <a:gd name="connsiteX6" fmla="*/ 91080 w 123614"/>
                <a:gd name="connsiteY6" fmla="*/ 833 h 126965"/>
                <a:gd name="connsiteX7" fmla="*/ 72389 w 123614"/>
                <a:gd name="connsiteY7" fmla="*/ 32535 h 126965"/>
                <a:gd name="connsiteX8" fmla="*/ 91080 w 123614"/>
                <a:gd name="connsiteY8" fmla="*/ 51226 h 126965"/>
                <a:gd name="connsiteX9" fmla="*/ 91080 w 123614"/>
                <a:gd name="connsiteY9" fmla="*/ 65161 h 126965"/>
                <a:gd name="connsiteX10" fmla="*/ 71563 w 123614"/>
                <a:gd name="connsiteY10" fmla="*/ 84678 h 126965"/>
                <a:gd name="connsiteX11" fmla="*/ 32529 w 123614"/>
                <a:gd name="connsiteY11" fmla="*/ 84678 h 126965"/>
                <a:gd name="connsiteX12" fmla="*/ 0 w 123614"/>
                <a:gd name="connsiteY12" fmla="*/ 117207 h 126965"/>
                <a:gd name="connsiteX13" fmla="*/ 0 w 123614"/>
                <a:gd name="connsiteY13" fmla="*/ 120317 h 126965"/>
                <a:gd name="connsiteX14" fmla="*/ 13011 w 123614"/>
                <a:gd name="connsiteY14" fmla="*/ 126965 h 12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6965">
                  <a:moveTo>
                    <a:pt x="13011" y="117207"/>
                  </a:moveTo>
                  <a:cubicBezTo>
                    <a:pt x="13011" y="106427"/>
                    <a:pt x="21749" y="97690"/>
                    <a:pt x="32529" y="97690"/>
                  </a:cubicBezTo>
                  <a:lnTo>
                    <a:pt x="71563" y="97690"/>
                  </a:lnTo>
                  <a:cubicBezTo>
                    <a:pt x="89519" y="97668"/>
                    <a:pt x="104070" y="83118"/>
                    <a:pt x="104091" y="65161"/>
                  </a:cubicBezTo>
                  <a:lnTo>
                    <a:pt x="104091" y="51226"/>
                  </a:lnTo>
                  <a:cubicBezTo>
                    <a:pt x="118007" y="47633"/>
                    <a:pt x="126375" y="33439"/>
                    <a:pt x="122782" y="19524"/>
                  </a:cubicBezTo>
                  <a:cubicBezTo>
                    <a:pt x="119189" y="5608"/>
                    <a:pt x="104996" y="-2760"/>
                    <a:pt x="91080" y="833"/>
                  </a:cubicBezTo>
                  <a:cubicBezTo>
                    <a:pt x="77164" y="4426"/>
                    <a:pt x="68796" y="18619"/>
                    <a:pt x="72389" y="32535"/>
                  </a:cubicBezTo>
                  <a:cubicBezTo>
                    <a:pt x="74756" y="41702"/>
                    <a:pt x="81913" y="48859"/>
                    <a:pt x="91080" y="51226"/>
                  </a:cubicBezTo>
                  <a:lnTo>
                    <a:pt x="91080" y="65161"/>
                  </a:lnTo>
                  <a:cubicBezTo>
                    <a:pt x="91080" y="75940"/>
                    <a:pt x="82342" y="84678"/>
                    <a:pt x="71563" y="84678"/>
                  </a:cubicBezTo>
                  <a:lnTo>
                    <a:pt x="32529" y="84678"/>
                  </a:lnTo>
                  <a:cubicBezTo>
                    <a:pt x="14572" y="84700"/>
                    <a:pt x="21" y="99250"/>
                    <a:pt x="0" y="117207"/>
                  </a:cubicBezTo>
                  <a:lnTo>
                    <a:pt x="0" y="120317"/>
                  </a:lnTo>
                  <a:cubicBezTo>
                    <a:pt x="4505" y="122189"/>
                    <a:pt x="8855" y="124413"/>
                    <a:pt x="13011" y="12696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398A3C7-1FAE-46FC-90E5-49BE0F6B18BD}"/>
                </a:ext>
              </a:extLst>
            </p:cNvPr>
            <p:cNvSpPr/>
            <p:nvPr/>
          </p:nvSpPr>
          <p:spPr>
            <a:xfrm>
              <a:off x="-85917" y="5756775"/>
              <a:ext cx="52058" cy="143229"/>
            </a:xfrm>
            <a:custGeom>
              <a:avLst/>
              <a:gdLst>
                <a:gd name="connsiteX0" fmla="*/ 32535 w 52058"/>
                <a:gd name="connsiteY0" fmla="*/ 92004 h 143229"/>
                <a:gd name="connsiteX1" fmla="*/ 32535 w 52058"/>
                <a:gd name="connsiteY1" fmla="*/ 0 h 143229"/>
                <a:gd name="connsiteX2" fmla="*/ 19524 w 52058"/>
                <a:gd name="connsiteY2" fmla="*/ 0 h 143229"/>
                <a:gd name="connsiteX3" fmla="*/ 19524 w 52058"/>
                <a:gd name="connsiteY3" fmla="*/ 92004 h 143229"/>
                <a:gd name="connsiteX4" fmla="*/ 833 w 52058"/>
                <a:gd name="connsiteY4" fmla="*/ 123706 h 143229"/>
                <a:gd name="connsiteX5" fmla="*/ 32535 w 52058"/>
                <a:gd name="connsiteY5" fmla="*/ 142397 h 143229"/>
                <a:gd name="connsiteX6" fmla="*/ 51226 w 52058"/>
                <a:gd name="connsiteY6" fmla="*/ 110695 h 143229"/>
                <a:gd name="connsiteX7" fmla="*/ 32535 w 52058"/>
                <a:gd name="connsiteY7" fmla="*/ 92004 h 14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43229">
                  <a:moveTo>
                    <a:pt x="32535" y="92004"/>
                  </a:moveTo>
                  <a:lnTo>
                    <a:pt x="32535" y="0"/>
                  </a:lnTo>
                  <a:lnTo>
                    <a:pt x="19524" y="0"/>
                  </a:lnTo>
                  <a:lnTo>
                    <a:pt x="19524" y="92004"/>
                  </a:lnTo>
                  <a:cubicBezTo>
                    <a:pt x="5608" y="95597"/>
                    <a:pt x="-2760" y="109790"/>
                    <a:pt x="833" y="123706"/>
                  </a:cubicBezTo>
                  <a:cubicBezTo>
                    <a:pt x="4426" y="137622"/>
                    <a:pt x="18619" y="145990"/>
                    <a:pt x="32535" y="142397"/>
                  </a:cubicBezTo>
                  <a:cubicBezTo>
                    <a:pt x="46451" y="138804"/>
                    <a:pt x="54819" y="124610"/>
                    <a:pt x="51226" y="110695"/>
                  </a:cubicBezTo>
                  <a:cubicBezTo>
                    <a:pt x="48859" y="101528"/>
                    <a:pt x="41702" y="94370"/>
                    <a:pt x="32535" y="92004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C984DC8-304F-4885-ABA1-67A609FE2BD0}"/>
                </a:ext>
              </a:extLst>
            </p:cNvPr>
            <p:cNvSpPr/>
            <p:nvPr/>
          </p:nvSpPr>
          <p:spPr>
            <a:xfrm>
              <a:off x="-274582" y="5756775"/>
              <a:ext cx="123614" cy="123712"/>
            </a:xfrm>
            <a:custGeom>
              <a:avLst/>
              <a:gdLst>
                <a:gd name="connsiteX0" fmla="*/ 110603 w 123614"/>
                <a:gd name="connsiteY0" fmla="*/ 6506 h 123712"/>
                <a:gd name="connsiteX1" fmla="*/ 91086 w 123614"/>
                <a:gd name="connsiteY1" fmla="*/ 26023 h 123712"/>
                <a:gd name="connsiteX2" fmla="*/ 52052 w 123614"/>
                <a:gd name="connsiteY2" fmla="*/ 26023 h 123712"/>
                <a:gd name="connsiteX3" fmla="*/ 19524 w 123614"/>
                <a:gd name="connsiteY3" fmla="*/ 58551 h 123712"/>
                <a:gd name="connsiteX4" fmla="*/ 19524 w 123614"/>
                <a:gd name="connsiteY4" fmla="*/ 72487 h 123712"/>
                <a:gd name="connsiteX5" fmla="*/ 833 w 123614"/>
                <a:gd name="connsiteY5" fmla="*/ 104189 h 123712"/>
                <a:gd name="connsiteX6" fmla="*/ 32535 w 123614"/>
                <a:gd name="connsiteY6" fmla="*/ 122880 h 123712"/>
                <a:gd name="connsiteX7" fmla="*/ 51226 w 123614"/>
                <a:gd name="connsiteY7" fmla="*/ 91178 h 123712"/>
                <a:gd name="connsiteX8" fmla="*/ 32535 w 123614"/>
                <a:gd name="connsiteY8" fmla="*/ 72487 h 123712"/>
                <a:gd name="connsiteX9" fmla="*/ 32535 w 123614"/>
                <a:gd name="connsiteY9" fmla="*/ 58551 h 123712"/>
                <a:gd name="connsiteX10" fmla="*/ 52052 w 123614"/>
                <a:gd name="connsiteY10" fmla="*/ 39034 h 123712"/>
                <a:gd name="connsiteX11" fmla="*/ 91086 w 123614"/>
                <a:gd name="connsiteY11" fmla="*/ 39034 h 123712"/>
                <a:gd name="connsiteX12" fmla="*/ 123615 w 123614"/>
                <a:gd name="connsiteY12" fmla="*/ 6506 h 123712"/>
                <a:gd name="connsiteX13" fmla="*/ 123615 w 123614"/>
                <a:gd name="connsiteY13" fmla="*/ 0 h 123712"/>
                <a:gd name="connsiteX14" fmla="*/ 110603 w 123614"/>
                <a:gd name="connsiteY14" fmla="*/ 0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3712">
                  <a:moveTo>
                    <a:pt x="110603" y="6506"/>
                  </a:moveTo>
                  <a:cubicBezTo>
                    <a:pt x="110603" y="17285"/>
                    <a:pt x="101866" y="26023"/>
                    <a:pt x="91086" y="26023"/>
                  </a:cubicBezTo>
                  <a:lnTo>
                    <a:pt x="52052" y="26023"/>
                  </a:lnTo>
                  <a:cubicBezTo>
                    <a:pt x="34096" y="26044"/>
                    <a:pt x="19545" y="40595"/>
                    <a:pt x="19524" y="58551"/>
                  </a:cubicBezTo>
                  <a:lnTo>
                    <a:pt x="19524" y="72487"/>
                  </a:lnTo>
                  <a:cubicBezTo>
                    <a:pt x="5608" y="76080"/>
                    <a:pt x="-2760" y="90273"/>
                    <a:pt x="833" y="104189"/>
                  </a:cubicBezTo>
                  <a:cubicBezTo>
                    <a:pt x="4426" y="118105"/>
                    <a:pt x="18619" y="126473"/>
                    <a:pt x="32535" y="122880"/>
                  </a:cubicBezTo>
                  <a:cubicBezTo>
                    <a:pt x="46451" y="119287"/>
                    <a:pt x="54819" y="105093"/>
                    <a:pt x="51226" y="91178"/>
                  </a:cubicBezTo>
                  <a:cubicBezTo>
                    <a:pt x="48859" y="82011"/>
                    <a:pt x="41702" y="74853"/>
                    <a:pt x="32535" y="72487"/>
                  </a:cubicBezTo>
                  <a:lnTo>
                    <a:pt x="32535" y="58551"/>
                  </a:lnTo>
                  <a:cubicBezTo>
                    <a:pt x="32535" y="47772"/>
                    <a:pt x="41273" y="39034"/>
                    <a:pt x="52052" y="39034"/>
                  </a:cubicBezTo>
                  <a:lnTo>
                    <a:pt x="91086" y="39034"/>
                  </a:lnTo>
                  <a:cubicBezTo>
                    <a:pt x="109043" y="39013"/>
                    <a:pt x="123593" y="24462"/>
                    <a:pt x="123615" y="6506"/>
                  </a:cubicBezTo>
                  <a:lnTo>
                    <a:pt x="123615" y="0"/>
                  </a:lnTo>
                  <a:lnTo>
                    <a:pt x="110603" y="0"/>
                  </a:ln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37C729-38C4-4790-B8EA-38EABAB0E731}"/>
                </a:ext>
              </a:extLst>
            </p:cNvPr>
            <p:cNvSpPr/>
            <p:nvPr/>
          </p:nvSpPr>
          <p:spPr>
            <a:xfrm>
              <a:off x="106983" y="5613650"/>
              <a:ext cx="106361" cy="51960"/>
            </a:xfrm>
            <a:custGeom>
              <a:avLst/>
              <a:gdLst>
                <a:gd name="connsiteX0" fmla="*/ 80345 w 106361"/>
                <a:gd name="connsiteY0" fmla="*/ 0 h 51960"/>
                <a:gd name="connsiteX1" fmla="*/ 55246 w 106361"/>
                <a:gd name="connsiteY1" fmla="*/ 19517 h 51960"/>
                <a:gd name="connsiteX2" fmla="*/ 0 w 106361"/>
                <a:gd name="connsiteY2" fmla="*/ 19517 h 51960"/>
                <a:gd name="connsiteX3" fmla="*/ 7046 w 106361"/>
                <a:gd name="connsiteY3" fmla="*/ 32529 h 51960"/>
                <a:gd name="connsiteX4" fmla="*/ 55240 w 106361"/>
                <a:gd name="connsiteY4" fmla="*/ 32529 h 51960"/>
                <a:gd name="connsiteX5" fmla="*/ 86929 w 106361"/>
                <a:gd name="connsiteY5" fmla="*/ 51115 h 51960"/>
                <a:gd name="connsiteX6" fmla="*/ 105515 w 106361"/>
                <a:gd name="connsiteY6" fmla="*/ 19426 h 51960"/>
                <a:gd name="connsiteX7" fmla="*/ 80345 w 106361"/>
                <a:gd name="connsiteY7" fmla="*/ 0 h 5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61" h="51960">
                  <a:moveTo>
                    <a:pt x="80345" y="0"/>
                  </a:moveTo>
                  <a:cubicBezTo>
                    <a:pt x="68516" y="44"/>
                    <a:pt x="58204" y="8063"/>
                    <a:pt x="55246" y="19517"/>
                  </a:cubicBezTo>
                  <a:lnTo>
                    <a:pt x="0" y="19517"/>
                  </a:lnTo>
                  <a:cubicBezTo>
                    <a:pt x="2745" y="23628"/>
                    <a:pt x="5103" y="27984"/>
                    <a:pt x="7046" y="32529"/>
                  </a:cubicBezTo>
                  <a:lnTo>
                    <a:pt x="55240" y="32529"/>
                  </a:lnTo>
                  <a:cubicBezTo>
                    <a:pt x="58858" y="46412"/>
                    <a:pt x="73045" y="54733"/>
                    <a:pt x="86929" y="51115"/>
                  </a:cubicBezTo>
                  <a:cubicBezTo>
                    <a:pt x="100812" y="47497"/>
                    <a:pt x="109133" y="33309"/>
                    <a:pt x="105515" y="19426"/>
                  </a:cubicBezTo>
                  <a:cubicBezTo>
                    <a:pt x="102531" y="7973"/>
                    <a:pt x="92181" y="-14"/>
                    <a:pt x="80345" y="0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154E0FA-B377-4447-B40E-D269CC0B2919}"/>
                </a:ext>
              </a:extLst>
            </p:cNvPr>
            <p:cNvSpPr/>
            <p:nvPr/>
          </p:nvSpPr>
          <p:spPr>
            <a:xfrm>
              <a:off x="37697" y="5755969"/>
              <a:ext cx="117102" cy="85296"/>
            </a:xfrm>
            <a:custGeom>
              <a:avLst/>
              <a:gdLst>
                <a:gd name="connsiteX0" fmla="*/ 91080 w 117102"/>
                <a:gd name="connsiteY0" fmla="*/ 33335 h 85296"/>
                <a:gd name="connsiteX1" fmla="*/ 65981 w 117102"/>
                <a:gd name="connsiteY1" fmla="*/ 52852 h 85296"/>
                <a:gd name="connsiteX2" fmla="*/ 32529 w 117102"/>
                <a:gd name="connsiteY2" fmla="*/ 52852 h 85296"/>
                <a:gd name="connsiteX3" fmla="*/ 13011 w 117102"/>
                <a:gd name="connsiteY3" fmla="*/ 33335 h 85296"/>
                <a:gd name="connsiteX4" fmla="*/ 13011 w 117102"/>
                <a:gd name="connsiteY4" fmla="*/ 0 h 85296"/>
                <a:gd name="connsiteX5" fmla="*/ 2212 w 117102"/>
                <a:gd name="connsiteY5" fmla="*/ 807 h 85296"/>
                <a:gd name="connsiteX6" fmla="*/ 0 w 117102"/>
                <a:gd name="connsiteY6" fmla="*/ 807 h 85296"/>
                <a:gd name="connsiteX7" fmla="*/ 0 w 117102"/>
                <a:gd name="connsiteY7" fmla="*/ 33335 h 85296"/>
                <a:gd name="connsiteX8" fmla="*/ 32529 w 117102"/>
                <a:gd name="connsiteY8" fmla="*/ 65864 h 85296"/>
                <a:gd name="connsiteX9" fmla="*/ 65981 w 117102"/>
                <a:gd name="connsiteY9" fmla="*/ 65864 h 85296"/>
                <a:gd name="connsiteX10" fmla="*/ 97670 w 117102"/>
                <a:gd name="connsiteY10" fmla="*/ 84450 h 85296"/>
                <a:gd name="connsiteX11" fmla="*/ 116256 w 117102"/>
                <a:gd name="connsiteY11" fmla="*/ 52761 h 85296"/>
                <a:gd name="connsiteX12" fmla="*/ 91080 w 117102"/>
                <a:gd name="connsiteY12" fmla="*/ 33335 h 8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2" h="85296">
                  <a:moveTo>
                    <a:pt x="91080" y="33335"/>
                  </a:moveTo>
                  <a:cubicBezTo>
                    <a:pt x="79250" y="33379"/>
                    <a:pt x="68938" y="41398"/>
                    <a:pt x="65981" y="52852"/>
                  </a:cubicBezTo>
                  <a:lnTo>
                    <a:pt x="32529" y="52852"/>
                  </a:lnTo>
                  <a:cubicBezTo>
                    <a:pt x="21749" y="52852"/>
                    <a:pt x="13011" y="44115"/>
                    <a:pt x="13011" y="33335"/>
                  </a:cubicBezTo>
                  <a:lnTo>
                    <a:pt x="13011" y="0"/>
                  </a:lnTo>
                  <a:cubicBezTo>
                    <a:pt x="9434" y="509"/>
                    <a:pt x="5826" y="779"/>
                    <a:pt x="2212" y="807"/>
                  </a:cubicBezTo>
                  <a:lnTo>
                    <a:pt x="0" y="807"/>
                  </a:lnTo>
                  <a:lnTo>
                    <a:pt x="0" y="33335"/>
                  </a:lnTo>
                  <a:cubicBezTo>
                    <a:pt x="21" y="51292"/>
                    <a:pt x="14572" y="65842"/>
                    <a:pt x="32529" y="65864"/>
                  </a:cubicBezTo>
                  <a:lnTo>
                    <a:pt x="65981" y="65864"/>
                  </a:lnTo>
                  <a:cubicBezTo>
                    <a:pt x="69599" y="79747"/>
                    <a:pt x="83786" y="88068"/>
                    <a:pt x="97670" y="84450"/>
                  </a:cubicBezTo>
                  <a:cubicBezTo>
                    <a:pt x="111553" y="80832"/>
                    <a:pt x="119874" y="66645"/>
                    <a:pt x="116256" y="52761"/>
                  </a:cubicBezTo>
                  <a:cubicBezTo>
                    <a:pt x="113271" y="41306"/>
                    <a:pt x="102918" y="33318"/>
                    <a:pt x="91080" y="3333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3CAD75A-E646-40E6-A4DD-C0E39E9F842B}"/>
                </a:ext>
              </a:extLst>
            </p:cNvPr>
            <p:cNvSpPr/>
            <p:nvPr/>
          </p:nvSpPr>
          <p:spPr>
            <a:xfrm>
              <a:off x="-261829" y="5522569"/>
              <a:ext cx="362612" cy="214679"/>
            </a:xfrm>
            <a:custGeom>
              <a:avLst/>
              <a:gdLst>
                <a:gd name="connsiteX0" fmla="*/ 14629 w 362612"/>
                <a:gd name="connsiteY0" fmla="*/ 99154 h 214679"/>
                <a:gd name="connsiteX1" fmla="*/ 7076 w 362612"/>
                <a:gd name="connsiteY1" fmla="*/ 173371 h 214679"/>
                <a:gd name="connsiteX2" fmla="*/ 69772 w 362612"/>
                <a:gd name="connsiteY2" fmla="*/ 214481 h 214679"/>
                <a:gd name="connsiteX3" fmla="*/ 70188 w 362612"/>
                <a:gd name="connsiteY3" fmla="*/ 214481 h 214679"/>
                <a:gd name="connsiteX4" fmla="*/ 89321 w 362612"/>
                <a:gd name="connsiteY4" fmla="*/ 214676 h 214679"/>
                <a:gd name="connsiteX5" fmla="*/ 301733 w 362612"/>
                <a:gd name="connsiteY5" fmla="*/ 214676 h 214679"/>
                <a:gd name="connsiteX6" fmla="*/ 362609 w 362612"/>
                <a:gd name="connsiteY6" fmla="*/ 155061 h 214679"/>
                <a:gd name="connsiteX7" fmla="*/ 309624 w 362612"/>
                <a:gd name="connsiteY7" fmla="*/ 94620 h 214679"/>
                <a:gd name="connsiteX8" fmla="*/ 279893 w 362612"/>
                <a:gd name="connsiteY8" fmla="*/ 48221 h 214679"/>
                <a:gd name="connsiteX9" fmla="*/ 237892 w 362612"/>
                <a:gd name="connsiteY9" fmla="*/ 35040 h 214679"/>
                <a:gd name="connsiteX10" fmla="*/ 224016 w 362612"/>
                <a:gd name="connsiteY10" fmla="*/ 36342 h 214679"/>
                <a:gd name="connsiteX11" fmla="*/ 154125 w 362612"/>
                <a:gd name="connsiteY11" fmla="*/ 1 h 214679"/>
                <a:gd name="connsiteX12" fmla="*/ 134393 w 362612"/>
                <a:gd name="connsiteY12" fmla="*/ 2304 h 214679"/>
                <a:gd name="connsiteX13" fmla="*/ 70377 w 362612"/>
                <a:gd name="connsiteY13" fmla="*/ 70392 h 214679"/>
                <a:gd name="connsiteX14" fmla="*/ 14629 w 362612"/>
                <a:gd name="connsiteY14" fmla="*/ 99154 h 214679"/>
                <a:gd name="connsiteX15" fmla="*/ 72881 w 362612"/>
                <a:gd name="connsiteY15" fmla="*/ 83358 h 214679"/>
                <a:gd name="connsiteX16" fmla="*/ 82217 w 362612"/>
                <a:gd name="connsiteY16" fmla="*/ 84087 h 214679"/>
                <a:gd name="connsiteX17" fmla="*/ 82287 w 362612"/>
                <a:gd name="connsiteY17" fmla="*/ 84043 h 214679"/>
                <a:gd name="connsiteX18" fmla="*/ 82289 w 362612"/>
                <a:gd name="connsiteY18" fmla="*/ 84028 h 214679"/>
                <a:gd name="connsiteX19" fmla="*/ 82289 w 362612"/>
                <a:gd name="connsiteY19" fmla="*/ 81986 h 214679"/>
                <a:gd name="connsiteX20" fmla="*/ 137360 w 362612"/>
                <a:gd name="connsiteY20" fmla="*/ 14977 h 214679"/>
                <a:gd name="connsiteX21" fmla="*/ 217894 w 362612"/>
                <a:gd name="connsiteY21" fmla="*/ 51409 h 214679"/>
                <a:gd name="connsiteX22" fmla="*/ 217972 w 362612"/>
                <a:gd name="connsiteY22" fmla="*/ 51409 h 214679"/>
                <a:gd name="connsiteX23" fmla="*/ 272418 w 362612"/>
                <a:gd name="connsiteY23" fmla="*/ 58890 h 214679"/>
                <a:gd name="connsiteX24" fmla="*/ 297732 w 362612"/>
                <a:gd name="connsiteY24" fmla="*/ 106044 h 214679"/>
                <a:gd name="connsiteX25" fmla="*/ 297732 w 362612"/>
                <a:gd name="connsiteY25" fmla="*/ 107267 h 214679"/>
                <a:gd name="connsiteX26" fmla="*/ 297803 w 362612"/>
                <a:gd name="connsiteY26" fmla="*/ 107319 h 214679"/>
                <a:gd name="connsiteX27" fmla="*/ 301707 w 362612"/>
                <a:gd name="connsiteY27" fmla="*/ 107137 h 214679"/>
                <a:gd name="connsiteX28" fmla="*/ 349528 w 362612"/>
                <a:gd name="connsiteY28" fmla="*/ 153850 h 214679"/>
                <a:gd name="connsiteX29" fmla="*/ 302816 w 362612"/>
                <a:gd name="connsiteY29" fmla="*/ 201671 h 214679"/>
                <a:gd name="connsiteX30" fmla="*/ 301707 w 362612"/>
                <a:gd name="connsiteY30" fmla="*/ 201671 h 214679"/>
                <a:gd name="connsiteX31" fmla="*/ 89452 w 362612"/>
                <a:gd name="connsiteY31" fmla="*/ 201671 h 214679"/>
                <a:gd name="connsiteX32" fmla="*/ 70325 w 362612"/>
                <a:gd name="connsiteY32" fmla="*/ 201476 h 214679"/>
                <a:gd name="connsiteX33" fmla="*/ 18806 w 362612"/>
                <a:gd name="connsiteY33" fmla="*/ 167737 h 214679"/>
                <a:gd name="connsiteX34" fmla="*/ 24986 w 362612"/>
                <a:gd name="connsiteY34" fmla="*/ 107020 h 214679"/>
                <a:gd name="connsiteX35" fmla="*/ 72881 w 362612"/>
                <a:gd name="connsiteY35" fmla="*/ 83358 h 21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62612" h="214679">
                  <a:moveTo>
                    <a:pt x="14629" y="99154"/>
                  </a:moveTo>
                  <a:cubicBezTo>
                    <a:pt x="-1669" y="120495"/>
                    <a:pt x="-4588" y="149185"/>
                    <a:pt x="7076" y="173371"/>
                  </a:cubicBezTo>
                  <a:cubicBezTo>
                    <a:pt x="18757" y="197621"/>
                    <a:pt x="42876" y="213437"/>
                    <a:pt x="69772" y="214481"/>
                  </a:cubicBezTo>
                  <a:lnTo>
                    <a:pt x="70188" y="214481"/>
                  </a:lnTo>
                  <a:lnTo>
                    <a:pt x="89321" y="214676"/>
                  </a:lnTo>
                  <a:lnTo>
                    <a:pt x="301733" y="214676"/>
                  </a:lnTo>
                  <a:cubicBezTo>
                    <a:pt x="335006" y="215025"/>
                    <a:pt x="362261" y="188334"/>
                    <a:pt x="362609" y="155061"/>
                  </a:cubicBezTo>
                  <a:cubicBezTo>
                    <a:pt x="362931" y="124355"/>
                    <a:pt x="340108" y="98320"/>
                    <a:pt x="309624" y="94620"/>
                  </a:cubicBezTo>
                  <a:cubicBezTo>
                    <a:pt x="306252" y="75825"/>
                    <a:pt x="295559" y="59138"/>
                    <a:pt x="279893" y="48221"/>
                  </a:cubicBezTo>
                  <a:cubicBezTo>
                    <a:pt x="267582" y="39611"/>
                    <a:pt x="252915" y="35008"/>
                    <a:pt x="237892" y="35040"/>
                  </a:cubicBezTo>
                  <a:cubicBezTo>
                    <a:pt x="233236" y="35036"/>
                    <a:pt x="228590" y="35471"/>
                    <a:pt x="224016" y="36342"/>
                  </a:cubicBezTo>
                  <a:cubicBezTo>
                    <a:pt x="208108" y="13477"/>
                    <a:pt x="181979" y="-110"/>
                    <a:pt x="154125" y="1"/>
                  </a:cubicBezTo>
                  <a:cubicBezTo>
                    <a:pt x="147480" y="3"/>
                    <a:pt x="140859" y="776"/>
                    <a:pt x="134393" y="2304"/>
                  </a:cubicBezTo>
                  <a:cubicBezTo>
                    <a:pt x="101242" y="9955"/>
                    <a:pt x="75972" y="36833"/>
                    <a:pt x="70377" y="70392"/>
                  </a:cubicBezTo>
                  <a:cubicBezTo>
                    <a:pt x="48431" y="71172"/>
                    <a:pt x="27984" y="81722"/>
                    <a:pt x="14629" y="99154"/>
                  </a:cubicBezTo>
                  <a:close/>
                  <a:moveTo>
                    <a:pt x="72881" y="83358"/>
                  </a:moveTo>
                  <a:cubicBezTo>
                    <a:pt x="76007" y="83359"/>
                    <a:pt x="79129" y="83603"/>
                    <a:pt x="82217" y="84087"/>
                  </a:cubicBezTo>
                  <a:cubicBezTo>
                    <a:pt x="82248" y="84094"/>
                    <a:pt x="82280" y="84075"/>
                    <a:pt x="82287" y="84043"/>
                  </a:cubicBezTo>
                  <a:cubicBezTo>
                    <a:pt x="82288" y="84038"/>
                    <a:pt x="82289" y="84033"/>
                    <a:pt x="82289" y="84028"/>
                  </a:cubicBezTo>
                  <a:cubicBezTo>
                    <a:pt x="82289" y="83677"/>
                    <a:pt x="82289" y="82448"/>
                    <a:pt x="82289" y="81986"/>
                  </a:cubicBezTo>
                  <a:cubicBezTo>
                    <a:pt x="83325" y="49745"/>
                    <a:pt x="105930" y="22240"/>
                    <a:pt x="137360" y="14977"/>
                  </a:cubicBezTo>
                  <a:cubicBezTo>
                    <a:pt x="169368" y="7371"/>
                    <a:pt x="202473" y="22347"/>
                    <a:pt x="217894" y="51409"/>
                  </a:cubicBezTo>
                  <a:cubicBezTo>
                    <a:pt x="217917" y="51426"/>
                    <a:pt x="217948" y="51426"/>
                    <a:pt x="217972" y="51409"/>
                  </a:cubicBezTo>
                  <a:cubicBezTo>
                    <a:pt x="236272" y="45047"/>
                    <a:pt x="256512" y="47828"/>
                    <a:pt x="272418" y="58890"/>
                  </a:cubicBezTo>
                  <a:cubicBezTo>
                    <a:pt x="287925" y="69644"/>
                    <a:pt x="297338" y="87178"/>
                    <a:pt x="297732" y="106044"/>
                  </a:cubicBezTo>
                  <a:cubicBezTo>
                    <a:pt x="297732" y="106258"/>
                    <a:pt x="297732" y="107033"/>
                    <a:pt x="297732" y="107267"/>
                  </a:cubicBezTo>
                  <a:cubicBezTo>
                    <a:pt x="297732" y="107306"/>
                    <a:pt x="297732" y="107325"/>
                    <a:pt x="297803" y="107319"/>
                  </a:cubicBezTo>
                  <a:cubicBezTo>
                    <a:pt x="299099" y="107167"/>
                    <a:pt x="300403" y="107106"/>
                    <a:pt x="301707" y="107137"/>
                  </a:cubicBezTo>
                  <a:cubicBezTo>
                    <a:pt x="327812" y="106830"/>
                    <a:pt x="349223" y="127744"/>
                    <a:pt x="349528" y="153850"/>
                  </a:cubicBezTo>
                  <a:cubicBezTo>
                    <a:pt x="349835" y="179954"/>
                    <a:pt x="328921" y="201365"/>
                    <a:pt x="302816" y="201671"/>
                  </a:cubicBezTo>
                  <a:cubicBezTo>
                    <a:pt x="302446" y="201676"/>
                    <a:pt x="302076" y="201676"/>
                    <a:pt x="301707" y="201671"/>
                  </a:cubicBezTo>
                  <a:lnTo>
                    <a:pt x="89452" y="201671"/>
                  </a:lnTo>
                  <a:lnTo>
                    <a:pt x="70325" y="201476"/>
                  </a:lnTo>
                  <a:cubicBezTo>
                    <a:pt x="48240" y="200605"/>
                    <a:pt x="28432" y="187633"/>
                    <a:pt x="18806" y="167737"/>
                  </a:cubicBezTo>
                  <a:cubicBezTo>
                    <a:pt x="9298" y="147944"/>
                    <a:pt x="11686" y="124491"/>
                    <a:pt x="24986" y="107020"/>
                  </a:cubicBezTo>
                  <a:cubicBezTo>
                    <a:pt x="36377" y="92082"/>
                    <a:pt x="54096" y="83328"/>
                    <a:pt x="72881" y="83358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B5A94E-76E9-4CC1-AC0A-14D470E6A048}"/>
              </a:ext>
            </a:extLst>
          </p:cNvPr>
          <p:cNvGrpSpPr/>
          <p:nvPr/>
        </p:nvGrpSpPr>
        <p:grpSpPr>
          <a:xfrm>
            <a:off x="10014723" y="5022904"/>
            <a:ext cx="601126" cy="444223"/>
            <a:chOff x="5694362" y="3142545"/>
            <a:chExt cx="800099" cy="59126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5D4E40-0119-4B2D-B5D2-0DBAF201AFA5}"/>
                </a:ext>
              </a:extLst>
            </p:cNvPr>
            <p:cNvSpPr/>
            <p:nvPr/>
          </p:nvSpPr>
          <p:spPr>
            <a:xfrm>
              <a:off x="5874622" y="3142545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6763E8F-31F5-42ED-8EEC-C9ED2B098776}"/>
                </a:ext>
              </a:extLst>
            </p:cNvPr>
            <p:cNvSpPr/>
            <p:nvPr/>
          </p:nvSpPr>
          <p:spPr>
            <a:xfrm>
              <a:off x="5999162" y="3228975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A027A1-4A61-4BED-8F8F-C014A703BC80}"/>
                </a:ext>
              </a:extLst>
            </p:cNvPr>
            <p:cNvSpPr/>
            <p:nvPr/>
          </p:nvSpPr>
          <p:spPr>
            <a:xfrm>
              <a:off x="5952489" y="3438525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ED681D-9F8A-4446-90BC-64DE805D11A2}"/>
                </a:ext>
              </a:extLst>
            </p:cNvPr>
            <p:cNvSpPr/>
            <p:nvPr/>
          </p:nvSpPr>
          <p:spPr>
            <a:xfrm>
              <a:off x="6272529" y="3174073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81D0DD-F46F-463F-9872-4F72DB912A4D}"/>
                </a:ext>
              </a:extLst>
            </p:cNvPr>
            <p:cNvSpPr/>
            <p:nvPr/>
          </p:nvSpPr>
          <p:spPr>
            <a:xfrm>
              <a:off x="6339547" y="3372583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DA6472-91F5-49C7-B15F-08BD3BAE2ED9}"/>
                </a:ext>
              </a:extLst>
            </p:cNvPr>
            <p:cNvSpPr/>
            <p:nvPr/>
          </p:nvSpPr>
          <p:spPr>
            <a:xfrm>
              <a:off x="5780100" y="3174338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C9AB58B-2D44-4DF4-87AB-86E4F204EE5B}"/>
                </a:ext>
              </a:extLst>
            </p:cNvPr>
            <p:cNvSpPr/>
            <p:nvPr/>
          </p:nvSpPr>
          <p:spPr>
            <a:xfrm>
              <a:off x="5694362" y="3372821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B3CFAD-EB0F-4D18-96F0-3EC11B89B6C4}"/>
                </a:ext>
              </a:extLst>
            </p:cNvPr>
            <p:cNvSpPr/>
            <p:nvPr/>
          </p:nvSpPr>
          <p:spPr>
            <a:xfrm>
              <a:off x="5922962" y="3555653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0EAF819-01D1-45A1-A03B-9679645E8368}"/>
              </a:ext>
            </a:extLst>
          </p:cNvPr>
          <p:cNvSpPr txBox="1"/>
          <p:nvPr/>
        </p:nvSpPr>
        <p:spPr>
          <a:xfrm>
            <a:off x="1158035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Set Business Goals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8FE4B90-7F7D-4970-8F41-99BABD3D2450}"/>
              </a:ext>
            </a:extLst>
          </p:cNvPr>
          <p:cNvSpPr txBox="1"/>
          <p:nvPr/>
        </p:nvSpPr>
        <p:spPr>
          <a:xfrm>
            <a:off x="3203714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Identify Stakeholders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79E679A-8C73-4BDA-9DA5-2CD58EB2EB8D}"/>
              </a:ext>
            </a:extLst>
          </p:cNvPr>
          <p:cNvSpPr txBox="1"/>
          <p:nvPr/>
        </p:nvSpPr>
        <p:spPr>
          <a:xfrm>
            <a:off x="5302324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Time &amp; Budget Estimation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654540A-E0C2-4C26-B1E4-66D1F65FCA75}"/>
              </a:ext>
            </a:extLst>
          </p:cNvPr>
          <p:cNvSpPr txBox="1"/>
          <p:nvPr/>
        </p:nvSpPr>
        <p:spPr>
          <a:xfrm>
            <a:off x="9550796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Migrate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779954-B56B-4728-9E66-C6040B56F31B}"/>
              </a:ext>
            </a:extLst>
          </p:cNvPr>
          <p:cNvSpPr txBox="1"/>
          <p:nvPr/>
        </p:nvSpPr>
        <p:spPr>
          <a:xfrm>
            <a:off x="7404056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Clean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56A5006-5350-4286-A767-CB5BDE3C6519}"/>
              </a:ext>
            </a:extLst>
          </p:cNvPr>
          <p:cNvSpPr txBox="1"/>
          <p:nvPr/>
        </p:nvSpPr>
        <p:spPr>
          <a:xfrm>
            <a:off x="1000674" y="5858508"/>
            <a:ext cx="1813389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Integrate Systems &amp; Services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DBFC5E6-D48E-4966-9B83-EC180E909676}"/>
              </a:ext>
            </a:extLst>
          </p:cNvPr>
          <p:cNvSpPr txBox="1"/>
          <p:nvPr/>
        </p:nvSpPr>
        <p:spPr>
          <a:xfrm>
            <a:off x="5302324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Test Solution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3A9EE7-B9FB-44D2-B754-07871B29B18D}"/>
              </a:ext>
            </a:extLst>
          </p:cNvPr>
          <p:cNvSpPr txBox="1"/>
          <p:nvPr/>
        </p:nvSpPr>
        <p:spPr>
          <a:xfrm>
            <a:off x="7404056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Train People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EF9F7B5-3A87-4F21-87B2-35A4AEE71AD0}"/>
              </a:ext>
            </a:extLst>
          </p:cNvPr>
          <p:cNvSpPr txBox="1"/>
          <p:nvPr/>
        </p:nvSpPr>
        <p:spPr>
          <a:xfrm>
            <a:off x="3203714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600" b="1" kern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Deploy Solution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E298C16-0701-40AA-A3AD-B98815C01B61}"/>
              </a:ext>
            </a:extLst>
          </p:cNvPr>
          <p:cNvSpPr txBox="1"/>
          <p:nvPr/>
        </p:nvSpPr>
        <p:spPr>
          <a:xfrm>
            <a:off x="9550796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User Adoption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3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3ED159-4C5C-47FF-9773-903806C1A12A}"/>
              </a:ext>
            </a:extLst>
          </p:cNvPr>
          <p:cNvCxnSpPr>
            <a:cxnSpLocks/>
          </p:cNvCxnSpPr>
          <p:nvPr/>
        </p:nvCxnSpPr>
        <p:spPr>
          <a:xfrm flipH="1">
            <a:off x="1343614" y="5233628"/>
            <a:ext cx="8370787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E340D6C-5BB9-4DCB-BC16-C5FA57C1286F}"/>
              </a:ext>
            </a:extLst>
          </p:cNvPr>
          <p:cNvSpPr/>
          <p:nvPr/>
        </p:nvSpPr>
        <p:spPr>
          <a:xfrm>
            <a:off x="1041495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D53DF3E-8D65-4A86-B1AD-5A469DC0FE28}"/>
              </a:ext>
            </a:extLst>
          </p:cNvPr>
          <p:cNvSpPr/>
          <p:nvPr/>
        </p:nvSpPr>
        <p:spPr>
          <a:xfrm>
            <a:off x="3122171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28DE41D-544E-42F8-89A4-7926F9DCAC2F}"/>
              </a:ext>
            </a:extLst>
          </p:cNvPr>
          <p:cNvSpPr/>
          <p:nvPr/>
        </p:nvSpPr>
        <p:spPr>
          <a:xfrm>
            <a:off x="5205502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B6E7BF0-D76C-4C33-866F-90689AEFE4D9}"/>
              </a:ext>
            </a:extLst>
          </p:cNvPr>
          <p:cNvSpPr/>
          <p:nvPr/>
        </p:nvSpPr>
        <p:spPr>
          <a:xfrm>
            <a:off x="7297553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D1BCEDE-C653-401B-A804-6AC2F46EB4FA}"/>
              </a:ext>
            </a:extLst>
          </p:cNvPr>
          <p:cNvSpPr/>
          <p:nvPr/>
        </p:nvSpPr>
        <p:spPr>
          <a:xfrm>
            <a:off x="9441840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640C8A8-BE7F-4A32-A63F-976CF0B5C6D8}"/>
              </a:ext>
            </a:extLst>
          </p:cNvPr>
          <p:cNvSpPr/>
          <p:nvPr/>
        </p:nvSpPr>
        <p:spPr>
          <a:xfrm>
            <a:off x="1041495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AA2C39C-291E-4D3B-B256-D333039658EF}"/>
              </a:ext>
            </a:extLst>
          </p:cNvPr>
          <p:cNvSpPr/>
          <p:nvPr/>
        </p:nvSpPr>
        <p:spPr>
          <a:xfrm>
            <a:off x="3122171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B3EB803-289E-48E3-880A-4893076A2ED2}"/>
              </a:ext>
            </a:extLst>
          </p:cNvPr>
          <p:cNvSpPr/>
          <p:nvPr/>
        </p:nvSpPr>
        <p:spPr>
          <a:xfrm>
            <a:off x="5205502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611634CF-5E2A-47C9-9829-89EC4C40FD73}"/>
              </a:ext>
            </a:extLst>
          </p:cNvPr>
          <p:cNvSpPr/>
          <p:nvPr/>
        </p:nvSpPr>
        <p:spPr>
          <a:xfrm>
            <a:off x="7297553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8841C39-A52C-43E9-80DA-C788BD3B88A0}"/>
              </a:ext>
            </a:extLst>
          </p:cNvPr>
          <p:cNvSpPr/>
          <p:nvPr/>
        </p:nvSpPr>
        <p:spPr>
          <a:xfrm>
            <a:off x="9441840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10-Step Implementation Process Plan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B144E8-C1FA-4729-BBAD-C5F9F6F76615}"/>
              </a:ext>
            </a:extLst>
          </p:cNvPr>
          <p:cNvSpPr/>
          <p:nvPr/>
        </p:nvSpPr>
        <p:spPr>
          <a:xfrm>
            <a:off x="10850433" y="2337058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69A2F-4D7D-4A24-9760-9E25BFBD8E4D}"/>
              </a:ext>
            </a:extLst>
          </p:cNvPr>
          <p:cNvCxnSpPr>
            <a:cxnSpLocks/>
          </p:cNvCxnSpPr>
          <p:nvPr/>
        </p:nvCxnSpPr>
        <p:spPr>
          <a:xfrm flipH="1">
            <a:off x="2198335" y="2337058"/>
            <a:ext cx="8652098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4FEAE7-F451-4A4A-BEBE-52E6AAAAE53B}"/>
              </a:ext>
            </a:extLst>
          </p:cNvPr>
          <p:cNvSpPr/>
          <p:nvPr/>
        </p:nvSpPr>
        <p:spPr>
          <a:xfrm>
            <a:off x="1476199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C5F66F4-32FF-4D82-87FF-287DC1AD1B82}"/>
              </a:ext>
            </a:extLst>
          </p:cNvPr>
          <p:cNvSpPr/>
          <p:nvPr/>
        </p:nvSpPr>
        <p:spPr>
          <a:xfrm>
            <a:off x="3556875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A87E826-63F0-4474-AE63-F2879B9B4EB7}"/>
              </a:ext>
            </a:extLst>
          </p:cNvPr>
          <p:cNvSpPr/>
          <p:nvPr/>
        </p:nvSpPr>
        <p:spPr>
          <a:xfrm>
            <a:off x="5640206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92CBB5E-385B-49D5-ADCE-A2599ED8A652}"/>
              </a:ext>
            </a:extLst>
          </p:cNvPr>
          <p:cNvSpPr/>
          <p:nvPr/>
        </p:nvSpPr>
        <p:spPr>
          <a:xfrm>
            <a:off x="7732257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15C91F3-A072-4D32-B791-BFB828626AD2}"/>
              </a:ext>
            </a:extLst>
          </p:cNvPr>
          <p:cNvSpPr/>
          <p:nvPr/>
        </p:nvSpPr>
        <p:spPr>
          <a:xfrm>
            <a:off x="9883682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307AB1C-2842-4E63-ABBB-48B887587679}"/>
              </a:ext>
            </a:extLst>
          </p:cNvPr>
          <p:cNvCxnSpPr>
            <a:cxnSpLocks/>
          </p:cNvCxnSpPr>
          <p:nvPr/>
        </p:nvCxnSpPr>
        <p:spPr>
          <a:xfrm flipH="1">
            <a:off x="1343614" y="3783238"/>
            <a:ext cx="9506819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5">
            <a:extLst>
              <a:ext uri="{FF2B5EF4-FFF2-40B4-BE49-F238E27FC236}">
                <a16:creationId xmlns:a16="http://schemas.microsoft.com/office/drawing/2014/main" id="{7FCEF5AF-400A-4734-B68B-D400C8BD8143}"/>
              </a:ext>
            </a:extLst>
          </p:cNvPr>
          <p:cNvSpPr/>
          <p:nvPr/>
        </p:nvSpPr>
        <p:spPr>
          <a:xfrm flipH="1">
            <a:off x="620729" y="3784856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37DC6CD-7D14-4CF6-BD6D-C9D69FD1DD7A}"/>
              </a:ext>
            </a:extLst>
          </p:cNvPr>
          <p:cNvSpPr/>
          <p:nvPr/>
        </p:nvSpPr>
        <p:spPr>
          <a:xfrm>
            <a:off x="1476199" y="4802459"/>
            <a:ext cx="862340" cy="86233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AE21696-1F28-4449-8C59-11808E713074}"/>
              </a:ext>
            </a:extLst>
          </p:cNvPr>
          <p:cNvSpPr/>
          <p:nvPr/>
        </p:nvSpPr>
        <p:spPr>
          <a:xfrm>
            <a:off x="3556875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C066E17-157E-4C1B-BF68-DF7FCE9C4DE2}"/>
              </a:ext>
            </a:extLst>
          </p:cNvPr>
          <p:cNvSpPr/>
          <p:nvPr/>
        </p:nvSpPr>
        <p:spPr>
          <a:xfrm>
            <a:off x="5640206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F4C61C1-545B-422B-946C-D00D1665606B}"/>
              </a:ext>
            </a:extLst>
          </p:cNvPr>
          <p:cNvSpPr/>
          <p:nvPr/>
        </p:nvSpPr>
        <p:spPr>
          <a:xfrm>
            <a:off x="7732257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CCA4A29-6CAB-43D0-9528-1539B336367B}"/>
              </a:ext>
            </a:extLst>
          </p:cNvPr>
          <p:cNvSpPr/>
          <p:nvPr/>
        </p:nvSpPr>
        <p:spPr>
          <a:xfrm>
            <a:off x="9883682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2" name="Graphic 61" descr="Bullseye outline">
            <a:extLst>
              <a:ext uri="{FF2B5EF4-FFF2-40B4-BE49-F238E27FC236}">
                <a16:creationId xmlns:a16="http://schemas.microsoft.com/office/drawing/2014/main" id="{3595A5FD-1182-4CF2-B0A3-A13D6368E322}"/>
              </a:ext>
            </a:extLst>
          </p:cNvPr>
          <p:cNvGrpSpPr/>
          <p:nvPr/>
        </p:nvGrpSpPr>
        <p:grpSpPr>
          <a:xfrm>
            <a:off x="1672264" y="2050800"/>
            <a:ext cx="508042" cy="508040"/>
            <a:chOff x="1672264" y="2050800"/>
            <a:chExt cx="508042" cy="508040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B4D082-C51E-42E6-9AF0-CFBE9E8284A2}"/>
                </a:ext>
              </a:extLst>
            </p:cNvPr>
            <p:cNvSpPr/>
            <p:nvPr/>
          </p:nvSpPr>
          <p:spPr>
            <a:xfrm>
              <a:off x="1672264" y="2083288"/>
              <a:ext cx="475514" cy="475551"/>
            </a:xfrm>
            <a:custGeom>
              <a:avLst/>
              <a:gdLst>
                <a:gd name="connsiteX0" fmla="*/ 427371 w 475514"/>
                <a:gd name="connsiteY0" fmla="*/ 117141 h 475551"/>
                <a:gd name="connsiteX1" fmla="*/ 358411 w 475514"/>
                <a:gd name="connsiteY1" fmla="*/ 427446 h 475551"/>
                <a:gd name="connsiteX2" fmla="*/ 48105 w 475514"/>
                <a:gd name="connsiteY2" fmla="*/ 358486 h 475551"/>
                <a:gd name="connsiteX3" fmla="*/ 117066 w 475514"/>
                <a:gd name="connsiteY3" fmla="*/ 48181 h 475551"/>
                <a:gd name="connsiteX4" fmla="*/ 358411 w 475514"/>
                <a:gd name="connsiteY4" fmla="*/ 48181 h 475551"/>
                <a:gd name="connsiteX5" fmla="*/ 358411 w 475514"/>
                <a:gd name="connsiteY5" fmla="*/ 32918 h 475551"/>
                <a:gd name="connsiteX6" fmla="*/ 32918 w 475514"/>
                <a:gd name="connsiteY6" fmla="*/ 117141 h 475551"/>
                <a:gd name="connsiteX7" fmla="*/ 117141 w 475514"/>
                <a:gd name="connsiteY7" fmla="*/ 442633 h 475551"/>
                <a:gd name="connsiteX8" fmla="*/ 442634 w 475514"/>
                <a:gd name="connsiteY8" fmla="*/ 358410 h 475551"/>
                <a:gd name="connsiteX9" fmla="*/ 442634 w 475514"/>
                <a:gd name="connsiteY9" fmla="*/ 117141 h 47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514" h="475551">
                  <a:moveTo>
                    <a:pt x="427371" y="117141"/>
                  </a:moveTo>
                  <a:cubicBezTo>
                    <a:pt x="494017" y="221873"/>
                    <a:pt x="463142" y="360801"/>
                    <a:pt x="358411" y="427446"/>
                  </a:cubicBezTo>
                  <a:cubicBezTo>
                    <a:pt x="253679" y="494092"/>
                    <a:pt x="114750" y="463217"/>
                    <a:pt x="48105" y="358486"/>
                  </a:cubicBezTo>
                  <a:cubicBezTo>
                    <a:pt x="-18541" y="253754"/>
                    <a:pt x="12334" y="114826"/>
                    <a:pt x="117066" y="48181"/>
                  </a:cubicBezTo>
                  <a:cubicBezTo>
                    <a:pt x="190692" y="1328"/>
                    <a:pt x="284784" y="1328"/>
                    <a:pt x="358411" y="48181"/>
                  </a:cubicBezTo>
                  <a:lnTo>
                    <a:pt x="358411" y="32918"/>
                  </a:lnTo>
                  <a:cubicBezTo>
                    <a:pt x="245271" y="-33707"/>
                    <a:pt x="99543" y="4002"/>
                    <a:pt x="32918" y="117141"/>
                  </a:cubicBezTo>
                  <a:cubicBezTo>
                    <a:pt x="-33706" y="230281"/>
                    <a:pt x="4001" y="376009"/>
                    <a:pt x="117141" y="442633"/>
                  </a:cubicBezTo>
                  <a:cubicBezTo>
                    <a:pt x="230281" y="509258"/>
                    <a:pt x="376009" y="471551"/>
                    <a:pt x="442634" y="358410"/>
                  </a:cubicBezTo>
                  <a:cubicBezTo>
                    <a:pt x="486474" y="283962"/>
                    <a:pt x="486474" y="191590"/>
                    <a:pt x="442634" y="117141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F62B17-3FEB-49E6-99E7-C058A51DA832}"/>
                </a:ext>
              </a:extLst>
            </p:cNvPr>
            <p:cNvSpPr/>
            <p:nvPr/>
          </p:nvSpPr>
          <p:spPr>
            <a:xfrm>
              <a:off x="1756941" y="2167888"/>
              <a:ext cx="306262" cy="306274"/>
            </a:xfrm>
            <a:custGeom>
              <a:avLst/>
              <a:gdLst>
                <a:gd name="connsiteX0" fmla="*/ 241433 w 306262"/>
                <a:gd name="connsiteY0" fmla="*/ 28033 h 306274"/>
                <a:gd name="connsiteX1" fmla="*/ 28033 w 306262"/>
                <a:gd name="connsiteY1" fmla="*/ 64842 h 306274"/>
                <a:gd name="connsiteX2" fmla="*/ 64842 w 306262"/>
                <a:gd name="connsiteY2" fmla="*/ 278242 h 306274"/>
                <a:gd name="connsiteX3" fmla="*/ 278242 w 306262"/>
                <a:gd name="connsiteY3" fmla="*/ 241432 h 306274"/>
                <a:gd name="connsiteX4" fmla="*/ 278242 w 306262"/>
                <a:gd name="connsiteY4" fmla="*/ 64842 h 306274"/>
                <a:gd name="connsiteX5" fmla="*/ 268900 w 306262"/>
                <a:gd name="connsiteY5" fmla="*/ 74178 h 306274"/>
                <a:gd name="connsiteX6" fmla="*/ 232097 w 306262"/>
                <a:gd name="connsiteY6" fmla="*/ 268834 h 306274"/>
                <a:gd name="connsiteX7" fmla="*/ 37441 w 306262"/>
                <a:gd name="connsiteY7" fmla="*/ 232031 h 306274"/>
                <a:gd name="connsiteX8" fmla="*/ 74244 w 306262"/>
                <a:gd name="connsiteY8" fmla="*/ 37375 h 306274"/>
                <a:gd name="connsiteX9" fmla="*/ 232097 w 306262"/>
                <a:gd name="connsiteY9" fmla="*/ 37375 h 30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262" h="306274">
                  <a:moveTo>
                    <a:pt x="241433" y="28033"/>
                  </a:moveTo>
                  <a:cubicBezTo>
                    <a:pt x="172339" y="-20731"/>
                    <a:pt x="76797" y="-4251"/>
                    <a:pt x="28033" y="64842"/>
                  </a:cubicBezTo>
                  <a:cubicBezTo>
                    <a:pt x="-20731" y="133935"/>
                    <a:pt x="-4252" y="229478"/>
                    <a:pt x="64842" y="278242"/>
                  </a:cubicBezTo>
                  <a:cubicBezTo>
                    <a:pt x="133936" y="327006"/>
                    <a:pt x="229478" y="310526"/>
                    <a:pt x="278242" y="241432"/>
                  </a:cubicBezTo>
                  <a:cubicBezTo>
                    <a:pt x="315602" y="188497"/>
                    <a:pt x="315602" y="117778"/>
                    <a:pt x="278242" y="64842"/>
                  </a:cubicBezTo>
                  <a:lnTo>
                    <a:pt x="268900" y="74178"/>
                  </a:lnTo>
                  <a:cubicBezTo>
                    <a:pt x="312490" y="138093"/>
                    <a:pt x="296012" y="225244"/>
                    <a:pt x="232097" y="268834"/>
                  </a:cubicBezTo>
                  <a:cubicBezTo>
                    <a:pt x="168182" y="312423"/>
                    <a:pt x="81031" y="295946"/>
                    <a:pt x="37441" y="232031"/>
                  </a:cubicBezTo>
                  <a:cubicBezTo>
                    <a:pt x="-6149" y="168115"/>
                    <a:pt x="10328" y="80965"/>
                    <a:pt x="74244" y="37375"/>
                  </a:cubicBezTo>
                  <a:cubicBezTo>
                    <a:pt x="121853" y="4906"/>
                    <a:pt x="184488" y="4906"/>
                    <a:pt x="232097" y="37375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49D2E3-08F1-4CE7-80E3-35C36B95D679}"/>
                </a:ext>
              </a:extLst>
            </p:cNvPr>
            <p:cNvSpPr/>
            <p:nvPr/>
          </p:nvSpPr>
          <p:spPr>
            <a:xfrm>
              <a:off x="1841862" y="2252456"/>
              <a:ext cx="136767" cy="136785"/>
            </a:xfrm>
            <a:custGeom>
              <a:avLst/>
              <a:gdLst>
                <a:gd name="connsiteX0" fmla="*/ 68457 w 136767"/>
                <a:gd name="connsiteY0" fmla="*/ 13030 h 136785"/>
                <a:gd name="connsiteX1" fmla="*/ 84546 w 136767"/>
                <a:gd name="connsiteY1" fmla="*/ 15431 h 136785"/>
                <a:gd name="connsiteX2" fmla="*/ 94701 w 136767"/>
                <a:gd name="connsiteY2" fmla="*/ 5282 h 136785"/>
                <a:gd name="connsiteX3" fmla="*/ 5281 w 136767"/>
                <a:gd name="connsiteY3" fmla="*/ 42085 h 136785"/>
                <a:gd name="connsiteX4" fmla="*/ 42084 w 136767"/>
                <a:gd name="connsiteY4" fmla="*/ 131504 h 136785"/>
                <a:gd name="connsiteX5" fmla="*/ 131504 w 136767"/>
                <a:gd name="connsiteY5" fmla="*/ 94701 h 136785"/>
                <a:gd name="connsiteX6" fmla="*/ 131504 w 136767"/>
                <a:gd name="connsiteY6" fmla="*/ 42085 h 136785"/>
                <a:gd name="connsiteX7" fmla="*/ 121355 w 136767"/>
                <a:gd name="connsiteY7" fmla="*/ 52240 h 136785"/>
                <a:gd name="connsiteX8" fmla="*/ 84537 w 136767"/>
                <a:gd name="connsiteY8" fmla="*/ 121235 h 136785"/>
                <a:gd name="connsiteX9" fmla="*/ 15542 w 136767"/>
                <a:gd name="connsiteY9" fmla="*/ 84417 h 136785"/>
                <a:gd name="connsiteX10" fmla="*/ 52360 w 136767"/>
                <a:gd name="connsiteY10" fmla="*/ 15422 h 136785"/>
                <a:gd name="connsiteX11" fmla="*/ 68457 w 136767"/>
                <a:gd name="connsiteY11" fmla="*/ 13030 h 13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767" h="136785">
                  <a:moveTo>
                    <a:pt x="68457" y="13030"/>
                  </a:moveTo>
                  <a:cubicBezTo>
                    <a:pt x="73909" y="13032"/>
                    <a:pt x="79331" y="13841"/>
                    <a:pt x="84546" y="15431"/>
                  </a:cubicBezTo>
                  <a:lnTo>
                    <a:pt x="94701" y="5282"/>
                  </a:lnTo>
                  <a:cubicBezTo>
                    <a:pt x="59845" y="-9248"/>
                    <a:pt x="19811" y="7229"/>
                    <a:pt x="5281" y="42085"/>
                  </a:cubicBezTo>
                  <a:cubicBezTo>
                    <a:pt x="-9248" y="76940"/>
                    <a:pt x="7229" y="116974"/>
                    <a:pt x="42084" y="131504"/>
                  </a:cubicBezTo>
                  <a:cubicBezTo>
                    <a:pt x="76940" y="146033"/>
                    <a:pt x="116974" y="129556"/>
                    <a:pt x="131504" y="94701"/>
                  </a:cubicBezTo>
                  <a:cubicBezTo>
                    <a:pt x="138522" y="77865"/>
                    <a:pt x="138522" y="58921"/>
                    <a:pt x="131504" y="42085"/>
                  </a:cubicBezTo>
                  <a:lnTo>
                    <a:pt x="121355" y="52240"/>
                  </a:lnTo>
                  <a:cubicBezTo>
                    <a:pt x="130241" y="81459"/>
                    <a:pt x="113756" y="112350"/>
                    <a:pt x="84537" y="121235"/>
                  </a:cubicBezTo>
                  <a:cubicBezTo>
                    <a:pt x="55318" y="130121"/>
                    <a:pt x="24428" y="113636"/>
                    <a:pt x="15542" y="84417"/>
                  </a:cubicBezTo>
                  <a:cubicBezTo>
                    <a:pt x="6657" y="55198"/>
                    <a:pt x="23141" y="24308"/>
                    <a:pt x="52360" y="15422"/>
                  </a:cubicBezTo>
                  <a:cubicBezTo>
                    <a:pt x="57578" y="13836"/>
                    <a:pt x="63003" y="13029"/>
                    <a:pt x="68457" y="13030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DEF7554-C70B-498B-A69A-BB7E7B262879}"/>
                </a:ext>
              </a:extLst>
            </p:cNvPr>
            <p:cNvSpPr/>
            <p:nvPr/>
          </p:nvSpPr>
          <p:spPr>
            <a:xfrm>
              <a:off x="1903733" y="2050800"/>
              <a:ext cx="276573" cy="276571"/>
            </a:xfrm>
            <a:custGeom>
              <a:avLst/>
              <a:gdLst>
                <a:gd name="connsiteX0" fmla="*/ 276078 w 276573"/>
                <a:gd name="connsiteY0" fmla="*/ 62564 h 276571"/>
                <a:gd name="connsiteX1" fmla="*/ 270067 w 276573"/>
                <a:gd name="connsiteY1" fmla="*/ 58550 h 276571"/>
                <a:gd name="connsiteX2" fmla="*/ 218021 w 276573"/>
                <a:gd name="connsiteY2" fmla="*/ 58550 h 276571"/>
                <a:gd name="connsiteX3" fmla="*/ 218021 w 276573"/>
                <a:gd name="connsiteY3" fmla="*/ 6504 h 276571"/>
                <a:gd name="connsiteX4" fmla="*/ 211514 w 276573"/>
                <a:gd name="connsiteY4" fmla="*/ 0 h 276571"/>
                <a:gd name="connsiteX5" fmla="*/ 206916 w 276573"/>
                <a:gd name="connsiteY5" fmla="*/ 1905 h 276571"/>
                <a:gd name="connsiteX6" fmla="*/ 148365 w 276573"/>
                <a:gd name="connsiteY6" fmla="*/ 60456 h 276571"/>
                <a:gd name="connsiteX7" fmla="*/ 146459 w 276573"/>
                <a:gd name="connsiteY7" fmla="*/ 65056 h 276571"/>
                <a:gd name="connsiteX8" fmla="*/ 146459 w 276573"/>
                <a:gd name="connsiteY8" fmla="*/ 120914 h 276571"/>
                <a:gd name="connsiteX9" fmla="*/ 1986 w 276573"/>
                <a:gd name="connsiteY9" fmla="*/ 265386 h 276571"/>
                <a:gd name="connsiteX10" fmla="*/ 1826 w 276573"/>
                <a:gd name="connsiteY10" fmla="*/ 274585 h 276571"/>
                <a:gd name="connsiteX11" fmla="*/ 11025 w 276573"/>
                <a:gd name="connsiteY11" fmla="*/ 274745 h 276571"/>
                <a:gd name="connsiteX12" fmla="*/ 11185 w 276573"/>
                <a:gd name="connsiteY12" fmla="*/ 274585 h 276571"/>
                <a:gd name="connsiteX13" fmla="*/ 155658 w 276573"/>
                <a:gd name="connsiteY13" fmla="*/ 130113 h 276571"/>
                <a:gd name="connsiteX14" fmla="*/ 211516 w 276573"/>
                <a:gd name="connsiteY14" fmla="*/ 130113 h 276571"/>
                <a:gd name="connsiteX15" fmla="*/ 216115 w 276573"/>
                <a:gd name="connsiteY15" fmla="*/ 128207 h 276571"/>
                <a:gd name="connsiteX16" fmla="*/ 274667 w 276573"/>
                <a:gd name="connsiteY16" fmla="*/ 69655 h 276571"/>
                <a:gd name="connsiteX17" fmla="*/ 276078 w 276573"/>
                <a:gd name="connsiteY17" fmla="*/ 62564 h 276571"/>
                <a:gd name="connsiteX18" fmla="*/ 159470 w 276573"/>
                <a:gd name="connsiteY18" fmla="*/ 67749 h 276571"/>
                <a:gd name="connsiteX19" fmla="*/ 204899 w 276573"/>
                <a:gd name="connsiteY19" fmla="*/ 22320 h 276571"/>
                <a:gd name="connsiteX20" fmla="*/ 205010 w 276573"/>
                <a:gd name="connsiteY20" fmla="*/ 22365 h 276571"/>
                <a:gd name="connsiteX21" fmla="*/ 205010 w 276573"/>
                <a:gd name="connsiteY21" fmla="*/ 62362 h 276571"/>
                <a:gd name="connsiteX22" fmla="*/ 159470 w 276573"/>
                <a:gd name="connsiteY22" fmla="*/ 107902 h 276571"/>
                <a:gd name="connsiteX23" fmla="*/ 208822 w 276573"/>
                <a:gd name="connsiteY23" fmla="*/ 117101 h 276571"/>
                <a:gd name="connsiteX24" fmla="*/ 168669 w 276573"/>
                <a:gd name="connsiteY24" fmla="*/ 117101 h 276571"/>
                <a:gd name="connsiteX25" fmla="*/ 214209 w 276573"/>
                <a:gd name="connsiteY25" fmla="*/ 71561 h 276571"/>
                <a:gd name="connsiteX26" fmla="*/ 254206 w 276573"/>
                <a:gd name="connsiteY26" fmla="*/ 71561 h 276571"/>
                <a:gd name="connsiteX27" fmla="*/ 254252 w 276573"/>
                <a:gd name="connsiteY27" fmla="*/ 71672 h 27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573" h="276571">
                  <a:moveTo>
                    <a:pt x="276078" y="62564"/>
                  </a:moveTo>
                  <a:cubicBezTo>
                    <a:pt x="275071" y="60134"/>
                    <a:pt x="272698" y="58549"/>
                    <a:pt x="270067" y="58550"/>
                  </a:cubicBezTo>
                  <a:lnTo>
                    <a:pt x="218021" y="58550"/>
                  </a:lnTo>
                  <a:lnTo>
                    <a:pt x="218021" y="6504"/>
                  </a:lnTo>
                  <a:cubicBezTo>
                    <a:pt x="218021" y="2911"/>
                    <a:pt x="215108" y="-1"/>
                    <a:pt x="211514" y="0"/>
                  </a:cubicBezTo>
                  <a:cubicBezTo>
                    <a:pt x="209790" y="0"/>
                    <a:pt x="208136" y="686"/>
                    <a:pt x="206916" y="1905"/>
                  </a:cubicBezTo>
                  <a:lnTo>
                    <a:pt x="148365" y="60456"/>
                  </a:lnTo>
                  <a:cubicBezTo>
                    <a:pt x="147145" y="61676"/>
                    <a:pt x="146459" y="63330"/>
                    <a:pt x="146459" y="65056"/>
                  </a:cubicBezTo>
                  <a:lnTo>
                    <a:pt x="146459" y="120914"/>
                  </a:lnTo>
                  <a:lnTo>
                    <a:pt x="1986" y="265386"/>
                  </a:lnTo>
                  <a:cubicBezTo>
                    <a:pt x="-598" y="267882"/>
                    <a:pt x="-670" y="272000"/>
                    <a:pt x="1826" y="274585"/>
                  </a:cubicBezTo>
                  <a:cubicBezTo>
                    <a:pt x="4323" y="277170"/>
                    <a:pt x="8441" y="277241"/>
                    <a:pt x="11025" y="274745"/>
                  </a:cubicBezTo>
                  <a:cubicBezTo>
                    <a:pt x="11080" y="274692"/>
                    <a:pt x="11133" y="274639"/>
                    <a:pt x="11185" y="274585"/>
                  </a:cubicBezTo>
                  <a:lnTo>
                    <a:pt x="155658" y="130113"/>
                  </a:lnTo>
                  <a:lnTo>
                    <a:pt x="211516" y="130113"/>
                  </a:lnTo>
                  <a:cubicBezTo>
                    <a:pt x="213241" y="130112"/>
                    <a:pt x="214895" y="129427"/>
                    <a:pt x="216115" y="128207"/>
                  </a:cubicBezTo>
                  <a:lnTo>
                    <a:pt x="274667" y="69655"/>
                  </a:lnTo>
                  <a:cubicBezTo>
                    <a:pt x="276529" y="67795"/>
                    <a:pt x="277085" y="64996"/>
                    <a:pt x="276078" y="62564"/>
                  </a:cubicBezTo>
                  <a:close/>
                  <a:moveTo>
                    <a:pt x="159470" y="67749"/>
                  </a:moveTo>
                  <a:lnTo>
                    <a:pt x="204899" y="22320"/>
                  </a:lnTo>
                  <a:cubicBezTo>
                    <a:pt x="204958" y="22261"/>
                    <a:pt x="205010" y="22281"/>
                    <a:pt x="205010" y="22365"/>
                  </a:cubicBezTo>
                  <a:lnTo>
                    <a:pt x="205010" y="62362"/>
                  </a:lnTo>
                  <a:lnTo>
                    <a:pt x="159470" y="107902"/>
                  </a:lnTo>
                  <a:close/>
                  <a:moveTo>
                    <a:pt x="208822" y="117101"/>
                  </a:moveTo>
                  <a:lnTo>
                    <a:pt x="168669" y="117101"/>
                  </a:lnTo>
                  <a:lnTo>
                    <a:pt x="214209" y="71561"/>
                  </a:lnTo>
                  <a:lnTo>
                    <a:pt x="254206" y="71561"/>
                  </a:lnTo>
                  <a:cubicBezTo>
                    <a:pt x="254291" y="71561"/>
                    <a:pt x="254310" y="71613"/>
                    <a:pt x="254252" y="71672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57" name="Graphic 22" descr="Handshake outline">
            <a:extLst>
              <a:ext uri="{FF2B5EF4-FFF2-40B4-BE49-F238E27FC236}">
                <a16:creationId xmlns:a16="http://schemas.microsoft.com/office/drawing/2014/main" id="{BFF26817-2852-44CD-BA81-05A0B1DD3DC4}"/>
              </a:ext>
            </a:extLst>
          </p:cNvPr>
          <p:cNvSpPr/>
          <p:nvPr/>
        </p:nvSpPr>
        <p:spPr>
          <a:xfrm>
            <a:off x="3675324" y="2183846"/>
            <a:ext cx="599175" cy="368873"/>
          </a:xfrm>
          <a:custGeom>
            <a:avLst/>
            <a:gdLst>
              <a:gd name="connsiteX0" fmla="*/ 593321 w 599175"/>
              <a:gd name="connsiteY0" fmla="*/ 133367 h 368873"/>
              <a:gd name="connsiteX1" fmla="*/ 519806 w 599175"/>
              <a:gd name="connsiteY1" fmla="*/ 11060 h 368873"/>
              <a:gd name="connsiteX2" fmla="*/ 513300 w 599175"/>
              <a:gd name="connsiteY2" fmla="*/ 0 h 368873"/>
              <a:gd name="connsiteX3" fmla="*/ 502241 w 599175"/>
              <a:gd name="connsiteY3" fmla="*/ 7156 h 368873"/>
              <a:gd name="connsiteX4" fmla="*/ 452797 w 599175"/>
              <a:gd name="connsiteY4" fmla="*/ 37733 h 368873"/>
              <a:gd name="connsiteX5" fmla="*/ 440436 w 599175"/>
              <a:gd name="connsiteY5" fmla="*/ 53347 h 368873"/>
              <a:gd name="connsiteX6" fmla="*/ 441087 w 599175"/>
              <a:gd name="connsiteY6" fmla="*/ 67659 h 368873"/>
              <a:gd name="connsiteX7" fmla="*/ 399451 w 599175"/>
              <a:gd name="connsiteY7" fmla="*/ 74816 h 368873"/>
              <a:gd name="connsiteX8" fmla="*/ 341550 w 599175"/>
              <a:gd name="connsiteY8" fmla="*/ 65057 h 368873"/>
              <a:gd name="connsiteX9" fmla="*/ 312925 w 599175"/>
              <a:gd name="connsiteY9" fmla="*/ 58551 h 368873"/>
              <a:gd name="connsiteX10" fmla="*/ 311623 w 599175"/>
              <a:gd name="connsiteY10" fmla="*/ 58551 h 368873"/>
              <a:gd name="connsiteX11" fmla="*/ 311623 w 599175"/>
              <a:gd name="connsiteY11" fmla="*/ 58551 h 368873"/>
              <a:gd name="connsiteX12" fmla="*/ 310322 w 599175"/>
              <a:gd name="connsiteY12" fmla="*/ 58551 h 368873"/>
              <a:gd name="connsiteX13" fmla="*/ 309021 w 599175"/>
              <a:gd name="connsiteY13" fmla="*/ 58551 h 368873"/>
              <a:gd name="connsiteX14" fmla="*/ 307720 w 599175"/>
              <a:gd name="connsiteY14" fmla="*/ 58551 h 368873"/>
              <a:gd name="connsiteX15" fmla="*/ 304467 w 599175"/>
              <a:gd name="connsiteY15" fmla="*/ 58551 h 368873"/>
              <a:gd name="connsiteX16" fmla="*/ 304467 w 599175"/>
              <a:gd name="connsiteY16" fmla="*/ 58551 h 368873"/>
              <a:gd name="connsiteX17" fmla="*/ 275191 w 599175"/>
              <a:gd name="connsiteY17" fmla="*/ 71563 h 368873"/>
              <a:gd name="connsiteX18" fmla="*/ 269987 w 599175"/>
              <a:gd name="connsiteY18" fmla="*/ 77418 h 368873"/>
              <a:gd name="connsiteX19" fmla="*/ 243313 w 599175"/>
              <a:gd name="connsiteY19" fmla="*/ 72213 h 368873"/>
              <a:gd name="connsiteX20" fmla="*/ 238109 w 599175"/>
              <a:gd name="connsiteY20" fmla="*/ 72213 h 368873"/>
              <a:gd name="connsiteX21" fmla="*/ 227049 w 599175"/>
              <a:gd name="connsiteY21" fmla="*/ 72864 h 368873"/>
              <a:gd name="connsiteX22" fmla="*/ 201677 w 599175"/>
              <a:gd name="connsiteY22" fmla="*/ 74165 h 368873"/>
              <a:gd name="connsiteX23" fmla="*/ 160040 w 599175"/>
              <a:gd name="connsiteY23" fmla="*/ 65708 h 368873"/>
              <a:gd name="connsiteX24" fmla="*/ 160040 w 599175"/>
              <a:gd name="connsiteY24" fmla="*/ 53347 h 368873"/>
              <a:gd name="connsiteX25" fmla="*/ 147680 w 599175"/>
              <a:gd name="connsiteY25" fmla="*/ 37733 h 368873"/>
              <a:gd name="connsiteX26" fmla="*/ 98887 w 599175"/>
              <a:gd name="connsiteY26" fmla="*/ 7156 h 368873"/>
              <a:gd name="connsiteX27" fmla="*/ 87827 w 599175"/>
              <a:gd name="connsiteY27" fmla="*/ 0 h 368873"/>
              <a:gd name="connsiteX28" fmla="*/ 81321 w 599175"/>
              <a:gd name="connsiteY28" fmla="*/ 11060 h 368873"/>
              <a:gd name="connsiteX29" fmla="*/ 6506 w 599175"/>
              <a:gd name="connsiteY29" fmla="*/ 133367 h 368873"/>
              <a:gd name="connsiteX30" fmla="*/ 0 w 599175"/>
              <a:gd name="connsiteY30" fmla="*/ 144427 h 368873"/>
              <a:gd name="connsiteX31" fmla="*/ 11060 w 599175"/>
              <a:gd name="connsiteY31" fmla="*/ 150932 h 368873"/>
              <a:gd name="connsiteX32" fmla="*/ 61154 w 599175"/>
              <a:gd name="connsiteY32" fmla="*/ 181509 h 368873"/>
              <a:gd name="connsiteX33" fmla="*/ 89779 w 599175"/>
              <a:gd name="connsiteY33" fmla="*/ 180208 h 368873"/>
              <a:gd name="connsiteX34" fmla="*/ 132066 w 599175"/>
              <a:gd name="connsiteY34" fmla="*/ 229652 h 368873"/>
              <a:gd name="connsiteX35" fmla="*/ 132716 w 599175"/>
              <a:gd name="connsiteY35" fmla="*/ 230953 h 368873"/>
              <a:gd name="connsiteX36" fmla="*/ 134018 w 599175"/>
              <a:gd name="connsiteY36" fmla="*/ 231603 h 368873"/>
              <a:gd name="connsiteX37" fmla="*/ 134018 w 599175"/>
              <a:gd name="connsiteY37" fmla="*/ 231603 h 368873"/>
              <a:gd name="connsiteX38" fmla="*/ 124910 w 599175"/>
              <a:gd name="connsiteY38" fmla="*/ 242012 h 368873"/>
              <a:gd name="connsiteX39" fmla="*/ 127512 w 599175"/>
              <a:gd name="connsiteY39" fmla="*/ 287552 h 368873"/>
              <a:gd name="connsiteX40" fmla="*/ 127512 w 599175"/>
              <a:gd name="connsiteY40" fmla="*/ 287552 h 368873"/>
              <a:gd name="connsiteX41" fmla="*/ 127512 w 599175"/>
              <a:gd name="connsiteY41" fmla="*/ 287552 h 368873"/>
              <a:gd name="connsiteX42" fmla="*/ 148330 w 599175"/>
              <a:gd name="connsiteY42" fmla="*/ 295359 h 368873"/>
              <a:gd name="connsiteX43" fmla="*/ 152234 w 599175"/>
              <a:gd name="connsiteY43" fmla="*/ 295359 h 368873"/>
              <a:gd name="connsiteX44" fmla="*/ 164594 w 599175"/>
              <a:gd name="connsiteY44" fmla="*/ 290805 h 368873"/>
              <a:gd name="connsiteX45" fmla="*/ 175004 w 599175"/>
              <a:gd name="connsiteY45" fmla="*/ 311623 h 368873"/>
              <a:gd name="connsiteX46" fmla="*/ 175004 w 599175"/>
              <a:gd name="connsiteY46" fmla="*/ 311623 h 368873"/>
              <a:gd name="connsiteX47" fmla="*/ 175004 w 599175"/>
              <a:gd name="connsiteY47" fmla="*/ 311623 h 368873"/>
              <a:gd name="connsiteX48" fmla="*/ 195822 w 599175"/>
              <a:gd name="connsiteY48" fmla="*/ 319430 h 368873"/>
              <a:gd name="connsiteX49" fmla="*/ 198424 w 599175"/>
              <a:gd name="connsiteY49" fmla="*/ 319430 h 368873"/>
              <a:gd name="connsiteX50" fmla="*/ 208183 w 599175"/>
              <a:gd name="connsiteY50" fmla="*/ 317479 h 368873"/>
              <a:gd name="connsiteX51" fmla="*/ 217941 w 599175"/>
              <a:gd name="connsiteY51" fmla="*/ 336345 h 368873"/>
              <a:gd name="connsiteX52" fmla="*/ 217941 w 599175"/>
              <a:gd name="connsiteY52" fmla="*/ 336345 h 368873"/>
              <a:gd name="connsiteX53" fmla="*/ 217941 w 599175"/>
              <a:gd name="connsiteY53" fmla="*/ 336345 h 368873"/>
              <a:gd name="connsiteX54" fmla="*/ 236157 w 599175"/>
              <a:gd name="connsiteY54" fmla="*/ 343501 h 368873"/>
              <a:gd name="connsiteX55" fmla="*/ 239410 w 599175"/>
              <a:gd name="connsiteY55" fmla="*/ 343501 h 368873"/>
              <a:gd name="connsiteX56" fmla="*/ 251771 w 599175"/>
              <a:gd name="connsiteY56" fmla="*/ 339598 h 368873"/>
              <a:gd name="connsiteX57" fmla="*/ 259578 w 599175"/>
              <a:gd name="connsiteY57" fmla="*/ 351959 h 368873"/>
              <a:gd name="connsiteX58" fmla="*/ 278444 w 599175"/>
              <a:gd name="connsiteY58" fmla="*/ 358465 h 368873"/>
              <a:gd name="connsiteX59" fmla="*/ 279745 w 599175"/>
              <a:gd name="connsiteY59" fmla="*/ 358465 h 368873"/>
              <a:gd name="connsiteX60" fmla="*/ 281047 w 599175"/>
              <a:gd name="connsiteY60" fmla="*/ 358465 h 368873"/>
              <a:gd name="connsiteX61" fmla="*/ 292106 w 599175"/>
              <a:gd name="connsiteY61" fmla="*/ 353911 h 368873"/>
              <a:gd name="connsiteX62" fmla="*/ 292757 w 599175"/>
              <a:gd name="connsiteY62" fmla="*/ 354561 h 368873"/>
              <a:gd name="connsiteX63" fmla="*/ 301865 w 599175"/>
              <a:gd name="connsiteY63" fmla="*/ 361717 h 368873"/>
              <a:gd name="connsiteX64" fmla="*/ 302515 w 599175"/>
              <a:gd name="connsiteY64" fmla="*/ 362368 h 368873"/>
              <a:gd name="connsiteX65" fmla="*/ 303166 w 599175"/>
              <a:gd name="connsiteY65" fmla="*/ 363019 h 368873"/>
              <a:gd name="connsiteX66" fmla="*/ 322683 w 599175"/>
              <a:gd name="connsiteY66" fmla="*/ 368874 h 368873"/>
              <a:gd name="connsiteX67" fmla="*/ 326587 w 599175"/>
              <a:gd name="connsiteY67" fmla="*/ 368874 h 368873"/>
              <a:gd name="connsiteX68" fmla="*/ 360416 w 599175"/>
              <a:gd name="connsiteY68" fmla="*/ 340249 h 368873"/>
              <a:gd name="connsiteX69" fmla="*/ 390343 w 599175"/>
              <a:gd name="connsiteY69" fmla="*/ 312274 h 368873"/>
              <a:gd name="connsiteX70" fmla="*/ 420269 w 599175"/>
              <a:gd name="connsiteY70" fmla="*/ 283649 h 368873"/>
              <a:gd name="connsiteX71" fmla="*/ 422871 w 599175"/>
              <a:gd name="connsiteY71" fmla="*/ 283649 h 368873"/>
              <a:gd name="connsiteX72" fmla="*/ 458002 w 599175"/>
              <a:gd name="connsiteY72" fmla="*/ 242663 h 368873"/>
              <a:gd name="connsiteX73" fmla="*/ 458002 w 599175"/>
              <a:gd name="connsiteY73" fmla="*/ 238109 h 368873"/>
              <a:gd name="connsiteX74" fmla="*/ 463206 w 599175"/>
              <a:gd name="connsiteY74" fmla="*/ 231603 h 368873"/>
              <a:gd name="connsiteX75" fmla="*/ 508096 w 599175"/>
              <a:gd name="connsiteY75" fmla="*/ 179558 h 368873"/>
              <a:gd name="connsiteX76" fmla="*/ 538022 w 599175"/>
              <a:gd name="connsiteY76" fmla="*/ 180859 h 368873"/>
              <a:gd name="connsiteX77" fmla="*/ 588116 w 599175"/>
              <a:gd name="connsiteY77" fmla="*/ 150282 h 368873"/>
              <a:gd name="connsiteX78" fmla="*/ 599176 w 599175"/>
              <a:gd name="connsiteY78" fmla="*/ 143776 h 368873"/>
              <a:gd name="connsiteX79" fmla="*/ 593321 w 599175"/>
              <a:gd name="connsiteY79" fmla="*/ 133367 h 368873"/>
              <a:gd name="connsiteX80" fmla="*/ 67659 w 599175"/>
              <a:gd name="connsiteY80" fmla="*/ 170450 h 368873"/>
              <a:gd name="connsiteX81" fmla="*/ 17565 w 599175"/>
              <a:gd name="connsiteY81" fmla="*/ 139873 h 368873"/>
              <a:gd name="connsiteX82" fmla="*/ 91730 w 599175"/>
              <a:gd name="connsiteY82" fmla="*/ 17565 h 368873"/>
              <a:gd name="connsiteX83" fmla="*/ 141174 w 599175"/>
              <a:gd name="connsiteY83" fmla="*/ 48142 h 368873"/>
              <a:gd name="connsiteX84" fmla="*/ 147029 w 599175"/>
              <a:gd name="connsiteY84" fmla="*/ 62455 h 368873"/>
              <a:gd name="connsiteX85" fmla="*/ 143126 w 599175"/>
              <a:gd name="connsiteY85" fmla="*/ 68961 h 368873"/>
              <a:gd name="connsiteX86" fmla="*/ 86526 w 599175"/>
              <a:gd name="connsiteY86" fmla="*/ 162643 h 368873"/>
              <a:gd name="connsiteX87" fmla="*/ 82623 w 599175"/>
              <a:gd name="connsiteY87" fmla="*/ 168498 h 368873"/>
              <a:gd name="connsiteX88" fmla="*/ 74165 w 599175"/>
              <a:gd name="connsiteY88" fmla="*/ 171751 h 368873"/>
              <a:gd name="connsiteX89" fmla="*/ 67659 w 599175"/>
              <a:gd name="connsiteY89" fmla="*/ 170450 h 368873"/>
              <a:gd name="connsiteX90" fmla="*/ 150932 w 599175"/>
              <a:gd name="connsiteY90" fmla="*/ 282348 h 368873"/>
              <a:gd name="connsiteX91" fmla="*/ 148981 w 599175"/>
              <a:gd name="connsiteY91" fmla="*/ 282348 h 368873"/>
              <a:gd name="connsiteX92" fmla="*/ 130114 w 599175"/>
              <a:gd name="connsiteY92" fmla="*/ 262831 h 368873"/>
              <a:gd name="connsiteX93" fmla="*/ 134668 w 599175"/>
              <a:gd name="connsiteY93" fmla="*/ 250470 h 368873"/>
              <a:gd name="connsiteX94" fmla="*/ 169148 w 599175"/>
              <a:gd name="connsiteY94" fmla="*/ 211436 h 368873"/>
              <a:gd name="connsiteX95" fmla="*/ 184112 w 599175"/>
              <a:gd name="connsiteY95" fmla="*/ 204930 h 368873"/>
              <a:gd name="connsiteX96" fmla="*/ 196472 w 599175"/>
              <a:gd name="connsiteY96" fmla="*/ 209484 h 368873"/>
              <a:gd name="connsiteX97" fmla="*/ 198424 w 599175"/>
              <a:gd name="connsiteY97" fmla="*/ 236808 h 368873"/>
              <a:gd name="connsiteX98" fmla="*/ 163944 w 599175"/>
              <a:gd name="connsiteY98" fmla="*/ 275842 h 368873"/>
              <a:gd name="connsiteX99" fmla="*/ 150932 w 599175"/>
              <a:gd name="connsiteY99" fmla="*/ 282348 h 368873"/>
              <a:gd name="connsiteX100" fmla="*/ 199075 w 599175"/>
              <a:gd name="connsiteY100" fmla="*/ 307069 h 368873"/>
              <a:gd name="connsiteX101" fmla="*/ 197123 w 599175"/>
              <a:gd name="connsiteY101" fmla="*/ 307069 h 368873"/>
              <a:gd name="connsiteX102" fmla="*/ 178256 w 599175"/>
              <a:gd name="connsiteY102" fmla="*/ 287552 h 368873"/>
              <a:gd name="connsiteX103" fmla="*/ 182810 w 599175"/>
              <a:gd name="connsiteY103" fmla="*/ 275191 h 368873"/>
              <a:gd name="connsiteX104" fmla="*/ 212737 w 599175"/>
              <a:gd name="connsiteY104" fmla="*/ 240711 h 368873"/>
              <a:gd name="connsiteX105" fmla="*/ 227700 w 599175"/>
              <a:gd name="connsiteY105" fmla="*/ 234206 h 368873"/>
              <a:gd name="connsiteX106" fmla="*/ 240061 w 599175"/>
              <a:gd name="connsiteY106" fmla="*/ 238760 h 368873"/>
              <a:gd name="connsiteX107" fmla="*/ 242012 w 599175"/>
              <a:gd name="connsiteY107" fmla="*/ 266083 h 368873"/>
              <a:gd name="connsiteX108" fmla="*/ 212086 w 599175"/>
              <a:gd name="connsiteY108" fmla="*/ 300564 h 368873"/>
              <a:gd name="connsiteX109" fmla="*/ 199075 w 599175"/>
              <a:gd name="connsiteY109" fmla="*/ 307069 h 368873"/>
              <a:gd name="connsiteX110" fmla="*/ 199075 w 599175"/>
              <a:gd name="connsiteY110" fmla="*/ 307069 h 368873"/>
              <a:gd name="connsiteX111" fmla="*/ 240061 w 599175"/>
              <a:gd name="connsiteY111" fmla="*/ 331141 h 368873"/>
              <a:gd name="connsiteX112" fmla="*/ 238109 w 599175"/>
              <a:gd name="connsiteY112" fmla="*/ 331141 h 368873"/>
              <a:gd name="connsiteX113" fmla="*/ 227700 w 599175"/>
              <a:gd name="connsiteY113" fmla="*/ 327237 h 368873"/>
              <a:gd name="connsiteX114" fmla="*/ 226399 w 599175"/>
              <a:gd name="connsiteY114" fmla="*/ 304467 h 368873"/>
              <a:gd name="connsiteX115" fmla="*/ 256325 w 599175"/>
              <a:gd name="connsiteY115" fmla="*/ 269987 h 368873"/>
              <a:gd name="connsiteX116" fmla="*/ 268686 w 599175"/>
              <a:gd name="connsiteY116" fmla="*/ 264782 h 368873"/>
              <a:gd name="connsiteX117" fmla="*/ 279095 w 599175"/>
              <a:gd name="connsiteY117" fmla="*/ 268686 h 368873"/>
              <a:gd name="connsiteX118" fmla="*/ 280396 w 599175"/>
              <a:gd name="connsiteY118" fmla="*/ 291456 h 368873"/>
              <a:gd name="connsiteX119" fmla="*/ 250470 w 599175"/>
              <a:gd name="connsiteY119" fmla="*/ 325936 h 368873"/>
              <a:gd name="connsiteX120" fmla="*/ 240061 w 599175"/>
              <a:gd name="connsiteY120" fmla="*/ 331141 h 368873"/>
              <a:gd name="connsiteX121" fmla="*/ 240061 w 599175"/>
              <a:gd name="connsiteY121" fmla="*/ 331141 h 368873"/>
              <a:gd name="connsiteX122" fmla="*/ 279745 w 599175"/>
              <a:gd name="connsiteY122" fmla="*/ 346754 h 368873"/>
              <a:gd name="connsiteX123" fmla="*/ 269987 w 599175"/>
              <a:gd name="connsiteY123" fmla="*/ 343501 h 368873"/>
              <a:gd name="connsiteX124" fmla="*/ 268686 w 599175"/>
              <a:gd name="connsiteY124" fmla="*/ 325285 h 368873"/>
              <a:gd name="connsiteX125" fmla="*/ 294058 w 599175"/>
              <a:gd name="connsiteY125" fmla="*/ 296010 h 368873"/>
              <a:gd name="connsiteX126" fmla="*/ 303817 w 599175"/>
              <a:gd name="connsiteY126" fmla="*/ 291456 h 368873"/>
              <a:gd name="connsiteX127" fmla="*/ 312274 w 599175"/>
              <a:gd name="connsiteY127" fmla="*/ 294709 h 368873"/>
              <a:gd name="connsiteX128" fmla="*/ 313575 w 599175"/>
              <a:gd name="connsiteY128" fmla="*/ 312925 h 368873"/>
              <a:gd name="connsiteX129" fmla="*/ 288203 w 599175"/>
              <a:gd name="connsiteY129" fmla="*/ 342200 h 368873"/>
              <a:gd name="connsiteX130" fmla="*/ 279745 w 599175"/>
              <a:gd name="connsiteY130" fmla="*/ 346754 h 368873"/>
              <a:gd name="connsiteX131" fmla="*/ 279745 w 599175"/>
              <a:gd name="connsiteY131" fmla="*/ 346754 h 368873"/>
              <a:gd name="connsiteX132" fmla="*/ 422871 w 599175"/>
              <a:gd name="connsiteY132" fmla="*/ 270637 h 368873"/>
              <a:gd name="connsiteX133" fmla="*/ 420269 w 599175"/>
              <a:gd name="connsiteY133" fmla="*/ 270637 h 368873"/>
              <a:gd name="connsiteX134" fmla="*/ 409209 w 599175"/>
              <a:gd name="connsiteY134" fmla="*/ 268035 h 368873"/>
              <a:gd name="connsiteX135" fmla="*/ 409860 w 599175"/>
              <a:gd name="connsiteY135" fmla="*/ 271939 h 368873"/>
              <a:gd name="connsiteX136" fmla="*/ 386439 w 599175"/>
              <a:gd name="connsiteY136" fmla="*/ 299913 h 368873"/>
              <a:gd name="connsiteX137" fmla="*/ 386439 w 599175"/>
              <a:gd name="connsiteY137" fmla="*/ 299913 h 368873"/>
              <a:gd name="connsiteX138" fmla="*/ 379933 w 599175"/>
              <a:gd name="connsiteY138" fmla="*/ 299263 h 368873"/>
              <a:gd name="connsiteX139" fmla="*/ 379933 w 599175"/>
              <a:gd name="connsiteY139" fmla="*/ 299913 h 368873"/>
              <a:gd name="connsiteX140" fmla="*/ 356513 w 599175"/>
              <a:gd name="connsiteY140" fmla="*/ 327888 h 368873"/>
              <a:gd name="connsiteX141" fmla="*/ 356513 w 599175"/>
              <a:gd name="connsiteY141" fmla="*/ 327888 h 368873"/>
              <a:gd name="connsiteX142" fmla="*/ 350007 w 599175"/>
              <a:gd name="connsiteY142" fmla="*/ 327237 h 368873"/>
              <a:gd name="connsiteX143" fmla="*/ 350007 w 599175"/>
              <a:gd name="connsiteY143" fmla="*/ 327888 h 368873"/>
              <a:gd name="connsiteX144" fmla="*/ 326587 w 599175"/>
              <a:gd name="connsiteY144" fmla="*/ 355862 h 368873"/>
              <a:gd name="connsiteX145" fmla="*/ 326587 w 599175"/>
              <a:gd name="connsiteY145" fmla="*/ 355862 h 368873"/>
              <a:gd name="connsiteX146" fmla="*/ 324635 w 599175"/>
              <a:gd name="connsiteY146" fmla="*/ 355862 h 368873"/>
              <a:gd name="connsiteX147" fmla="*/ 310973 w 599175"/>
              <a:gd name="connsiteY147" fmla="*/ 351959 h 368873"/>
              <a:gd name="connsiteX148" fmla="*/ 302515 w 599175"/>
              <a:gd name="connsiteY148" fmla="*/ 345453 h 368873"/>
              <a:gd name="connsiteX149" fmla="*/ 323334 w 599175"/>
              <a:gd name="connsiteY149" fmla="*/ 321382 h 368873"/>
              <a:gd name="connsiteX150" fmla="*/ 320731 w 599175"/>
              <a:gd name="connsiteY150" fmla="*/ 284950 h 368873"/>
              <a:gd name="connsiteX151" fmla="*/ 303817 w 599175"/>
              <a:gd name="connsiteY151" fmla="*/ 278444 h 368873"/>
              <a:gd name="connsiteX152" fmla="*/ 297311 w 599175"/>
              <a:gd name="connsiteY152" fmla="*/ 279095 h 368873"/>
              <a:gd name="connsiteX153" fmla="*/ 287552 w 599175"/>
              <a:gd name="connsiteY153" fmla="*/ 258927 h 368873"/>
              <a:gd name="connsiteX154" fmla="*/ 268035 w 599175"/>
              <a:gd name="connsiteY154" fmla="*/ 251771 h 368873"/>
              <a:gd name="connsiteX155" fmla="*/ 268035 w 599175"/>
              <a:gd name="connsiteY155" fmla="*/ 251771 h 368873"/>
              <a:gd name="connsiteX156" fmla="*/ 258927 w 599175"/>
              <a:gd name="connsiteY156" fmla="*/ 253072 h 368873"/>
              <a:gd name="connsiteX157" fmla="*/ 247867 w 599175"/>
              <a:gd name="connsiteY157" fmla="*/ 229001 h 368873"/>
              <a:gd name="connsiteX158" fmla="*/ 227049 w 599175"/>
              <a:gd name="connsiteY158" fmla="*/ 221194 h 368873"/>
              <a:gd name="connsiteX159" fmla="*/ 227049 w 599175"/>
              <a:gd name="connsiteY159" fmla="*/ 221194 h 368873"/>
              <a:gd name="connsiteX160" fmla="*/ 215339 w 599175"/>
              <a:gd name="connsiteY160" fmla="*/ 223146 h 368873"/>
              <a:gd name="connsiteX161" fmla="*/ 204279 w 599175"/>
              <a:gd name="connsiteY161" fmla="*/ 199725 h 368873"/>
              <a:gd name="connsiteX162" fmla="*/ 183461 w 599175"/>
              <a:gd name="connsiteY162" fmla="*/ 191918 h 368873"/>
              <a:gd name="connsiteX163" fmla="*/ 183461 w 599175"/>
              <a:gd name="connsiteY163" fmla="*/ 191918 h 368873"/>
              <a:gd name="connsiteX164" fmla="*/ 158739 w 599175"/>
              <a:gd name="connsiteY164" fmla="*/ 202978 h 368873"/>
              <a:gd name="connsiteX165" fmla="*/ 141824 w 599175"/>
              <a:gd name="connsiteY165" fmla="*/ 222495 h 368873"/>
              <a:gd name="connsiteX166" fmla="*/ 141174 w 599175"/>
              <a:gd name="connsiteY166" fmla="*/ 221845 h 368873"/>
              <a:gd name="connsiteX167" fmla="*/ 96935 w 599175"/>
              <a:gd name="connsiteY167" fmla="*/ 170450 h 368873"/>
              <a:gd name="connsiteX168" fmla="*/ 153535 w 599175"/>
              <a:gd name="connsiteY168" fmla="*/ 76767 h 368873"/>
              <a:gd name="connsiteX169" fmla="*/ 200376 w 599175"/>
              <a:gd name="connsiteY169" fmla="*/ 86526 h 368873"/>
              <a:gd name="connsiteX170" fmla="*/ 238109 w 599175"/>
              <a:gd name="connsiteY170" fmla="*/ 83924 h 368873"/>
              <a:gd name="connsiteX171" fmla="*/ 242012 w 599175"/>
              <a:gd name="connsiteY171" fmla="*/ 83924 h 368873"/>
              <a:gd name="connsiteX172" fmla="*/ 258927 w 599175"/>
              <a:gd name="connsiteY172" fmla="*/ 86526 h 368873"/>
              <a:gd name="connsiteX173" fmla="*/ 223146 w 599175"/>
              <a:gd name="connsiteY173" fmla="*/ 128813 h 368873"/>
              <a:gd name="connsiteX174" fmla="*/ 213387 w 599175"/>
              <a:gd name="connsiteY174" fmla="*/ 157438 h 368873"/>
              <a:gd name="connsiteX175" fmla="*/ 227049 w 599175"/>
              <a:gd name="connsiteY175" fmla="*/ 184112 h 368873"/>
              <a:gd name="connsiteX176" fmla="*/ 227049 w 599175"/>
              <a:gd name="connsiteY176" fmla="*/ 184112 h 368873"/>
              <a:gd name="connsiteX177" fmla="*/ 227049 w 599175"/>
              <a:gd name="connsiteY177" fmla="*/ 184112 h 368873"/>
              <a:gd name="connsiteX178" fmla="*/ 252421 w 599175"/>
              <a:gd name="connsiteY178" fmla="*/ 193220 h 368873"/>
              <a:gd name="connsiteX179" fmla="*/ 255674 w 599175"/>
              <a:gd name="connsiteY179" fmla="*/ 193220 h 368873"/>
              <a:gd name="connsiteX180" fmla="*/ 282348 w 599175"/>
              <a:gd name="connsiteY180" fmla="*/ 179558 h 368873"/>
              <a:gd name="connsiteX181" fmla="*/ 326587 w 599175"/>
              <a:gd name="connsiteY181" fmla="*/ 128813 h 368873"/>
              <a:gd name="connsiteX182" fmla="*/ 326587 w 599175"/>
              <a:gd name="connsiteY182" fmla="*/ 128813 h 368873"/>
              <a:gd name="connsiteX183" fmla="*/ 333743 w 599175"/>
              <a:gd name="connsiteY183" fmla="*/ 135319 h 368873"/>
              <a:gd name="connsiteX184" fmla="*/ 438485 w 599175"/>
              <a:gd name="connsiteY184" fmla="*/ 225098 h 368873"/>
              <a:gd name="connsiteX185" fmla="*/ 445641 w 599175"/>
              <a:gd name="connsiteY185" fmla="*/ 241362 h 368873"/>
              <a:gd name="connsiteX186" fmla="*/ 445641 w 599175"/>
              <a:gd name="connsiteY186" fmla="*/ 243964 h 368873"/>
              <a:gd name="connsiteX187" fmla="*/ 422871 w 599175"/>
              <a:gd name="connsiteY187" fmla="*/ 270637 h 368873"/>
              <a:gd name="connsiteX188" fmla="*/ 422871 w 599175"/>
              <a:gd name="connsiteY188" fmla="*/ 270637 h 368873"/>
              <a:gd name="connsiteX189" fmla="*/ 454749 w 599175"/>
              <a:gd name="connsiteY189" fmla="*/ 223146 h 368873"/>
              <a:gd name="connsiteX190" fmla="*/ 447593 w 599175"/>
              <a:gd name="connsiteY190" fmla="*/ 214688 h 368873"/>
              <a:gd name="connsiteX191" fmla="*/ 325936 w 599175"/>
              <a:gd name="connsiteY191" fmla="*/ 109946 h 368873"/>
              <a:gd name="connsiteX192" fmla="*/ 272589 w 599175"/>
              <a:gd name="connsiteY192" fmla="*/ 171100 h 368873"/>
              <a:gd name="connsiteX193" fmla="*/ 255024 w 599175"/>
              <a:gd name="connsiteY193" fmla="*/ 180208 h 368873"/>
              <a:gd name="connsiteX194" fmla="*/ 253072 w 599175"/>
              <a:gd name="connsiteY194" fmla="*/ 180208 h 368873"/>
              <a:gd name="connsiteX195" fmla="*/ 235507 w 599175"/>
              <a:gd name="connsiteY195" fmla="*/ 173702 h 368873"/>
              <a:gd name="connsiteX196" fmla="*/ 232254 w 599175"/>
              <a:gd name="connsiteY196" fmla="*/ 137921 h 368873"/>
              <a:gd name="connsiteX197" fmla="*/ 232904 w 599175"/>
              <a:gd name="connsiteY197" fmla="*/ 137270 h 368873"/>
              <a:gd name="connsiteX198" fmla="*/ 284299 w 599175"/>
              <a:gd name="connsiteY198" fmla="*/ 78719 h 368873"/>
              <a:gd name="connsiteX199" fmla="*/ 303817 w 599175"/>
              <a:gd name="connsiteY199" fmla="*/ 70262 h 368873"/>
              <a:gd name="connsiteX200" fmla="*/ 306419 w 599175"/>
              <a:gd name="connsiteY200" fmla="*/ 70262 h 368873"/>
              <a:gd name="connsiteX201" fmla="*/ 309672 w 599175"/>
              <a:gd name="connsiteY201" fmla="*/ 70912 h 368873"/>
              <a:gd name="connsiteX202" fmla="*/ 398800 w 599175"/>
              <a:gd name="connsiteY202" fmla="*/ 87176 h 368873"/>
              <a:gd name="connsiteX203" fmla="*/ 446292 w 599175"/>
              <a:gd name="connsiteY203" fmla="*/ 78719 h 368873"/>
              <a:gd name="connsiteX204" fmla="*/ 484025 w 599175"/>
              <a:gd name="connsiteY204" fmla="*/ 139873 h 368873"/>
              <a:gd name="connsiteX205" fmla="*/ 501590 w 599175"/>
              <a:gd name="connsiteY205" fmla="*/ 169148 h 368873"/>
              <a:gd name="connsiteX206" fmla="*/ 454749 w 599175"/>
              <a:gd name="connsiteY206" fmla="*/ 223146 h 368873"/>
              <a:gd name="connsiteX207" fmla="*/ 532167 w 599175"/>
              <a:gd name="connsiteY207" fmla="*/ 170450 h 368873"/>
              <a:gd name="connsiteX208" fmla="*/ 525661 w 599175"/>
              <a:gd name="connsiteY208" fmla="*/ 172401 h 368873"/>
              <a:gd name="connsiteX209" fmla="*/ 516553 w 599175"/>
              <a:gd name="connsiteY209" fmla="*/ 168498 h 368873"/>
              <a:gd name="connsiteX210" fmla="*/ 512650 w 599175"/>
              <a:gd name="connsiteY210" fmla="*/ 161992 h 368873"/>
              <a:gd name="connsiteX211" fmla="*/ 495084 w 599175"/>
              <a:gd name="connsiteY211" fmla="*/ 133367 h 368873"/>
              <a:gd name="connsiteX212" fmla="*/ 454098 w 599175"/>
              <a:gd name="connsiteY212" fmla="*/ 65708 h 368873"/>
              <a:gd name="connsiteX213" fmla="*/ 457351 w 599175"/>
              <a:gd name="connsiteY213" fmla="*/ 48793 h 368873"/>
              <a:gd name="connsiteX214" fmla="*/ 458652 w 599175"/>
              <a:gd name="connsiteY214" fmla="*/ 48142 h 368873"/>
              <a:gd name="connsiteX215" fmla="*/ 508746 w 599175"/>
              <a:gd name="connsiteY215" fmla="*/ 17565 h 368873"/>
              <a:gd name="connsiteX216" fmla="*/ 582261 w 599175"/>
              <a:gd name="connsiteY216" fmla="*/ 139873 h 368873"/>
              <a:gd name="connsiteX217" fmla="*/ 532167 w 599175"/>
              <a:gd name="connsiteY217" fmla="*/ 170450 h 36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599175" h="368873">
                <a:moveTo>
                  <a:pt x="593321" y="133367"/>
                </a:moveTo>
                <a:lnTo>
                  <a:pt x="519806" y="11060"/>
                </a:lnTo>
                <a:lnTo>
                  <a:pt x="513300" y="0"/>
                </a:lnTo>
                <a:lnTo>
                  <a:pt x="502241" y="7156"/>
                </a:lnTo>
                <a:lnTo>
                  <a:pt x="452797" y="37733"/>
                </a:lnTo>
                <a:cubicBezTo>
                  <a:pt x="446942" y="40986"/>
                  <a:pt x="442388" y="46841"/>
                  <a:pt x="440436" y="53347"/>
                </a:cubicBezTo>
                <a:cubicBezTo>
                  <a:pt x="439135" y="57901"/>
                  <a:pt x="439135" y="63105"/>
                  <a:pt x="441087" y="67659"/>
                </a:cubicBezTo>
                <a:cubicBezTo>
                  <a:pt x="427425" y="72213"/>
                  <a:pt x="413763" y="74816"/>
                  <a:pt x="399451" y="74816"/>
                </a:cubicBezTo>
                <a:cubicBezTo>
                  <a:pt x="379933" y="74165"/>
                  <a:pt x="360416" y="70912"/>
                  <a:pt x="341550" y="65057"/>
                </a:cubicBezTo>
                <a:cubicBezTo>
                  <a:pt x="332442" y="62455"/>
                  <a:pt x="322683" y="60503"/>
                  <a:pt x="312925" y="58551"/>
                </a:cubicBezTo>
                <a:lnTo>
                  <a:pt x="311623" y="58551"/>
                </a:lnTo>
                <a:lnTo>
                  <a:pt x="311623" y="58551"/>
                </a:lnTo>
                <a:cubicBezTo>
                  <a:pt x="310973" y="58551"/>
                  <a:pt x="310322" y="58551"/>
                  <a:pt x="310322" y="58551"/>
                </a:cubicBezTo>
                <a:lnTo>
                  <a:pt x="309021" y="58551"/>
                </a:lnTo>
                <a:lnTo>
                  <a:pt x="307720" y="58551"/>
                </a:lnTo>
                <a:cubicBezTo>
                  <a:pt x="306419" y="58551"/>
                  <a:pt x="305768" y="58551"/>
                  <a:pt x="304467" y="58551"/>
                </a:cubicBezTo>
                <a:lnTo>
                  <a:pt x="304467" y="58551"/>
                </a:lnTo>
                <a:cubicBezTo>
                  <a:pt x="293407" y="58551"/>
                  <a:pt x="282348" y="63105"/>
                  <a:pt x="275191" y="71563"/>
                </a:cubicBezTo>
                <a:lnTo>
                  <a:pt x="269987" y="77418"/>
                </a:lnTo>
                <a:cubicBezTo>
                  <a:pt x="261529" y="74165"/>
                  <a:pt x="252421" y="72213"/>
                  <a:pt x="243313" y="72213"/>
                </a:cubicBezTo>
                <a:cubicBezTo>
                  <a:pt x="241362" y="72213"/>
                  <a:pt x="240061" y="72213"/>
                  <a:pt x="238109" y="72213"/>
                </a:cubicBezTo>
                <a:cubicBezTo>
                  <a:pt x="234206" y="72213"/>
                  <a:pt x="230953" y="72864"/>
                  <a:pt x="227049" y="72864"/>
                </a:cubicBezTo>
                <a:cubicBezTo>
                  <a:pt x="218592" y="73515"/>
                  <a:pt x="210134" y="74165"/>
                  <a:pt x="201677" y="74165"/>
                </a:cubicBezTo>
                <a:cubicBezTo>
                  <a:pt x="187364" y="74816"/>
                  <a:pt x="173052" y="71563"/>
                  <a:pt x="160040" y="65708"/>
                </a:cubicBezTo>
                <a:cubicBezTo>
                  <a:pt x="160691" y="61804"/>
                  <a:pt x="160691" y="57901"/>
                  <a:pt x="160040" y="53347"/>
                </a:cubicBezTo>
                <a:cubicBezTo>
                  <a:pt x="158089" y="46841"/>
                  <a:pt x="153535" y="40986"/>
                  <a:pt x="147680" y="37733"/>
                </a:cubicBezTo>
                <a:lnTo>
                  <a:pt x="98887" y="7156"/>
                </a:lnTo>
                <a:lnTo>
                  <a:pt x="87827" y="0"/>
                </a:lnTo>
                <a:lnTo>
                  <a:pt x="81321" y="11060"/>
                </a:lnTo>
                <a:lnTo>
                  <a:pt x="6506" y="133367"/>
                </a:lnTo>
                <a:lnTo>
                  <a:pt x="0" y="144427"/>
                </a:lnTo>
                <a:lnTo>
                  <a:pt x="11060" y="150932"/>
                </a:lnTo>
                <a:lnTo>
                  <a:pt x="61154" y="181509"/>
                </a:lnTo>
                <a:cubicBezTo>
                  <a:pt x="70262" y="187364"/>
                  <a:pt x="81321" y="186714"/>
                  <a:pt x="89779" y="180208"/>
                </a:cubicBezTo>
                <a:lnTo>
                  <a:pt x="132066" y="229652"/>
                </a:lnTo>
                <a:lnTo>
                  <a:pt x="132716" y="230953"/>
                </a:lnTo>
                <a:lnTo>
                  <a:pt x="134018" y="231603"/>
                </a:lnTo>
                <a:lnTo>
                  <a:pt x="134018" y="231603"/>
                </a:lnTo>
                <a:lnTo>
                  <a:pt x="124910" y="242012"/>
                </a:lnTo>
                <a:cubicBezTo>
                  <a:pt x="113199" y="255674"/>
                  <a:pt x="114500" y="275842"/>
                  <a:pt x="127512" y="287552"/>
                </a:cubicBezTo>
                <a:lnTo>
                  <a:pt x="127512" y="287552"/>
                </a:lnTo>
                <a:lnTo>
                  <a:pt x="127512" y="287552"/>
                </a:lnTo>
                <a:cubicBezTo>
                  <a:pt x="133367" y="292757"/>
                  <a:pt x="140523" y="295359"/>
                  <a:pt x="148330" y="295359"/>
                </a:cubicBezTo>
                <a:cubicBezTo>
                  <a:pt x="149631" y="295359"/>
                  <a:pt x="150932" y="295359"/>
                  <a:pt x="152234" y="295359"/>
                </a:cubicBezTo>
                <a:cubicBezTo>
                  <a:pt x="156788" y="294709"/>
                  <a:pt x="160691" y="293407"/>
                  <a:pt x="164594" y="290805"/>
                </a:cubicBezTo>
                <a:cubicBezTo>
                  <a:pt x="165245" y="298612"/>
                  <a:pt x="169148" y="306419"/>
                  <a:pt x="175004" y="311623"/>
                </a:cubicBezTo>
                <a:lnTo>
                  <a:pt x="175004" y="311623"/>
                </a:lnTo>
                <a:lnTo>
                  <a:pt x="175004" y="311623"/>
                </a:lnTo>
                <a:cubicBezTo>
                  <a:pt x="180859" y="316828"/>
                  <a:pt x="188015" y="319430"/>
                  <a:pt x="195822" y="319430"/>
                </a:cubicBezTo>
                <a:cubicBezTo>
                  <a:pt x="196472" y="319430"/>
                  <a:pt x="197774" y="319430"/>
                  <a:pt x="198424" y="319430"/>
                </a:cubicBezTo>
                <a:cubicBezTo>
                  <a:pt x="201677" y="319430"/>
                  <a:pt x="204930" y="318780"/>
                  <a:pt x="208183" y="317479"/>
                </a:cubicBezTo>
                <a:cubicBezTo>
                  <a:pt x="208833" y="324635"/>
                  <a:pt x="212086" y="331791"/>
                  <a:pt x="217941" y="336345"/>
                </a:cubicBezTo>
                <a:lnTo>
                  <a:pt x="217941" y="336345"/>
                </a:lnTo>
                <a:lnTo>
                  <a:pt x="217941" y="336345"/>
                </a:lnTo>
                <a:cubicBezTo>
                  <a:pt x="223146" y="340899"/>
                  <a:pt x="229652" y="343501"/>
                  <a:pt x="236157" y="343501"/>
                </a:cubicBezTo>
                <a:cubicBezTo>
                  <a:pt x="237458" y="343501"/>
                  <a:pt x="238109" y="343501"/>
                  <a:pt x="239410" y="343501"/>
                </a:cubicBezTo>
                <a:cubicBezTo>
                  <a:pt x="243964" y="343501"/>
                  <a:pt x="247867" y="341550"/>
                  <a:pt x="251771" y="339598"/>
                </a:cubicBezTo>
                <a:cubicBezTo>
                  <a:pt x="253072" y="344152"/>
                  <a:pt x="255674" y="348706"/>
                  <a:pt x="259578" y="351959"/>
                </a:cubicBezTo>
                <a:cubicBezTo>
                  <a:pt x="264782" y="356513"/>
                  <a:pt x="271288" y="359115"/>
                  <a:pt x="278444" y="358465"/>
                </a:cubicBezTo>
                <a:lnTo>
                  <a:pt x="279745" y="358465"/>
                </a:lnTo>
                <a:lnTo>
                  <a:pt x="281047" y="358465"/>
                </a:lnTo>
                <a:cubicBezTo>
                  <a:pt x="284950" y="357814"/>
                  <a:pt x="288853" y="355862"/>
                  <a:pt x="292106" y="353911"/>
                </a:cubicBezTo>
                <a:lnTo>
                  <a:pt x="292757" y="354561"/>
                </a:lnTo>
                <a:lnTo>
                  <a:pt x="301865" y="361717"/>
                </a:lnTo>
                <a:lnTo>
                  <a:pt x="302515" y="362368"/>
                </a:lnTo>
                <a:lnTo>
                  <a:pt x="303166" y="363019"/>
                </a:lnTo>
                <a:cubicBezTo>
                  <a:pt x="309021" y="366922"/>
                  <a:pt x="316177" y="368874"/>
                  <a:pt x="322683" y="368874"/>
                </a:cubicBezTo>
                <a:cubicBezTo>
                  <a:pt x="323984" y="368874"/>
                  <a:pt x="325285" y="368874"/>
                  <a:pt x="326587" y="368874"/>
                </a:cubicBezTo>
                <a:cubicBezTo>
                  <a:pt x="342851" y="367573"/>
                  <a:pt x="355862" y="355862"/>
                  <a:pt x="360416" y="340249"/>
                </a:cubicBezTo>
                <a:cubicBezTo>
                  <a:pt x="374729" y="337646"/>
                  <a:pt x="386439" y="326587"/>
                  <a:pt x="390343" y="312274"/>
                </a:cubicBezTo>
                <a:cubicBezTo>
                  <a:pt x="405306" y="309021"/>
                  <a:pt x="417016" y="297961"/>
                  <a:pt x="420269" y="283649"/>
                </a:cubicBezTo>
                <a:cubicBezTo>
                  <a:pt x="420919" y="283649"/>
                  <a:pt x="422221" y="283649"/>
                  <a:pt x="422871" y="283649"/>
                </a:cubicBezTo>
                <a:cubicBezTo>
                  <a:pt x="443689" y="281697"/>
                  <a:pt x="459303" y="263481"/>
                  <a:pt x="458002" y="242663"/>
                </a:cubicBezTo>
                <a:cubicBezTo>
                  <a:pt x="458002" y="241362"/>
                  <a:pt x="458002" y="239410"/>
                  <a:pt x="458002" y="238109"/>
                </a:cubicBezTo>
                <a:lnTo>
                  <a:pt x="463206" y="231603"/>
                </a:lnTo>
                <a:lnTo>
                  <a:pt x="508096" y="179558"/>
                </a:lnTo>
                <a:cubicBezTo>
                  <a:pt x="516553" y="186714"/>
                  <a:pt x="528264" y="186714"/>
                  <a:pt x="538022" y="180859"/>
                </a:cubicBezTo>
                <a:lnTo>
                  <a:pt x="588116" y="150282"/>
                </a:lnTo>
                <a:lnTo>
                  <a:pt x="599176" y="143776"/>
                </a:lnTo>
                <a:lnTo>
                  <a:pt x="593321" y="133367"/>
                </a:lnTo>
                <a:close/>
                <a:moveTo>
                  <a:pt x="67659" y="170450"/>
                </a:moveTo>
                <a:lnTo>
                  <a:pt x="17565" y="139873"/>
                </a:lnTo>
                <a:lnTo>
                  <a:pt x="91730" y="17565"/>
                </a:lnTo>
                <a:lnTo>
                  <a:pt x="141174" y="48142"/>
                </a:lnTo>
                <a:cubicBezTo>
                  <a:pt x="146378" y="50745"/>
                  <a:pt x="148981" y="57250"/>
                  <a:pt x="147029" y="62455"/>
                </a:cubicBezTo>
                <a:lnTo>
                  <a:pt x="143126" y="68961"/>
                </a:lnTo>
                <a:lnTo>
                  <a:pt x="86526" y="162643"/>
                </a:lnTo>
                <a:lnTo>
                  <a:pt x="82623" y="168498"/>
                </a:lnTo>
                <a:cubicBezTo>
                  <a:pt x="80671" y="170450"/>
                  <a:pt x="77418" y="171751"/>
                  <a:pt x="74165" y="171751"/>
                </a:cubicBezTo>
                <a:cubicBezTo>
                  <a:pt x="72213" y="172401"/>
                  <a:pt x="69611" y="171751"/>
                  <a:pt x="67659" y="170450"/>
                </a:cubicBezTo>
                <a:close/>
                <a:moveTo>
                  <a:pt x="150932" y="282348"/>
                </a:moveTo>
                <a:cubicBezTo>
                  <a:pt x="150282" y="282348"/>
                  <a:pt x="149631" y="282348"/>
                  <a:pt x="148981" y="282348"/>
                </a:cubicBezTo>
                <a:cubicBezTo>
                  <a:pt x="138572" y="282348"/>
                  <a:pt x="130114" y="273240"/>
                  <a:pt x="130114" y="262831"/>
                </a:cubicBezTo>
                <a:cubicBezTo>
                  <a:pt x="130114" y="258277"/>
                  <a:pt x="132066" y="253723"/>
                  <a:pt x="134668" y="250470"/>
                </a:cubicBezTo>
                <a:lnTo>
                  <a:pt x="169148" y="211436"/>
                </a:lnTo>
                <a:cubicBezTo>
                  <a:pt x="173052" y="207532"/>
                  <a:pt x="178256" y="204930"/>
                  <a:pt x="184112" y="204930"/>
                </a:cubicBezTo>
                <a:cubicBezTo>
                  <a:pt x="188666" y="204930"/>
                  <a:pt x="193220" y="206882"/>
                  <a:pt x="196472" y="209484"/>
                </a:cubicBezTo>
                <a:cubicBezTo>
                  <a:pt x="204279" y="216640"/>
                  <a:pt x="205580" y="229001"/>
                  <a:pt x="198424" y="236808"/>
                </a:cubicBezTo>
                <a:lnTo>
                  <a:pt x="163944" y="275842"/>
                </a:lnTo>
                <a:cubicBezTo>
                  <a:pt x="160691" y="279745"/>
                  <a:pt x="156137" y="281697"/>
                  <a:pt x="150932" y="282348"/>
                </a:cubicBezTo>
                <a:close/>
                <a:moveTo>
                  <a:pt x="199075" y="307069"/>
                </a:moveTo>
                <a:cubicBezTo>
                  <a:pt x="198424" y="307069"/>
                  <a:pt x="197774" y="307069"/>
                  <a:pt x="197123" y="307069"/>
                </a:cubicBezTo>
                <a:cubicBezTo>
                  <a:pt x="186714" y="307069"/>
                  <a:pt x="178256" y="297961"/>
                  <a:pt x="178256" y="287552"/>
                </a:cubicBezTo>
                <a:cubicBezTo>
                  <a:pt x="178256" y="282998"/>
                  <a:pt x="180208" y="278444"/>
                  <a:pt x="182810" y="275191"/>
                </a:cubicBezTo>
                <a:lnTo>
                  <a:pt x="212737" y="240711"/>
                </a:lnTo>
                <a:cubicBezTo>
                  <a:pt x="216640" y="236808"/>
                  <a:pt x="221845" y="234206"/>
                  <a:pt x="227700" y="234206"/>
                </a:cubicBezTo>
                <a:cubicBezTo>
                  <a:pt x="232254" y="234206"/>
                  <a:pt x="236808" y="236157"/>
                  <a:pt x="240061" y="238760"/>
                </a:cubicBezTo>
                <a:cubicBezTo>
                  <a:pt x="247867" y="245916"/>
                  <a:pt x="249169" y="258277"/>
                  <a:pt x="242012" y="266083"/>
                </a:cubicBezTo>
                <a:lnTo>
                  <a:pt x="212086" y="300564"/>
                </a:lnTo>
                <a:cubicBezTo>
                  <a:pt x="208833" y="304467"/>
                  <a:pt x="204279" y="307069"/>
                  <a:pt x="199075" y="307069"/>
                </a:cubicBezTo>
                <a:lnTo>
                  <a:pt x="199075" y="307069"/>
                </a:lnTo>
                <a:close/>
                <a:moveTo>
                  <a:pt x="240061" y="331141"/>
                </a:moveTo>
                <a:cubicBezTo>
                  <a:pt x="239410" y="331141"/>
                  <a:pt x="238759" y="331141"/>
                  <a:pt x="238109" y="331141"/>
                </a:cubicBezTo>
                <a:cubicBezTo>
                  <a:pt x="234206" y="331141"/>
                  <a:pt x="230953" y="329839"/>
                  <a:pt x="227700" y="327237"/>
                </a:cubicBezTo>
                <a:cubicBezTo>
                  <a:pt x="221194" y="321382"/>
                  <a:pt x="220544" y="310973"/>
                  <a:pt x="226399" y="304467"/>
                </a:cubicBezTo>
                <a:lnTo>
                  <a:pt x="256325" y="269987"/>
                </a:lnTo>
                <a:cubicBezTo>
                  <a:pt x="259578" y="266734"/>
                  <a:pt x="264132" y="264782"/>
                  <a:pt x="268686" y="264782"/>
                </a:cubicBezTo>
                <a:cubicBezTo>
                  <a:pt x="272589" y="264782"/>
                  <a:pt x="276493" y="266083"/>
                  <a:pt x="279095" y="268686"/>
                </a:cubicBezTo>
                <a:cubicBezTo>
                  <a:pt x="285601" y="274541"/>
                  <a:pt x="286251" y="284950"/>
                  <a:pt x="280396" y="291456"/>
                </a:cubicBezTo>
                <a:lnTo>
                  <a:pt x="250470" y="325936"/>
                </a:lnTo>
                <a:cubicBezTo>
                  <a:pt x="247867" y="329189"/>
                  <a:pt x="243964" y="331141"/>
                  <a:pt x="240061" y="331141"/>
                </a:cubicBezTo>
                <a:lnTo>
                  <a:pt x="240061" y="331141"/>
                </a:lnTo>
                <a:close/>
                <a:moveTo>
                  <a:pt x="279745" y="346754"/>
                </a:moveTo>
                <a:cubicBezTo>
                  <a:pt x="276493" y="346754"/>
                  <a:pt x="272589" y="346104"/>
                  <a:pt x="269987" y="343501"/>
                </a:cubicBezTo>
                <a:cubicBezTo>
                  <a:pt x="264782" y="338947"/>
                  <a:pt x="264132" y="330490"/>
                  <a:pt x="268686" y="325285"/>
                </a:cubicBezTo>
                <a:lnTo>
                  <a:pt x="294058" y="296010"/>
                </a:lnTo>
                <a:cubicBezTo>
                  <a:pt x="296660" y="293407"/>
                  <a:pt x="299913" y="291456"/>
                  <a:pt x="303817" y="291456"/>
                </a:cubicBezTo>
                <a:cubicBezTo>
                  <a:pt x="307069" y="291456"/>
                  <a:pt x="309672" y="292757"/>
                  <a:pt x="312274" y="294709"/>
                </a:cubicBezTo>
                <a:cubicBezTo>
                  <a:pt x="317479" y="299263"/>
                  <a:pt x="318129" y="307720"/>
                  <a:pt x="313575" y="312925"/>
                </a:cubicBezTo>
                <a:lnTo>
                  <a:pt x="288203" y="342200"/>
                </a:lnTo>
                <a:cubicBezTo>
                  <a:pt x="286251" y="344803"/>
                  <a:pt x="282998" y="346104"/>
                  <a:pt x="279745" y="346754"/>
                </a:cubicBezTo>
                <a:lnTo>
                  <a:pt x="279745" y="346754"/>
                </a:lnTo>
                <a:close/>
                <a:moveTo>
                  <a:pt x="422871" y="270637"/>
                </a:moveTo>
                <a:cubicBezTo>
                  <a:pt x="422221" y="270637"/>
                  <a:pt x="420919" y="270637"/>
                  <a:pt x="420269" y="270637"/>
                </a:cubicBezTo>
                <a:cubicBezTo>
                  <a:pt x="416365" y="270637"/>
                  <a:pt x="412462" y="269336"/>
                  <a:pt x="409209" y="268035"/>
                </a:cubicBezTo>
                <a:cubicBezTo>
                  <a:pt x="409209" y="269336"/>
                  <a:pt x="409860" y="270637"/>
                  <a:pt x="409860" y="271939"/>
                </a:cubicBezTo>
                <a:cubicBezTo>
                  <a:pt x="411161" y="286251"/>
                  <a:pt x="400752" y="298612"/>
                  <a:pt x="386439" y="299913"/>
                </a:cubicBezTo>
                <a:cubicBezTo>
                  <a:pt x="386439" y="299913"/>
                  <a:pt x="386439" y="299913"/>
                  <a:pt x="386439" y="299913"/>
                </a:cubicBezTo>
                <a:cubicBezTo>
                  <a:pt x="384487" y="299913"/>
                  <a:pt x="381885" y="299913"/>
                  <a:pt x="379933" y="299263"/>
                </a:cubicBezTo>
                <a:lnTo>
                  <a:pt x="379933" y="299913"/>
                </a:lnTo>
                <a:cubicBezTo>
                  <a:pt x="381235" y="314226"/>
                  <a:pt x="370825" y="326587"/>
                  <a:pt x="356513" y="327888"/>
                </a:cubicBezTo>
                <a:cubicBezTo>
                  <a:pt x="356513" y="327888"/>
                  <a:pt x="356513" y="327888"/>
                  <a:pt x="356513" y="327888"/>
                </a:cubicBezTo>
                <a:cubicBezTo>
                  <a:pt x="354561" y="327888"/>
                  <a:pt x="351959" y="327888"/>
                  <a:pt x="350007" y="327237"/>
                </a:cubicBezTo>
                <a:lnTo>
                  <a:pt x="350007" y="327888"/>
                </a:lnTo>
                <a:cubicBezTo>
                  <a:pt x="351308" y="342200"/>
                  <a:pt x="340899" y="354561"/>
                  <a:pt x="326587" y="355862"/>
                </a:cubicBezTo>
                <a:cubicBezTo>
                  <a:pt x="326587" y="355862"/>
                  <a:pt x="326587" y="355862"/>
                  <a:pt x="326587" y="355862"/>
                </a:cubicBezTo>
                <a:cubicBezTo>
                  <a:pt x="325936" y="355862"/>
                  <a:pt x="325285" y="355862"/>
                  <a:pt x="324635" y="355862"/>
                </a:cubicBezTo>
                <a:cubicBezTo>
                  <a:pt x="320081" y="355862"/>
                  <a:pt x="315527" y="354561"/>
                  <a:pt x="310973" y="351959"/>
                </a:cubicBezTo>
                <a:lnTo>
                  <a:pt x="302515" y="345453"/>
                </a:lnTo>
                <a:lnTo>
                  <a:pt x="323334" y="321382"/>
                </a:lnTo>
                <a:cubicBezTo>
                  <a:pt x="332442" y="310322"/>
                  <a:pt x="331141" y="294058"/>
                  <a:pt x="320731" y="284950"/>
                </a:cubicBezTo>
                <a:cubicBezTo>
                  <a:pt x="316177" y="281047"/>
                  <a:pt x="310322" y="278444"/>
                  <a:pt x="303817" y="278444"/>
                </a:cubicBezTo>
                <a:cubicBezTo>
                  <a:pt x="301865" y="278444"/>
                  <a:pt x="299263" y="278444"/>
                  <a:pt x="297311" y="279095"/>
                </a:cubicBezTo>
                <a:cubicBezTo>
                  <a:pt x="296660" y="271288"/>
                  <a:pt x="293407" y="264132"/>
                  <a:pt x="287552" y="258927"/>
                </a:cubicBezTo>
                <a:cubicBezTo>
                  <a:pt x="282348" y="254373"/>
                  <a:pt x="275191" y="251771"/>
                  <a:pt x="268035" y="251771"/>
                </a:cubicBezTo>
                <a:lnTo>
                  <a:pt x="268035" y="251771"/>
                </a:lnTo>
                <a:cubicBezTo>
                  <a:pt x="264782" y="251771"/>
                  <a:pt x="262180" y="252421"/>
                  <a:pt x="258927" y="253072"/>
                </a:cubicBezTo>
                <a:cubicBezTo>
                  <a:pt x="258927" y="243964"/>
                  <a:pt x="255024" y="235507"/>
                  <a:pt x="247867" y="229001"/>
                </a:cubicBezTo>
                <a:cubicBezTo>
                  <a:pt x="242012" y="223796"/>
                  <a:pt x="234856" y="220544"/>
                  <a:pt x="227049" y="221194"/>
                </a:cubicBezTo>
                <a:lnTo>
                  <a:pt x="227049" y="221194"/>
                </a:lnTo>
                <a:cubicBezTo>
                  <a:pt x="223146" y="221194"/>
                  <a:pt x="219242" y="221845"/>
                  <a:pt x="215339" y="223146"/>
                </a:cubicBezTo>
                <a:cubicBezTo>
                  <a:pt x="214688" y="214038"/>
                  <a:pt x="210785" y="205580"/>
                  <a:pt x="204279" y="199725"/>
                </a:cubicBezTo>
                <a:cubicBezTo>
                  <a:pt x="198424" y="194521"/>
                  <a:pt x="191268" y="191268"/>
                  <a:pt x="183461" y="191918"/>
                </a:cubicBezTo>
                <a:lnTo>
                  <a:pt x="183461" y="191918"/>
                </a:lnTo>
                <a:cubicBezTo>
                  <a:pt x="174353" y="191918"/>
                  <a:pt x="165245" y="195822"/>
                  <a:pt x="158739" y="202978"/>
                </a:cubicBezTo>
                <a:lnTo>
                  <a:pt x="141824" y="222495"/>
                </a:lnTo>
                <a:lnTo>
                  <a:pt x="141174" y="221845"/>
                </a:lnTo>
                <a:lnTo>
                  <a:pt x="96935" y="170450"/>
                </a:lnTo>
                <a:lnTo>
                  <a:pt x="153535" y="76767"/>
                </a:lnTo>
                <a:cubicBezTo>
                  <a:pt x="167847" y="83924"/>
                  <a:pt x="184112" y="87176"/>
                  <a:pt x="200376" y="86526"/>
                </a:cubicBezTo>
                <a:cubicBezTo>
                  <a:pt x="213387" y="86526"/>
                  <a:pt x="226399" y="85225"/>
                  <a:pt x="238109" y="83924"/>
                </a:cubicBezTo>
                <a:cubicBezTo>
                  <a:pt x="239410" y="83924"/>
                  <a:pt x="240711" y="83924"/>
                  <a:pt x="242012" y="83924"/>
                </a:cubicBezTo>
                <a:cubicBezTo>
                  <a:pt x="247867" y="83924"/>
                  <a:pt x="253723" y="84574"/>
                  <a:pt x="258927" y="86526"/>
                </a:cubicBezTo>
                <a:lnTo>
                  <a:pt x="223146" y="128813"/>
                </a:lnTo>
                <a:cubicBezTo>
                  <a:pt x="215990" y="136620"/>
                  <a:pt x="212737" y="147029"/>
                  <a:pt x="213387" y="157438"/>
                </a:cubicBezTo>
                <a:cubicBezTo>
                  <a:pt x="214038" y="167847"/>
                  <a:pt x="219242" y="176955"/>
                  <a:pt x="227049" y="184112"/>
                </a:cubicBezTo>
                <a:lnTo>
                  <a:pt x="227049" y="184112"/>
                </a:lnTo>
                <a:lnTo>
                  <a:pt x="227049" y="184112"/>
                </a:lnTo>
                <a:cubicBezTo>
                  <a:pt x="234206" y="189967"/>
                  <a:pt x="243313" y="193220"/>
                  <a:pt x="252421" y="193220"/>
                </a:cubicBezTo>
                <a:cubicBezTo>
                  <a:pt x="253723" y="193220"/>
                  <a:pt x="254373" y="193220"/>
                  <a:pt x="255674" y="193220"/>
                </a:cubicBezTo>
                <a:cubicBezTo>
                  <a:pt x="266083" y="192569"/>
                  <a:pt x="275842" y="187364"/>
                  <a:pt x="282348" y="179558"/>
                </a:cubicBezTo>
                <a:lnTo>
                  <a:pt x="326587" y="128813"/>
                </a:lnTo>
                <a:lnTo>
                  <a:pt x="326587" y="128813"/>
                </a:lnTo>
                <a:lnTo>
                  <a:pt x="333743" y="135319"/>
                </a:lnTo>
                <a:lnTo>
                  <a:pt x="438485" y="225098"/>
                </a:lnTo>
                <a:cubicBezTo>
                  <a:pt x="443039" y="229001"/>
                  <a:pt x="445641" y="235507"/>
                  <a:pt x="445641" y="241362"/>
                </a:cubicBezTo>
                <a:cubicBezTo>
                  <a:pt x="445641" y="242012"/>
                  <a:pt x="445641" y="243964"/>
                  <a:pt x="445641" y="243964"/>
                </a:cubicBezTo>
                <a:cubicBezTo>
                  <a:pt x="446942" y="257626"/>
                  <a:pt x="436533" y="269336"/>
                  <a:pt x="422871" y="270637"/>
                </a:cubicBezTo>
                <a:cubicBezTo>
                  <a:pt x="422871" y="270637"/>
                  <a:pt x="422871" y="270637"/>
                  <a:pt x="422871" y="270637"/>
                </a:cubicBezTo>
                <a:close/>
                <a:moveTo>
                  <a:pt x="454749" y="223146"/>
                </a:moveTo>
                <a:cubicBezTo>
                  <a:pt x="452797" y="219893"/>
                  <a:pt x="450195" y="217291"/>
                  <a:pt x="447593" y="214688"/>
                </a:cubicBezTo>
                <a:lnTo>
                  <a:pt x="325936" y="109946"/>
                </a:lnTo>
                <a:lnTo>
                  <a:pt x="272589" y="171100"/>
                </a:lnTo>
                <a:cubicBezTo>
                  <a:pt x="268035" y="176305"/>
                  <a:pt x="262180" y="179558"/>
                  <a:pt x="255024" y="180208"/>
                </a:cubicBezTo>
                <a:cubicBezTo>
                  <a:pt x="254373" y="180208"/>
                  <a:pt x="253723" y="180208"/>
                  <a:pt x="253072" y="180208"/>
                </a:cubicBezTo>
                <a:cubicBezTo>
                  <a:pt x="246566" y="180208"/>
                  <a:pt x="240711" y="177606"/>
                  <a:pt x="235507" y="173702"/>
                </a:cubicBezTo>
                <a:cubicBezTo>
                  <a:pt x="224447" y="164594"/>
                  <a:pt x="223146" y="148981"/>
                  <a:pt x="232254" y="137921"/>
                </a:cubicBezTo>
                <a:cubicBezTo>
                  <a:pt x="232254" y="137921"/>
                  <a:pt x="232904" y="137270"/>
                  <a:pt x="232904" y="137270"/>
                </a:cubicBezTo>
                <a:lnTo>
                  <a:pt x="284299" y="78719"/>
                </a:lnTo>
                <a:cubicBezTo>
                  <a:pt x="289504" y="72864"/>
                  <a:pt x="296660" y="70262"/>
                  <a:pt x="303817" y="70262"/>
                </a:cubicBezTo>
                <a:cubicBezTo>
                  <a:pt x="304467" y="70262"/>
                  <a:pt x="305118" y="70262"/>
                  <a:pt x="306419" y="70262"/>
                </a:cubicBezTo>
                <a:cubicBezTo>
                  <a:pt x="307720" y="70262"/>
                  <a:pt x="308371" y="70912"/>
                  <a:pt x="309672" y="70912"/>
                </a:cubicBezTo>
                <a:cubicBezTo>
                  <a:pt x="339598" y="76767"/>
                  <a:pt x="366922" y="87176"/>
                  <a:pt x="398800" y="87176"/>
                </a:cubicBezTo>
                <a:cubicBezTo>
                  <a:pt x="415064" y="87176"/>
                  <a:pt x="431328" y="84574"/>
                  <a:pt x="446292" y="78719"/>
                </a:cubicBezTo>
                <a:lnTo>
                  <a:pt x="484025" y="139873"/>
                </a:lnTo>
                <a:lnTo>
                  <a:pt x="501590" y="169148"/>
                </a:lnTo>
                <a:lnTo>
                  <a:pt x="454749" y="223146"/>
                </a:lnTo>
                <a:close/>
                <a:moveTo>
                  <a:pt x="532167" y="170450"/>
                </a:moveTo>
                <a:cubicBezTo>
                  <a:pt x="530215" y="171751"/>
                  <a:pt x="527613" y="172401"/>
                  <a:pt x="525661" y="172401"/>
                </a:cubicBezTo>
                <a:cubicBezTo>
                  <a:pt x="522408" y="172401"/>
                  <a:pt x="519156" y="171100"/>
                  <a:pt x="516553" y="168498"/>
                </a:cubicBezTo>
                <a:lnTo>
                  <a:pt x="512650" y="161992"/>
                </a:lnTo>
                <a:lnTo>
                  <a:pt x="495084" y="133367"/>
                </a:lnTo>
                <a:lnTo>
                  <a:pt x="454098" y="65708"/>
                </a:lnTo>
                <a:cubicBezTo>
                  <a:pt x="450195" y="59853"/>
                  <a:pt x="452147" y="52696"/>
                  <a:pt x="457351" y="48793"/>
                </a:cubicBezTo>
                <a:cubicBezTo>
                  <a:pt x="458002" y="48793"/>
                  <a:pt x="458002" y="48142"/>
                  <a:pt x="458652" y="48142"/>
                </a:cubicBezTo>
                <a:lnTo>
                  <a:pt x="508746" y="17565"/>
                </a:lnTo>
                <a:lnTo>
                  <a:pt x="582261" y="139873"/>
                </a:lnTo>
                <a:lnTo>
                  <a:pt x="532167" y="170450"/>
                </a:lnTo>
                <a:close/>
              </a:path>
            </a:pathLst>
          </a:custGeom>
          <a:solidFill>
            <a:schemeClr val="bg1"/>
          </a:solidFill>
          <a:ln w="6449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919D8-826E-4C83-9D87-FF161D8A6968}"/>
              </a:ext>
            </a:extLst>
          </p:cNvPr>
          <p:cNvGrpSpPr/>
          <p:nvPr/>
        </p:nvGrpSpPr>
        <p:grpSpPr>
          <a:xfrm>
            <a:off x="5792740" y="2103465"/>
            <a:ext cx="530394" cy="471010"/>
            <a:chOff x="7270575" y="2113193"/>
            <a:chExt cx="530394" cy="471010"/>
          </a:xfrm>
        </p:grpSpPr>
        <p:grpSp>
          <p:nvGrpSpPr>
            <p:cNvPr id="77" name="Graphic 19" descr="Money outline">
              <a:extLst>
                <a:ext uri="{FF2B5EF4-FFF2-40B4-BE49-F238E27FC236}">
                  <a16:creationId xmlns:a16="http://schemas.microsoft.com/office/drawing/2014/main" id="{B8A81274-A2F7-4C6D-93A8-D7F46C9FAF37}"/>
                </a:ext>
              </a:extLst>
            </p:cNvPr>
            <p:cNvGrpSpPr/>
            <p:nvPr/>
          </p:nvGrpSpPr>
          <p:grpSpPr>
            <a:xfrm>
              <a:off x="7445442" y="2323613"/>
              <a:ext cx="355527" cy="260590"/>
              <a:chOff x="7314803" y="2154392"/>
              <a:chExt cx="391080" cy="286649"/>
            </a:xfrm>
            <a:solidFill>
              <a:schemeClr val="bg1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12F2912-F7EE-4820-9702-F94720CCDABA}"/>
                  </a:ext>
                </a:extLst>
              </p:cNvPr>
              <p:cNvSpPr/>
              <p:nvPr/>
            </p:nvSpPr>
            <p:spPr>
              <a:xfrm>
                <a:off x="7430153" y="2203870"/>
                <a:ext cx="240743" cy="46105"/>
              </a:xfrm>
              <a:custGeom>
                <a:avLst/>
                <a:gdLst>
                  <a:gd name="connsiteX0" fmla="*/ 224676 w 240743"/>
                  <a:gd name="connsiteY0" fmla="*/ 10451 h 46105"/>
                  <a:gd name="connsiteX1" fmla="*/ 231687 w 240743"/>
                  <a:gd name="connsiteY1" fmla="*/ 46101 h 46105"/>
                  <a:gd name="connsiteX2" fmla="*/ 240743 w 240743"/>
                  <a:gd name="connsiteY2" fmla="*/ 46101 h 46105"/>
                  <a:gd name="connsiteX3" fmla="*/ 231687 w 240743"/>
                  <a:gd name="connsiteY3" fmla="*/ 0 h 46105"/>
                  <a:gd name="connsiteX4" fmla="*/ 182 w 240743"/>
                  <a:gd name="connsiteY4" fmla="*/ 46021 h 46105"/>
                  <a:gd name="connsiteX5" fmla="*/ 182 w 240743"/>
                  <a:gd name="connsiteY5" fmla="*/ 46106 h 46105"/>
                  <a:gd name="connsiteX6" fmla="*/ 45332 w 240743"/>
                  <a:gd name="connsiteY6" fmla="*/ 46106 h 4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743" h="46105">
                    <a:moveTo>
                      <a:pt x="224676" y="10451"/>
                    </a:moveTo>
                    <a:lnTo>
                      <a:pt x="231687" y="46101"/>
                    </a:lnTo>
                    <a:lnTo>
                      <a:pt x="240743" y="46101"/>
                    </a:lnTo>
                    <a:lnTo>
                      <a:pt x="231687" y="0"/>
                    </a:lnTo>
                    <a:lnTo>
                      <a:pt x="182" y="46021"/>
                    </a:lnTo>
                    <a:cubicBezTo>
                      <a:pt x="-63" y="46070"/>
                      <a:pt x="-58" y="46106"/>
                      <a:pt x="182" y="46106"/>
                    </a:cubicBezTo>
                    <a:lnTo>
                      <a:pt x="45332" y="46106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AABB21-1A7D-4231-AEBF-D59D3DB40291}"/>
                  </a:ext>
                </a:extLst>
              </p:cNvPr>
              <p:cNvSpPr/>
              <p:nvPr/>
            </p:nvSpPr>
            <p:spPr>
              <a:xfrm>
                <a:off x="7373410" y="2154392"/>
                <a:ext cx="250962" cy="95583"/>
              </a:xfrm>
              <a:custGeom>
                <a:avLst/>
                <a:gdLst>
                  <a:gd name="connsiteX0" fmla="*/ 228688 w 250962"/>
                  <a:gd name="connsiteY0" fmla="*/ 11629 h 95583"/>
                  <a:gd name="connsiteX1" fmla="*/ 242076 w 250962"/>
                  <a:gd name="connsiteY1" fmla="*/ 45101 h 95583"/>
                  <a:gd name="connsiteX2" fmla="*/ 250963 w 250962"/>
                  <a:gd name="connsiteY2" fmla="*/ 43324 h 95583"/>
                  <a:gd name="connsiteX3" fmla="*/ 233633 w 250962"/>
                  <a:gd name="connsiteY3" fmla="*/ 0 h 95583"/>
                  <a:gd name="connsiteX4" fmla="*/ 83 w 250962"/>
                  <a:gd name="connsiteY4" fmla="*/ 95499 h 95583"/>
                  <a:gd name="connsiteX5" fmla="*/ 83 w 250962"/>
                  <a:gd name="connsiteY5" fmla="*/ 95584 h 95583"/>
                  <a:gd name="connsiteX6" fmla="*/ 23341 w 250962"/>
                  <a:gd name="connsiteY6" fmla="*/ 95584 h 9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962" h="95583">
                    <a:moveTo>
                      <a:pt x="228688" y="11629"/>
                    </a:moveTo>
                    <a:lnTo>
                      <a:pt x="242076" y="45101"/>
                    </a:lnTo>
                    <a:lnTo>
                      <a:pt x="250963" y="43324"/>
                    </a:lnTo>
                    <a:lnTo>
                      <a:pt x="233633" y="0"/>
                    </a:lnTo>
                    <a:lnTo>
                      <a:pt x="83" y="95499"/>
                    </a:lnTo>
                    <a:cubicBezTo>
                      <a:pt x="-32" y="95548"/>
                      <a:pt x="-23" y="95584"/>
                      <a:pt x="83" y="95584"/>
                    </a:cubicBezTo>
                    <a:lnTo>
                      <a:pt x="23341" y="95584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37BDDDE-6C2A-4F6A-8D42-A98AF7A40BE0}"/>
                  </a:ext>
                </a:extLst>
              </p:cNvPr>
              <p:cNvSpPr/>
              <p:nvPr/>
            </p:nvSpPr>
            <p:spPr>
              <a:xfrm>
                <a:off x="7314803" y="2263302"/>
                <a:ext cx="391080" cy="177739"/>
              </a:xfrm>
              <a:custGeom>
                <a:avLst/>
                <a:gdLst>
                  <a:gd name="connsiteX0" fmla="*/ 391080 w 391080"/>
                  <a:gd name="connsiteY0" fmla="*/ 0 h 177739"/>
                  <a:gd name="connsiteX1" fmla="*/ 0 w 391080"/>
                  <a:gd name="connsiteY1" fmla="*/ 0 h 177739"/>
                  <a:gd name="connsiteX2" fmla="*/ 0 w 391080"/>
                  <a:gd name="connsiteY2" fmla="*/ 177740 h 177739"/>
                  <a:gd name="connsiteX3" fmla="*/ 391080 w 391080"/>
                  <a:gd name="connsiteY3" fmla="*/ 177740 h 177739"/>
                  <a:gd name="connsiteX4" fmla="*/ 382193 w 391080"/>
                  <a:gd name="connsiteY4" fmla="*/ 168853 h 177739"/>
                  <a:gd name="connsiteX5" fmla="*/ 8887 w 391080"/>
                  <a:gd name="connsiteY5" fmla="*/ 168853 h 177739"/>
                  <a:gd name="connsiteX6" fmla="*/ 8887 w 391080"/>
                  <a:gd name="connsiteY6" fmla="*/ 8887 h 177739"/>
                  <a:gd name="connsiteX7" fmla="*/ 382193 w 391080"/>
                  <a:gd name="connsiteY7" fmla="*/ 8887 h 17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1080" h="177739">
                    <a:moveTo>
                      <a:pt x="391080" y="0"/>
                    </a:moveTo>
                    <a:lnTo>
                      <a:pt x="0" y="0"/>
                    </a:lnTo>
                    <a:lnTo>
                      <a:pt x="0" y="177740"/>
                    </a:lnTo>
                    <a:lnTo>
                      <a:pt x="391080" y="177740"/>
                    </a:lnTo>
                    <a:close/>
                    <a:moveTo>
                      <a:pt x="382193" y="168853"/>
                    </a:moveTo>
                    <a:lnTo>
                      <a:pt x="8887" y="168853"/>
                    </a:lnTo>
                    <a:lnTo>
                      <a:pt x="8887" y="8887"/>
                    </a:lnTo>
                    <a:lnTo>
                      <a:pt x="382193" y="8887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BAE98FD-6156-4B94-906B-B4BDBE975B46}"/>
                  </a:ext>
                </a:extLst>
              </p:cNvPr>
              <p:cNvSpPr/>
              <p:nvPr/>
            </p:nvSpPr>
            <p:spPr>
              <a:xfrm>
                <a:off x="7478351" y="2312180"/>
                <a:ext cx="63986" cy="79982"/>
              </a:xfrm>
              <a:custGeom>
                <a:avLst/>
                <a:gdLst>
                  <a:gd name="connsiteX0" fmla="*/ 31993 w 63986"/>
                  <a:gd name="connsiteY0" fmla="*/ 79983 h 79982"/>
                  <a:gd name="connsiteX1" fmla="*/ 63986 w 63986"/>
                  <a:gd name="connsiteY1" fmla="*/ 39991 h 79982"/>
                  <a:gd name="connsiteX2" fmla="*/ 31993 w 63986"/>
                  <a:gd name="connsiteY2" fmla="*/ 0 h 79982"/>
                  <a:gd name="connsiteX3" fmla="*/ 0 w 63986"/>
                  <a:gd name="connsiteY3" fmla="*/ 39991 h 79982"/>
                  <a:gd name="connsiteX4" fmla="*/ 31993 w 63986"/>
                  <a:gd name="connsiteY4" fmla="*/ 79983 h 79982"/>
                  <a:gd name="connsiteX5" fmla="*/ 31993 w 63986"/>
                  <a:gd name="connsiteY5" fmla="*/ 8887 h 79982"/>
                  <a:gd name="connsiteX6" fmla="*/ 55099 w 63986"/>
                  <a:gd name="connsiteY6" fmla="*/ 39991 h 79982"/>
                  <a:gd name="connsiteX7" fmla="*/ 31993 w 63986"/>
                  <a:gd name="connsiteY7" fmla="*/ 71096 h 79982"/>
                  <a:gd name="connsiteX8" fmla="*/ 8887 w 63986"/>
                  <a:gd name="connsiteY8" fmla="*/ 39991 h 79982"/>
                  <a:gd name="connsiteX9" fmla="*/ 31993 w 63986"/>
                  <a:gd name="connsiteY9" fmla="*/ 8887 h 7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86" h="79982">
                    <a:moveTo>
                      <a:pt x="31993" y="79983"/>
                    </a:moveTo>
                    <a:cubicBezTo>
                      <a:pt x="49665" y="79983"/>
                      <a:pt x="63986" y="62080"/>
                      <a:pt x="63986" y="39991"/>
                    </a:cubicBezTo>
                    <a:cubicBezTo>
                      <a:pt x="63986" y="17903"/>
                      <a:pt x="49660" y="0"/>
                      <a:pt x="31993" y="0"/>
                    </a:cubicBezTo>
                    <a:cubicBezTo>
                      <a:pt x="14326" y="0"/>
                      <a:pt x="0" y="17903"/>
                      <a:pt x="0" y="39991"/>
                    </a:cubicBezTo>
                    <a:cubicBezTo>
                      <a:pt x="0" y="62080"/>
                      <a:pt x="14321" y="79983"/>
                      <a:pt x="31993" y="79983"/>
                    </a:cubicBezTo>
                    <a:close/>
                    <a:moveTo>
                      <a:pt x="31993" y="8887"/>
                    </a:moveTo>
                    <a:cubicBezTo>
                      <a:pt x="44737" y="8887"/>
                      <a:pt x="55099" y="22840"/>
                      <a:pt x="55099" y="39991"/>
                    </a:cubicBezTo>
                    <a:cubicBezTo>
                      <a:pt x="55099" y="57143"/>
                      <a:pt x="44733" y="71096"/>
                      <a:pt x="31993" y="71096"/>
                    </a:cubicBezTo>
                    <a:cubicBezTo>
                      <a:pt x="19254" y="71096"/>
                      <a:pt x="8887" y="57143"/>
                      <a:pt x="8887" y="39991"/>
                    </a:cubicBezTo>
                    <a:cubicBezTo>
                      <a:pt x="8887" y="22840"/>
                      <a:pt x="19254" y="8887"/>
                      <a:pt x="31993" y="8887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186F637-0B7E-4FBC-970C-47CC690BBD82}"/>
                  </a:ext>
                </a:extLst>
              </p:cNvPr>
              <p:cNvSpPr/>
              <p:nvPr/>
            </p:nvSpPr>
            <p:spPr>
              <a:xfrm>
                <a:off x="7381455" y="2334389"/>
                <a:ext cx="35576" cy="35583"/>
              </a:xfrm>
              <a:custGeom>
                <a:avLst/>
                <a:gdLst>
                  <a:gd name="connsiteX0" fmla="*/ 12967 w 35576"/>
                  <a:gd name="connsiteY0" fmla="*/ 34930 h 35583"/>
                  <a:gd name="connsiteX1" fmla="*/ 34927 w 35576"/>
                  <a:gd name="connsiteY1" fmla="*/ 22508 h 35583"/>
                  <a:gd name="connsiteX2" fmla="*/ 34926 w 35576"/>
                  <a:gd name="connsiteY2" fmla="*/ 12966 h 35583"/>
                  <a:gd name="connsiteX3" fmla="*/ 22622 w 35576"/>
                  <a:gd name="connsiteY3" fmla="*/ 657 h 35583"/>
                  <a:gd name="connsiteX4" fmla="*/ 653 w 35576"/>
                  <a:gd name="connsiteY4" fmla="*/ 13063 h 35583"/>
                  <a:gd name="connsiteX5" fmla="*/ 654 w 35576"/>
                  <a:gd name="connsiteY5" fmla="*/ 22630 h 35583"/>
                  <a:gd name="connsiteX6" fmla="*/ 12967 w 35576"/>
                  <a:gd name="connsiteY6" fmla="*/ 34930 h 35583"/>
                  <a:gd name="connsiteX7" fmla="*/ 17775 w 35576"/>
                  <a:gd name="connsiteY7" fmla="*/ 8895 h 35583"/>
                  <a:gd name="connsiteX8" fmla="*/ 26662 w 35576"/>
                  <a:gd name="connsiteY8" fmla="*/ 17782 h 35583"/>
                  <a:gd name="connsiteX9" fmla="*/ 17775 w 35576"/>
                  <a:gd name="connsiteY9" fmla="*/ 26669 h 35583"/>
                  <a:gd name="connsiteX10" fmla="*/ 8888 w 35576"/>
                  <a:gd name="connsiteY10" fmla="*/ 17782 h 35583"/>
                  <a:gd name="connsiteX11" fmla="*/ 17775 w 35576"/>
                  <a:gd name="connsiteY11" fmla="*/ 8895 h 3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76" h="35583">
                    <a:moveTo>
                      <a:pt x="12967" y="34930"/>
                    </a:moveTo>
                    <a:cubicBezTo>
                      <a:pt x="22461" y="37564"/>
                      <a:pt x="32293" y="32002"/>
                      <a:pt x="34927" y="22508"/>
                    </a:cubicBezTo>
                    <a:cubicBezTo>
                      <a:pt x="35793" y="19386"/>
                      <a:pt x="35793" y="16087"/>
                      <a:pt x="34926" y="12966"/>
                    </a:cubicBezTo>
                    <a:cubicBezTo>
                      <a:pt x="33293" y="6974"/>
                      <a:pt x="28613" y="2293"/>
                      <a:pt x="22622" y="657"/>
                    </a:cubicBezTo>
                    <a:cubicBezTo>
                      <a:pt x="13130" y="-1984"/>
                      <a:pt x="3294" y="3571"/>
                      <a:pt x="653" y="13063"/>
                    </a:cubicBezTo>
                    <a:cubicBezTo>
                      <a:pt x="-218" y="16193"/>
                      <a:pt x="-218" y="19501"/>
                      <a:pt x="654" y="22630"/>
                    </a:cubicBezTo>
                    <a:cubicBezTo>
                      <a:pt x="2290" y="28621"/>
                      <a:pt x="6974" y="33300"/>
                      <a:pt x="12967" y="34930"/>
                    </a:cubicBezTo>
                    <a:close/>
                    <a:moveTo>
                      <a:pt x="17775" y="8895"/>
                    </a:moveTo>
                    <a:cubicBezTo>
                      <a:pt x="22683" y="8895"/>
                      <a:pt x="26662" y="12874"/>
                      <a:pt x="26662" y="17782"/>
                    </a:cubicBezTo>
                    <a:cubicBezTo>
                      <a:pt x="26662" y="22691"/>
                      <a:pt x="22683" y="26669"/>
                      <a:pt x="17775" y="26669"/>
                    </a:cubicBezTo>
                    <a:cubicBezTo>
                      <a:pt x="12866" y="26669"/>
                      <a:pt x="8888" y="22691"/>
                      <a:pt x="8888" y="17782"/>
                    </a:cubicBezTo>
                    <a:cubicBezTo>
                      <a:pt x="8888" y="12874"/>
                      <a:pt x="12866" y="8895"/>
                      <a:pt x="17775" y="8895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CAB84CB-DCEC-417A-8A8A-FFF7AF9AC62D}"/>
                  </a:ext>
                </a:extLst>
              </p:cNvPr>
              <p:cNvSpPr/>
              <p:nvPr/>
            </p:nvSpPr>
            <p:spPr>
              <a:xfrm>
                <a:off x="7603675" y="2334306"/>
                <a:ext cx="35552" cy="35655"/>
              </a:xfrm>
              <a:custGeom>
                <a:avLst/>
                <a:gdLst>
                  <a:gd name="connsiteX0" fmla="*/ 21400 w 35552"/>
                  <a:gd name="connsiteY0" fmla="*/ 35288 h 35655"/>
                  <a:gd name="connsiteX1" fmla="*/ 35548 w 35552"/>
                  <a:gd name="connsiteY1" fmla="*/ 17070 h 35655"/>
                  <a:gd name="connsiteX2" fmla="*/ 35548 w 35552"/>
                  <a:gd name="connsiteY2" fmla="*/ 17070 h 35655"/>
                  <a:gd name="connsiteX3" fmla="*/ 27550 w 35552"/>
                  <a:gd name="connsiteY3" fmla="*/ 2744 h 35655"/>
                  <a:gd name="connsiteX4" fmla="*/ 2741 w 35552"/>
                  <a:gd name="connsiteY4" fmla="*/ 8453 h 35655"/>
                  <a:gd name="connsiteX5" fmla="*/ 0 w 35552"/>
                  <a:gd name="connsiteY5" fmla="*/ 17852 h 35655"/>
                  <a:gd name="connsiteX6" fmla="*/ 17807 w 35552"/>
                  <a:gd name="connsiteY6" fmla="*/ 35655 h 35655"/>
                  <a:gd name="connsiteX7" fmla="*/ 21400 w 35552"/>
                  <a:gd name="connsiteY7" fmla="*/ 35288 h 35655"/>
                  <a:gd name="connsiteX8" fmla="*/ 17774 w 35552"/>
                  <a:gd name="connsiteY8" fmla="*/ 8979 h 35655"/>
                  <a:gd name="connsiteX9" fmla="*/ 26661 w 35552"/>
                  <a:gd name="connsiteY9" fmla="*/ 17865 h 35655"/>
                  <a:gd name="connsiteX10" fmla="*/ 17774 w 35552"/>
                  <a:gd name="connsiteY10" fmla="*/ 26752 h 35655"/>
                  <a:gd name="connsiteX11" fmla="*/ 8887 w 35552"/>
                  <a:gd name="connsiteY11" fmla="*/ 17865 h 35655"/>
                  <a:gd name="connsiteX12" fmla="*/ 17774 w 35552"/>
                  <a:gd name="connsiteY12" fmla="*/ 8979 h 3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2" h="35655">
                    <a:moveTo>
                      <a:pt x="21400" y="35288"/>
                    </a:moveTo>
                    <a:cubicBezTo>
                      <a:pt x="29830" y="33324"/>
                      <a:pt x="35732" y="25724"/>
                      <a:pt x="35548" y="17070"/>
                    </a:cubicBezTo>
                    <a:lnTo>
                      <a:pt x="35548" y="17070"/>
                    </a:lnTo>
                    <a:cubicBezTo>
                      <a:pt x="35663" y="11201"/>
                      <a:pt x="32606" y="5725"/>
                      <a:pt x="27550" y="2744"/>
                    </a:cubicBezTo>
                    <a:cubicBezTo>
                      <a:pt x="19123" y="-2530"/>
                      <a:pt x="8016" y="26"/>
                      <a:pt x="2741" y="8453"/>
                    </a:cubicBezTo>
                    <a:cubicBezTo>
                      <a:pt x="977" y="11273"/>
                      <a:pt x="28" y="14526"/>
                      <a:pt x="0" y="17852"/>
                    </a:cubicBezTo>
                    <a:cubicBezTo>
                      <a:pt x="1" y="27686"/>
                      <a:pt x="7974" y="35656"/>
                      <a:pt x="17807" y="35655"/>
                    </a:cubicBezTo>
                    <a:cubicBezTo>
                      <a:pt x="19014" y="35655"/>
                      <a:pt x="20218" y="35532"/>
                      <a:pt x="21400" y="35288"/>
                    </a:cubicBezTo>
                    <a:close/>
                    <a:moveTo>
                      <a:pt x="17774" y="8979"/>
                    </a:moveTo>
                    <a:cubicBezTo>
                      <a:pt x="22682" y="8979"/>
                      <a:pt x="26661" y="12957"/>
                      <a:pt x="26661" y="17865"/>
                    </a:cubicBezTo>
                    <a:cubicBezTo>
                      <a:pt x="26661" y="22774"/>
                      <a:pt x="22682" y="26752"/>
                      <a:pt x="17774" y="26752"/>
                    </a:cubicBezTo>
                    <a:cubicBezTo>
                      <a:pt x="12866" y="26752"/>
                      <a:pt x="8887" y="22774"/>
                      <a:pt x="8887" y="17865"/>
                    </a:cubicBezTo>
                    <a:cubicBezTo>
                      <a:pt x="8887" y="12957"/>
                      <a:pt x="12866" y="8979"/>
                      <a:pt x="17774" y="8979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E25DC9F-6A11-4A18-95E8-A53E4F150BAD}"/>
                  </a:ext>
                </a:extLst>
              </p:cNvPr>
              <p:cNvSpPr/>
              <p:nvPr/>
            </p:nvSpPr>
            <p:spPr>
              <a:xfrm>
                <a:off x="7341464" y="2289963"/>
                <a:ext cx="337754" cy="124417"/>
              </a:xfrm>
              <a:custGeom>
                <a:avLst/>
                <a:gdLst>
                  <a:gd name="connsiteX0" fmla="*/ 324424 w 337754"/>
                  <a:gd name="connsiteY0" fmla="*/ 124418 h 124417"/>
                  <a:gd name="connsiteX1" fmla="*/ 337754 w 337754"/>
                  <a:gd name="connsiteY1" fmla="*/ 111087 h 124417"/>
                  <a:gd name="connsiteX2" fmla="*/ 337754 w 337754"/>
                  <a:gd name="connsiteY2" fmla="*/ 13330 h 124417"/>
                  <a:gd name="connsiteX3" fmla="*/ 324424 w 337754"/>
                  <a:gd name="connsiteY3" fmla="*/ 0 h 124417"/>
                  <a:gd name="connsiteX4" fmla="*/ 17774 w 337754"/>
                  <a:gd name="connsiteY4" fmla="*/ 0 h 124417"/>
                  <a:gd name="connsiteX5" fmla="*/ 0 w 337754"/>
                  <a:gd name="connsiteY5" fmla="*/ 17774 h 124417"/>
                  <a:gd name="connsiteX6" fmla="*/ 0 w 337754"/>
                  <a:gd name="connsiteY6" fmla="*/ 106644 h 124417"/>
                  <a:gd name="connsiteX7" fmla="*/ 17774 w 337754"/>
                  <a:gd name="connsiteY7" fmla="*/ 124418 h 124417"/>
                  <a:gd name="connsiteX8" fmla="*/ 8887 w 337754"/>
                  <a:gd name="connsiteY8" fmla="*/ 21462 h 124417"/>
                  <a:gd name="connsiteX9" fmla="*/ 21462 w 337754"/>
                  <a:gd name="connsiteY9" fmla="*/ 8887 h 124417"/>
                  <a:gd name="connsiteX10" fmla="*/ 320744 w 337754"/>
                  <a:gd name="connsiteY10" fmla="*/ 8887 h 124417"/>
                  <a:gd name="connsiteX11" fmla="*/ 328867 w 337754"/>
                  <a:gd name="connsiteY11" fmla="*/ 17010 h 124417"/>
                  <a:gd name="connsiteX12" fmla="*/ 328867 w 337754"/>
                  <a:gd name="connsiteY12" fmla="*/ 107417 h 124417"/>
                  <a:gd name="connsiteX13" fmla="*/ 320744 w 337754"/>
                  <a:gd name="connsiteY13" fmla="*/ 115531 h 124417"/>
                  <a:gd name="connsiteX14" fmla="*/ 21462 w 337754"/>
                  <a:gd name="connsiteY14" fmla="*/ 115531 h 124417"/>
                  <a:gd name="connsiteX15" fmla="*/ 8887 w 337754"/>
                  <a:gd name="connsiteY15" fmla="*/ 102973 h 124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7754" h="124417">
                    <a:moveTo>
                      <a:pt x="324424" y="124418"/>
                    </a:moveTo>
                    <a:lnTo>
                      <a:pt x="337754" y="111087"/>
                    </a:lnTo>
                    <a:lnTo>
                      <a:pt x="337754" y="13330"/>
                    </a:lnTo>
                    <a:lnTo>
                      <a:pt x="324424" y="0"/>
                    </a:lnTo>
                    <a:lnTo>
                      <a:pt x="17774" y="0"/>
                    </a:lnTo>
                    <a:lnTo>
                      <a:pt x="0" y="17774"/>
                    </a:lnTo>
                    <a:lnTo>
                      <a:pt x="0" y="106644"/>
                    </a:lnTo>
                    <a:lnTo>
                      <a:pt x="17774" y="124418"/>
                    </a:lnTo>
                    <a:close/>
                    <a:moveTo>
                      <a:pt x="8887" y="21462"/>
                    </a:moveTo>
                    <a:lnTo>
                      <a:pt x="21462" y="8887"/>
                    </a:lnTo>
                    <a:lnTo>
                      <a:pt x="320744" y="8887"/>
                    </a:lnTo>
                    <a:lnTo>
                      <a:pt x="328867" y="17010"/>
                    </a:lnTo>
                    <a:lnTo>
                      <a:pt x="328867" y="107417"/>
                    </a:lnTo>
                    <a:lnTo>
                      <a:pt x="320744" y="115531"/>
                    </a:lnTo>
                    <a:lnTo>
                      <a:pt x="21462" y="115531"/>
                    </a:lnTo>
                    <a:lnTo>
                      <a:pt x="8887" y="102973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  <p:grpSp>
          <p:nvGrpSpPr>
            <p:cNvPr id="85" name="Graphic 30" descr="Clock outline">
              <a:extLst>
                <a:ext uri="{FF2B5EF4-FFF2-40B4-BE49-F238E27FC236}">
                  <a16:creationId xmlns:a16="http://schemas.microsoft.com/office/drawing/2014/main" id="{769406E7-19A7-41DA-866A-1B17AB30C32D}"/>
                </a:ext>
              </a:extLst>
            </p:cNvPr>
            <p:cNvGrpSpPr/>
            <p:nvPr/>
          </p:nvGrpSpPr>
          <p:grpSpPr>
            <a:xfrm>
              <a:off x="7270575" y="2113193"/>
              <a:ext cx="371475" cy="371475"/>
              <a:chOff x="6168782" y="1215984"/>
              <a:chExt cx="723900" cy="723900"/>
            </a:xfrm>
            <a:solidFill>
              <a:schemeClr val="bg1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65E7939-75DA-4111-8856-DF336A36DEEC}"/>
                  </a:ext>
                </a:extLst>
              </p:cNvPr>
              <p:cNvSpPr/>
              <p:nvPr/>
            </p:nvSpPr>
            <p:spPr>
              <a:xfrm>
                <a:off x="6168782" y="1215984"/>
                <a:ext cx="723900" cy="723900"/>
              </a:xfrm>
              <a:custGeom>
                <a:avLst/>
                <a:gdLst>
                  <a:gd name="connsiteX0" fmla="*/ 361950 w 723900"/>
                  <a:gd name="connsiteY0" fmla="*/ 723900 h 723900"/>
                  <a:gd name="connsiteX1" fmla="*/ 0 w 723900"/>
                  <a:gd name="connsiteY1" fmla="*/ 361950 h 723900"/>
                  <a:gd name="connsiteX2" fmla="*/ 361950 w 723900"/>
                  <a:gd name="connsiteY2" fmla="*/ 0 h 723900"/>
                  <a:gd name="connsiteX3" fmla="*/ 723900 w 723900"/>
                  <a:gd name="connsiteY3" fmla="*/ 361950 h 723900"/>
                  <a:gd name="connsiteX4" fmla="*/ 361950 w 723900"/>
                  <a:gd name="connsiteY4" fmla="*/ 723900 h 723900"/>
                  <a:gd name="connsiteX5" fmla="*/ 361950 w 723900"/>
                  <a:gd name="connsiteY5" fmla="*/ 19050 h 723900"/>
                  <a:gd name="connsiteX6" fmla="*/ 19050 w 723900"/>
                  <a:gd name="connsiteY6" fmla="*/ 361950 h 723900"/>
                  <a:gd name="connsiteX7" fmla="*/ 361950 w 723900"/>
                  <a:gd name="connsiteY7" fmla="*/ 704850 h 723900"/>
                  <a:gd name="connsiteX8" fmla="*/ 704850 w 723900"/>
                  <a:gd name="connsiteY8" fmla="*/ 361950 h 723900"/>
                  <a:gd name="connsiteX9" fmla="*/ 361950 w 723900"/>
                  <a:gd name="connsiteY9" fmla="*/ 1905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3900" h="723900">
                    <a:moveTo>
                      <a:pt x="361950" y="723900"/>
                    </a:moveTo>
                    <a:cubicBezTo>
                      <a:pt x="162051" y="723900"/>
                      <a:pt x="0" y="561849"/>
                      <a:pt x="0" y="361950"/>
                    </a:cubicBezTo>
                    <a:cubicBezTo>
                      <a:pt x="0" y="162051"/>
                      <a:pt x="162051" y="0"/>
                      <a:pt x="361950" y="0"/>
                    </a:cubicBezTo>
                    <a:cubicBezTo>
                      <a:pt x="561849" y="0"/>
                      <a:pt x="723900" y="162051"/>
                      <a:pt x="723900" y="361950"/>
                    </a:cubicBezTo>
                    <a:cubicBezTo>
                      <a:pt x="723674" y="561756"/>
                      <a:pt x="561756" y="723674"/>
                      <a:pt x="361950" y="723900"/>
                    </a:cubicBezTo>
                    <a:close/>
                    <a:moveTo>
                      <a:pt x="361950" y="19050"/>
                    </a:moveTo>
                    <a:cubicBezTo>
                      <a:pt x="172571" y="19050"/>
                      <a:pt x="19050" y="172571"/>
                      <a:pt x="19050" y="361950"/>
                    </a:cubicBezTo>
                    <a:cubicBezTo>
                      <a:pt x="19050" y="551328"/>
                      <a:pt x="172571" y="704850"/>
                      <a:pt x="361950" y="704850"/>
                    </a:cubicBezTo>
                    <a:cubicBezTo>
                      <a:pt x="551328" y="704850"/>
                      <a:pt x="704850" y="551328"/>
                      <a:pt x="704850" y="361950"/>
                    </a:cubicBezTo>
                    <a:cubicBezTo>
                      <a:pt x="704640" y="172659"/>
                      <a:pt x="551241" y="19260"/>
                      <a:pt x="36195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81A0B75-97C0-49F1-AB3F-8335B0A12A75}"/>
                  </a:ext>
                </a:extLst>
              </p:cNvPr>
              <p:cNvSpPr/>
              <p:nvPr/>
            </p:nvSpPr>
            <p:spPr>
              <a:xfrm>
                <a:off x="6521207" y="1396959"/>
                <a:ext cx="149609" cy="321059"/>
              </a:xfrm>
              <a:custGeom>
                <a:avLst/>
                <a:gdLst>
                  <a:gd name="connsiteX0" fmla="*/ 136141 w 149609"/>
                  <a:gd name="connsiteY0" fmla="*/ 321059 h 321059"/>
                  <a:gd name="connsiteX1" fmla="*/ 2791 w 149609"/>
                  <a:gd name="connsiteY1" fmla="*/ 187709 h 321059"/>
                  <a:gd name="connsiteX2" fmla="*/ 0 w 149609"/>
                  <a:gd name="connsiteY2" fmla="*/ 180975 h 321059"/>
                  <a:gd name="connsiteX3" fmla="*/ 0 w 149609"/>
                  <a:gd name="connsiteY3" fmla="*/ 0 h 321059"/>
                  <a:gd name="connsiteX4" fmla="*/ 19050 w 149609"/>
                  <a:gd name="connsiteY4" fmla="*/ 0 h 321059"/>
                  <a:gd name="connsiteX5" fmla="*/ 19050 w 149609"/>
                  <a:gd name="connsiteY5" fmla="*/ 177032 h 321059"/>
                  <a:gd name="connsiteX6" fmla="*/ 149609 w 149609"/>
                  <a:gd name="connsiteY6" fmla="*/ 307591 h 32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609" h="321059">
                    <a:moveTo>
                      <a:pt x="136141" y="321059"/>
                    </a:moveTo>
                    <a:lnTo>
                      <a:pt x="2791" y="187709"/>
                    </a:lnTo>
                    <a:cubicBezTo>
                      <a:pt x="1004" y="185923"/>
                      <a:pt x="1" y="183501"/>
                      <a:pt x="0" y="180975"/>
                    </a:cubicBez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177032"/>
                    </a:lnTo>
                    <a:lnTo>
                      <a:pt x="149609" y="307591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74EDD97-1E85-43B6-AE56-DC0AC5893F5A}"/>
                  </a:ext>
                </a:extLst>
              </p:cNvPr>
              <p:cNvSpPr/>
              <p:nvPr/>
            </p:nvSpPr>
            <p:spPr>
              <a:xfrm>
                <a:off x="6511682" y="132075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289A703-3776-48FE-81DB-14529E52176C}"/>
                  </a:ext>
                </a:extLst>
              </p:cNvPr>
              <p:cNvSpPr/>
              <p:nvPr/>
            </p:nvSpPr>
            <p:spPr>
              <a:xfrm>
                <a:off x="627355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3490FF-1609-4CD4-A575-51E3DCACB2FB}"/>
                  </a:ext>
                </a:extLst>
              </p:cNvPr>
              <p:cNvSpPr/>
              <p:nvPr/>
            </p:nvSpPr>
            <p:spPr>
              <a:xfrm>
                <a:off x="6511682" y="179700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B9B8EFE-78D2-44BC-8A26-F3896E26A5F1}"/>
                  </a:ext>
                </a:extLst>
              </p:cNvPr>
              <p:cNvSpPr/>
              <p:nvPr/>
            </p:nvSpPr>
            <p:spPr>
              <a:xfrm>
                <a:off x="674980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FE0125E-3069-47D8-ABE1-7B9AE208E88E}"/>
                  </a:ext>
                </a:extLst>
              </p:cNvPr>
              <p:cNvSpPr/>
              <p:nvPr/>
            </p:nvSpPr>
            <p:spPr>
              <a:xfrm>
                <a:off x="6216407" y="1263609"/>
                <a:ext cx="628650" cy="628650"/>
              </a:xfrm>
              <a:custGeom>
                <a:avLst/>
                <a:gdLst>
                  <a:gd name="connsiteX0" fmla="*/ 314325 w 628650"/>
                  <a:gd name="connsiteY0" fmla="*/ 628650 h 628650"/>
                  <a:gd name="connsiteX1" fmla="*/ 0 w 628650"/>
                  <a:gd name="connsiteY1" fmla="*/ 314325 h 628650"/>
                  <a:gd name="connsiteX2" fmla="*/ 314325 w 628650"/>
                  <a:gd name="connsiteY2" fmla="*/ 0 h 628650"/>
                  <a:gd name="connsiteX3" fmla="*/ 628650 w 628650"/>
                  <a:gd name="connsiteY3" fmla="*/ 314325 h 628650"/>
                  <a:gd name="connsiteX4" fmla="*/ 314325 w 628650"/>
                  <a:gd name="connsiteY4" fmla="*/ 628650 h 628650"/>
                  <a:gd name="connsiteX5" fmla="*/ 314325 w 628650"/>
                  <a:gd name="connsiteY5" fmla="*/ 19050 h 628650"/>
                  <a:gd name="connsiteX6" fmla="*/ 19050 w 628650"/>
                  <a:gd name="connsiteY6" fmla="*/ 314325 h 628650"/>
                  <a:gd name="connsiteX7" fmla="*/ 314325 w 628650"/>
                  <a:gd name="connsiteY7" fmla="*/ 609600 h 628650"/>
                  <a:gd name="connsiteX8" fmla="*/ 609600 w 628650"/>
                  <a:gd name="connsiteY8" fmla="*/ 314325 h 628650"/>
                  <a:gd name="connsiteX9" fmla="*/ 314325 w 628650"/>
                  <a:gd name="connsiteY9" fmla="*/ 190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8650" h="628650">
                    <a:moveTo>
                      <a:pt x="314325" y="628650"/>
                    </a:moveTo>
                    <a:cubicBezTo>
                      <a:pt x="140728" y="628650"/>
                      <a:pt x="0" y="487922"/>
                      <a:pt x="0" y="314325"/>
                    </a:cubicBezTo>
                    <a:cubicBezTo>
                      <a:pt x="0" y="140728"/>
                      <a:pt x="140728" y="0"/>
                      <a:pt x="314325" y="0"/>
                    </a:cubicBezTo>
                    <a:cubicBezTo>
                      <a:pt x="487922" y="0"/>
                      <a:pt x="628650" y="140728"/>
                      <a:pt x="628650" y="314325"/>
                    </a:cubicBezTo>
                    <a:cubicBezTo>
                      <a:pt x="628451" y="487839"/>
                      <a:pt x="487839" y="628451"/>
                      <a:pt x="314325" y="628650"/>
                    </a:cubicBezTo>
                    <a:close/>
                    <a:moveTo>
                      <a:pt x="314325" y="19050"/>
                    </a:moveTo>
                    <a:cubicBezTo>
                      <a:pt x="151249" y="19050"/>
                      <a:pt x="19050" y="151249"/>
                      <a:pt x="19050" y="314325"/>
                    </a:cubicBezTo>
                    <a:cubicBezTo>
                      <a:pt x="19050" y="477401"/>
                      <a:pt x="151249" y="609600"/>
                      <a:pt x="314325" y="609600"/>
                    </a:cubicBezTo>
                    <a:cubicBezTo>
                      <a:pt x="477401" y="609600"/>
                      <a:pt x="609600" y="477401"/>
                      <a:pt x="609600" y="314325"/>
                    </a:cubicBezTo>
                    <a:cubicBezTo>
                      <a:pt x="609411" y="151327"/>
                      <a:pt x="477323" y="19239"/>
                      <a:pt x="314325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</p:grpSp>
      <p:grpSp>
        <p:nvGrpSpPr>
          <p:cNvPr id="93" name="Graphic 17" descr="Transfer outline">
            <a:extLst>
              <a:ext uri="{FF2B5EF4-FFF2-40B4-BE49-F238E27FC236}">
                <a16:creationId xmlns:a16="http://schemas.microsoft.com/office/drawing/2014/main" id="{0FE4EAEF-2E4F-413E-B5B0-30A1C149F5F5}"/>
              </a:ext>
            </a:extLst>
          </p:cNvPr>
          <p:cNvGrpSpPr/>
          <p:nvPr/>
        </p:nvGrpSpPr>
        <p:grpSpPr>
          <a:xfrm>
            <a:off x="10062104" y="2170436"/>
            <a:ext cx="496804" cy="344235"/>
            <a:chOff x="11987281" y="3154881"/>
            <a:chExt cx="546484" cy="416525"/>
          </a:xfrm>
          <a:solidFill>
            <a:schemeClr val="bg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0638BEA-1791-4AC3-A6B0-7EC648BD4FD7}"/>
                </a:ext>
              </a:extLst>
            </p:cNvPr>
            <p:cNvSpPr/>
            <p:nvPr/>
          </p:nvSpPr>
          <p:spPr>
            <a:xfrm>
              <a:off x="11987281" y="3154881"/>
              <a:ext cx="546484" cy="208343"/>
            </a:xfrm>
            <a:custGeom>
              <a:avLst/>
              <a:gdLst>
                <a:gd name="connsiteX0" fmla="*/ 539979 w 546484"/>
                <a:gd name="connsiteY0" fmla="*/ 97666 h 208343"/>
                <a:gd name="connsiteX1" fmla="*/ 22365 w 546484"/>
                <a:gd name="connsiteY1" fmla="*/ 97666 h 208343"/>
                <a:gd name="connsiteX2" fmla="*/ 22320 w 546484"/>
                <a:gd name="connsiteY2" fmla="*/ 97555 h 208343"/>
                <a:gd name="connsiteX3" fmla="*/ 108689 w 546484"/>
                <a:gd name="connsiteY3" fmla="*/ 11185 h 208343"/>
                <a:gd name="connsiteX4" fmla="*/ 108850 w 546484"/>
                <a:gd name="connsiteY4" fmla="*/ 1986 h 208343"/>
                <a:gd name="connsiteX5" fmla="*/ 99650 w 546484"/>
                <a:gd name="connsiteY5" fmla="*/ 1826 h 208343"/>
                <a:gd name="connsiteX6" fmla="*/ 99490 w 546484"/>
                <a:gd name="connsiteY6" fmla="*/ 1986 h 208343"/>
                <a:gd name="connsiteX7" fmla="*/ 1905 w 546484"/>
                <a:gd name="connsiteY7" fmla="*/ 99572 h 208343"/>
                <a:gd name="connsiteX8" fmla="*/ 1905 w 546484"/>
                <a:gd name="connsiteY8" fmla="*/ 108771 h 208343"/>
                <a:gd name="connsiteX9" fmla="*/ 99490 w 546484"/>
                <a:gd name="connsiteY9" fmla="*/ 206357 h 208343"/>
                <a:gd name="connsiteX10" fmla="*/ 108689 w 546484"/>
                <a:gd name="connsiteY10" fmla="*/ 206517 h 208343"/>
                <a:gd name="connsiteX11" fmla="*/ 108850 w 546484"/>
                <a:gd name="connsiteY11" fmla="*/ 197318 h 208343"/>
                <a:gd name="connsiteX12" fmla="*/ 108689 w 546484"/>
                <a:gd name="connsiteY12" fmla="*/ 197158 h 208343"/>
                <a:gd name="connsiteX13" fmla="*/ 22320 w 546484"/>
                <a:gd name="connsiteY13" fmla="*/ 110788 h 208343"/>
                <a:gd name="connsiteX14" fmla="*/ 22365 w 546484"/>
                <a:gd name="connsiteY14" fmla="*/ 110677 h 208343"/>
                <a:gd name="connsiteX15" fmla="*/ 539979 w 546484"/>
                <a:gd name="connsiteY15" fmla="*/ 110677 h 208343"/>
                <a:gd name="connsiteX16" fmla="*/ 546485 w 546484"/>
                <a:gd name="connsiteY16" fmla="*/ 104172 h 208343"/>
                <a:gd name="connsiteX17" fmla="*/ 539979 w 546484"/>
                <a:gd name="connsiteY17" fmla="*/ 97666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84" h="208343">
                  <a:moveTo>
                    <a:pt x="539979" y="97666"/>
                  </a:moveTo>
                  <a:lnTo>
                    <a:pt x="22365" y="97666"/>
                  </a:lnTo>
                  <a:cubicBezTo>
                    <a:pt x="22281" y="97666"/>
                    <a:pt x="22261" y="97614"/>
                    <a:pt x="22320" y="97555"/>
                  </a:cubicBezTo>
                  <a:lnTo>
                    <a:pt x="108689" y="11185"/>
                  </a:lnTo>
                  <a:cubicBezTo>
                    <a:pt x="111274" y="8689"/>
                    <a:pt x="111346" y="4571"/>
                    <a:pt x="108850" y="1986"/>
                  </a:cubicBezTo>
                  <a:cubicBezTo>
                    <a:pt x="106353" y="-598"/>
                    <a:pt x="102235" y="-670"/>
                    <a:pt x="99650" y="1826"/>
                  </a:cubicBezTo>
                  <a:cubicBezTo>
                    <a:pt x="99596" y="1879"/>
                    <a:pt x="99542" y="1932"/>
                    <a:pt x="99490" y="1986"/>
                  </a:cubicBezTo>
                  <a:lnTo>
                    <a:pt x="1905" y="99572"/>
                  </a:lnTo>
                  <a:cubicBezTo>
                    <a:pt x="-635" y="102112"/>
                    <a:pt x="-635" y="106231"/>
                    <a:pt x="1905" y="108771"/>
                  </a:cubicBezTo>
                  <a:lnTo>
                    <a:pt x="99490" y="206357"/>
                  </a:lnTo>
                  <a:cubicBezTo>
                    <a:pt x="101987" y="208941"/>
                    <a:pt x="106105" y="209013"/>
                    <a:pt x="108689" y="206517"/>
                  </a:cubicBezTo>
                  <a:cubicBezTo>
                    <a:pt x="111274" y="204021"/>
                    <a:pt x="111346" y="199902"/>
                    <a:pt x="108850" y="197318"/>
                  </a:cubicBezTo>
                  <a:cubicBezTo>
                    <a:pt x="108797" y="197263"/>
                    <a:pt x="108743" y="197210"/>
                    <a:pt x="108689" y="197158"/>
                  </a:cubicBezTo>
                  <a:lnTo>
                    <a:pt x="22320" y="110788"/>
                  </a:lnTo>
                  <a:cubicBezTo>
                    <a:pt x="22261" y="110729"/>
                    <a:pt x="22281" y="110677"/>
                    <a:pt x="22365" y="110677"/>
                  </a:cubicBezTo>
                  <a:lnTo>
                    <a:pt x="539979" y="110677"/>
                  </a:lnTo>
                  <a:cubicBezTo>
                    <a:pt x="543572" y="110677"/>
                    <a:pt x="546485" y="107765"/>
                    <a:pt x="546485" y="104172"/>
                  </a:cubicBezTo>
                  <a:cubicBezTo>
                    <a:pt x="546485" y="100578"/>
                    <a:pt x="543572" y="97666"/>
                    <a:pt x="539979" y="9766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D0C166-8A8D-4672-84C1-3DFBB4951436}"/>
                </a:ext>
              </a:extLst>
            </p:cNvPr>
            <p:cNvSpPr/>
            <p:nvPr/>
          </p:nvSpPr>
          <p:spPr>
            <a:xfrm>
              <a:off x="11987286" y="3363063"/>
              <a:ext cx="546471" cy="208343"/>
            </a:xfrm>
            <a:custGeom>
              <a:avLst/>
              <a:gdLst>
                <a:gd name="connsiteX0" fmla="*/ 544567 w 546471"/>
                <a:gd name="connsiteY0" fmla="*/ 99572 h 208343"/>
                <a:gd name="connsiteX1" fmla="*/ 446981 w 546471"/>
                <a:gd name="connsiteY1" fmla="*/ 1986 h 208343"/>
                <a:gd name="connsiteX2" fmla="*/ 437782 w 546471"/>
                <a:gd name="connsiteY2" fmla="*/ 1826 h 208343"/>
                <a:gd name="connsiteX3" fmla="*/ 437622 w 546471"/>
                <a:gd name="connsiteY3" fmla="*/ 11025 h 208343"/>
                <a:gd name="connsiteX4" fmla="*/ 437782 w 546471"/>
                <a:gd name="connsiteY4" fmla="*/ 11185 h 208343"/>
                <a:gd name="connsiteX5" fmla="*/ 524152 w 546471"/>
                <a:gd name="connsiteY5" fmla="*/ 97555 h 208343"/>
                <a:gd name="connsiteX6" fmla="*/ 524106 w 546471"/>
                <a:gd name="connsiteY6" fmla="*/ 97666 h 208343"/>
                <a:gd name="connsiteX7" fmla="*/ 6506 w 546471"/>
                <a:gd name="connsiteY7" fmla="*/ 97666 h 208343"/>
                <a:gd name="connsiteX8" fmla="*/ 0 w 546471"/>
                <a:gd name="connsiteY8" fmla="*/ 104172 h 208343"/>
                <a:gd name="connsiteX9" fmla="*/ 6506 w 546471"/>
                <a:gd name="connsiteY9" fmla="*/ 110677 h 208343"/>
                <a:gd name="connsiteX10" fmla="*/ 524106 w 546471"/>
                <a:gd name="connsiteY10" fmla="*/ 110677 h 208343"/>
                <a:gd name="connsiteX11" fmla="*/ 524152 w 546471"/>
                <a:gd name="connsiteY11" fmla="*/ 110788 h 208343"/>
                <a:gd name="connsiteX12" fmla="*/ 437782 w 546471"/>
                <a:gd name="connsiteY12" fmla="*/ 197158 h 208343"/>
                <a:gd name="connsiteX13" fmla="*/ 437622 w 546471"/>
                <a:gd name="connsiteY13" fmla="*/ 206357 h 208343"/>
                <a:gd name="connsiteX14" fmla="*/ 446821 w 546471"/>
                <a:gd name="connsiteY14" fmla="*/ 206517 h 208343"/>
                <a:gd name="connsiteX15" fmla="*/ 446981 w 546471"/>
                <a:gd name="connsiteY15" fmla="*/ 206357 h 208343"/>
                <a:gd name="connsiteX16" fmla="*/ 544567 w 546471"/>
                <a:gd name="connsiteY16" fmla="*/ 108771 h 208343"/>
                <a:gd name="connsiteX17" fmla="*/ 544567 w 546471"/>
                <a:gd name="connsiteY17" fmla="*/ 99572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71" h="208343">
                  <a:moveTo>
                    <a:pt x="544567" y="99572"/>
                  </a:moveTo>
                  <a:lnTo>
                    <a:pt x="446981" y="1986"/>
                  </a:lnTo>
                  <a:cubicBezTo>
                    <a:pt x="444485" y="-598"/>
                    <a:pt x="440367" y="-670"/>
                    <a:pt x="437782" y="1826"/>
                  </a:cubicBezTo>
                  <a:cubicBezTo>
                    <a:pt x="435197" y="4323"/>
                    <a:pt x="435126" y="8441"/>
                    <a:pt x="437622" y="11025"/>
                  </a:cubicBezTo>
                  <a:cubicBezTo>
                    <a:pt x="437675" y="11080"/>
                    <a:pt x="437728" y="11133"/>
                    <a:pt x="437782" y="11185"/>
                  </a:cubicBezTo>
                  <a:lnTo>
                    <a:pt x="524152" y="97555"/>
                  </a:lnTo>
                  <a:cubicBezTo>
                    <a:pt x="524210" y="97620"/>
                    <a:pt x="524191" y="97666"/>
                    <a:pt x="524106" y="97666"/>
                  </a:cubicBezTo>
                  <a:lnTo>
                    <a:pt x="6506" y="97666"/>
                  </a:lnTo>
                  <a:cubicBezTo>
                    <a:pt x="2913" y="97666"/>
                    <a:pt x="0" y="100578"/>
                    <a:pt x="0" y="104172"/>
                  </a:cubicBezTo>
                  <a:cubicBezTo>
                    <a:pt x="0" y="107765"/>
                    <a:pt x="2913" y="110677"/>
                    <a:pt x="6506" y="110677"/>
                  </a:cubicBezTo>
                  <a:lnTo>
                    <a:pt x="524106" y="110677"/>
                  </a:lnTo>
                  <a:cubicBezTo>
                    <a:pt x="524191" y="110677"/>
                    <a:pt x="524210" y="110729"/>
                    <a:pt x="524152" y="110788"/>
                  </a:cubicBezTo>
                  <a:lnTo>
                    <a:pt x="437782" y="197158"/>
                  </a:lnTo>
                  <a:cubicBezTo>
                    <a:pt x="435197" y="199654"/>
                    <a:pt x="435126" y="203772"/>
                    <a:pt x="437622" y="206357"/>
                  </a:cubicBezTo>
                  <a:cubicBezTo>
                    <a:pt x="440118" y="208941"/>
                    <a:pt x="444237" y="209013"/>
                    <a:pt x="446821" y="206517"/>
                  </a:cubicBezTo>
                  <a:cubicBezTo>
                    <a:pt x="446876" y="206464"/>
                    <a:pt x="446929" y="206411"/>
                    <a:pt x="446981" y="206357"/>
                  </a:cubicBezTo>
                  <a:lnTo>
                    <a:pt x="544567" y="108771"/>
                  </a:lnTo>
                  <a:cubicBezTo>
                    <a:pt x="547107" y="106231"/>
                    <a:pt x="547107" y="102112"/>
                    <a:pt x="544567" y="99572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" name="Graphic 7" descr="Mop and bucket outline">
            <a:extLst>
              <a:ext uri="{FF2B5EF4-FFF2-40B4-BE49-F238E27FC236}">
                <a16:creationId xmlns:a16="http://schemas.microsoft.com/office/drawing/2014/main" id="{52038624-4839-4247-B32B-3CE4474F8AB9}"/>
              </a:ext>
            </a:extLst>
          </p:cNvPr>
          <p:cNvGrpSpPr/>
          <p:nvPr/>
        </p:nvGrpSpPr>
        <p:grpSpPr>
          <a:xfrm>
            <a:off x="7884611" y="2041229"/>
            <a:ext cx="479809" cy="514542"/>
            <a:chOff x="5707016" y="3019425"/>
            <a:chExt cx="772738" cy="828675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B197A1B-A9A2-4EE2-A7A4-B688ABB9679A}"/>
                </a:ext>
              </a:extLst>
            </p:cNvPr>
            <p:cNvSpPr/>
            <p:nvPr/>
          </p:nvSpPr>
          <p:spPr>
            <a:xfrm>
              <a:off x="5707016" y="3448050"/>
              <a:ext cx="416189" cy="400050"/>
            </a:xfrm>
            <a:custGeom>
              <a:avLst/>
              <a:gdLst>
                <a:gd name="connsiteX0" fmla="*/ 416189 w 416189"/>
                <a:gd name="connsiteY0" fmla="*/ 71438 h 400050"/>
                <a:gd name="connsiteX1" fmla="*/ 225689 w 416189"/>
                <a:gd name="connsiteY1" fmla="*/ 0 h 400050"/>
                <a:gd name="connsiteX2" fmla="*/ 35189 w 416189"/>
                <a:gd name="connsiteY2" fmla="*/ 71438 h 400050"/>
                <a:gd name="connsiteX3" fmla="*/ 36913 w 416189"/>
                <a:gd name="connsiteY3" fmla="*/ 81658 h 400050"/>
                <a:gd name="connsiteX4" fmla="*/ 38818 w 416189"/>
                <a:gd name="connsiteY4" fmla="*/ 91802 h 400050"/>
                <a:gd name="connsiteX5" fmla="*/ 21740 w 416189"/>
                <a:gd name="connsiteY5" fmla="*/ 268853 h 400050"/>
                <a:gd name="connsiteX6" fmla="*/ 114561 w 416189"/>
                <a:gd name="connsiteY6" fmla="*/ 308077 h 400050"/>
                <a:gd name="connsiteX7" fmla="*/ 135068 w 416189"/>
                <a:gd name="connsiteY7" fmla="*/ 306934 h 400050"/>
                <a:gd name="connsiteX8" fmla="*/ 277277 w 416189"/>
                <a:gd name="connsiteY8" fmla="*/ 243916 h 400050"/>
                <a:gd name="connsiteX9" fmla="*/ 306804 w 416189"/>
                <a:gd name="connsiteY9" fmla="*/ 217161 h 400050"/>
                <a:gd name="connsiteX10" fmla="*/ 309300 w 416189"/>
                <a:gd name="connsiteY10" fmla="*/ 214589 h 400050"/>
                <a:gd name="connsiteX11" fmla="*/ 310090 w 416189"/>
                <a:gd name="connsiteY11" fmla="*/ 215017 h 400050"/>
                <a:gd name="connsiteX12" fmla="*/ 334189 w 416189"/>
                <a:gd name="connsiteY12" fmla="*/ 217942 h 400050"/>
                <a:gd name="connsiteX13" fmla="*/ 358061 w 416189"/>
                <a:gd name="connsiteY13" fmla="*/ 177286 h 400050"/>
                <a:gd name="connsiteX14" fmla="*/ 317405 w 416189"/>
                <a:gd name="connsiteY14" fmla="*/ 153413 h 400050"/>
                <a:gd name="connsiteX15" fmla="*/ 293764 w 416189"/>
                <a:gd name="connsiteY15" fmla="*/ 176441 h 400050"/>
                <a:gd name="connsiteX16" fmla="*/ 295822 w 416189"/>
                <a:gd name="connsiteY16" fmla="*/ 200149 h 400050"/>
                <a:gd name="connsiteX17" fmla="*/ 296146 w 416189"/>
                <a:gd name="connsiteY17" fmla="*/ 200835 h 400050"/>
                <a:gd name="connsiteX18" fmla="*/ 294707 w 416189"/>
                <a:gd name="connsiteY18" fmla="*/ 202321 h 400050"/>
                <a:gd name="connsiteX19" fmla="*/ 265342 w 416189"/>
                <a:gd name="connsiteY19" fmla="*/ 229057 h 400050"/>
                <a:gd name="connsiteX20" fmla="*/ 133001 w 416189"/>
                <a:gd name="connsiteY20" fmla="*/ 287998 h 400050"/>
                <a:gd name="connsiteX21" fmla="*/ 94406 w 416189"/>
                <a:gd name="connsiteY21" fmla="*/ 287407 h 400050"/>
                <a:gd name="connsiteX22" fmla="*/ 61345 w 416189"/>
                <a:gd name="connsiteY22" fmla="*/ 108909 h 400050"/>
                <a:gd name="connsiteX23" fmla="*/ 225689 w 416189"/>
                <a:gd name="connsiteY23" fmla="*/ 142875 h 400050"/>
                <a:gd name="connsiteX24" fmla="*/ 390034 w 416189"/>
                <a:gd name="connsiteY24" fmla="*/ 108909 h 400050"/>
                <a:gd name="connsiteX25" fmla="*/ 349724 w 416189"/>
                <a:gd name="connsiteY25" fmla="*/ 326612 h 400050"/>
                <a:gd name="connsiteX26" fmla="*/ 225689 w 416189"/>
                <a:gd name="connsiteY26" fmla="*/ 381000 h 400050"/>
                <a:gd name="connsiteX27" fmla="*/ 102121 w 416189"/>
                <a:gd name="connsiteY27" fmla="*/ 328222 h 400050"/>
                <a:gd name="connsiteX28" fmla="*/ 82119 w 416189"/>
                <a:gd name="connsiteY28" fmla="*/ 325555 h 400050"/>
                <a:gd name="connsiteX29" fmla="*/ 83071 w 416189"/>
                <a:gd name="connsiteY29" fmla="*/ 330708 h 400050"/>
                <a:gd name="connsiteX30" fmla="*/ 225689 w 416189"/>
                <a:gd name="connsiteY30" fmla="*/ 400050 h 400050"/>
                <a:gd name="connsiteX31" fmla="*/ 368402 w 416189"/>
                <a:gd name="connsiteY31" fmla="*/ 330346 h 400050"/>
                <a:gd name="connsiteX32" fmla="*/ 414456 w 416189"/>
                <a:gd name="connsiteY32" fmla="*/ 81658 h 400050"/>
                <a:gd name="connsiteX33" fmla="*/ 416189 w 416189"/>
                <a:gd name="connsiteY33" fmla="*/ 71438 h 400050"/>
                <a:gd name="connsiteX34" fmla="*/ 321816 w 416189"/>
                <a:gd name="connsiteY34" fmla="*/ 171964 h 400050"/>
                <a:gd name="connsiteX35" fmla="*/ 339473 w 416189"/>
                <a:gd name="connsiteY35" fmla="*/ 181925 h 400050"/>
                <a:gd name="connsiteX36" fmla="*/ 339475 w 416189"/>
                <a:gd name="connsiteY36" fmla="*/ 189614 h 400050"/>
                <a:gd name="connsiteX37" fmla="*/ 329578 w 416189"/>
                <a:gd name="connsiteY37" fmla="*/ 199511 h 400050"/>
                <a:gd name="connsiteX38" fmla="*/ 311929 w 416189"/>
                <a:gd name="connsiteY38" fmla="*/ 189674 h 400050"/>
                <a:gd name="connsiteX39" fmla="*/ 311929 w 416189"/>
                <a:gd name="connsiteY39" fmla="*/ 181861 h 400050"/>
                <a:gd name="connsiteX40" fmla="*/ 321816 w 416189"/>
                <a:gd name="connsiteY40" fmla="*/ 171964 h 400050"/>
                <a:gd name="connsiteX41" fmla="*/ 36570 w 416189"/>
                <a:gd name="connsiteY41" fmla="*/ 256927 h 400050"/>
                <a:gd name="connsiteX42" fmla="*/ 43905 w 416189"/>
                <a:gd name="connsiteY42" fmla="*/ 119386 h 400050"/>
                <a:gd name="connsiteX43" fmla="*/ 74127 w 416189"/>
                <a:gd name="connsiteY43" fmla="*/ 282578 h 400050"/>
                <a:gd name="connsiteX44" fmla="*/ 36570 w 416189"/>
                <a:gd name="connsiteY44" fmla="*/ 256927 h 400050"/>
                <a:gd name="connsiteX45" fmla="*/ 225689 w 416189"/>
                <a:gd name="connsiteY45" fmla="*/ 123825 h 400050"/>
                <a:gd name="connsiteX46" fmla="*/ 55363 w 416189"/>
                <a:gd name="connsiteY46" fmla="*/ 76619 h 400050"/>
                <a:gd name="connsiteX47" fmla="*/ 54315 w 416189"/>
                <a:gd name="connsiteY47" fmla="*/ 70990 h 400050"/>
                <a:gd name="connsiteX48" fmla="*/ 225689 w 416189"/>
                <a:gd name="connsiteY48" fmla="*/ 19050 h 400050"/>
                <a:gd name="connsiteX49" fmla="*/ 397054 w 416189"/>
                <a:gd name="connsiteY49" fmla="*/ 70990 h 400050"/>
                <a:gd name="connsiteX50" fmla="*/ 396015 w 416189"/>
                <a:gd name="connsiteY50" fmla="*/ 76619 h 400050"/>
                <a:gd name="connsiteX51" fmla="*/ 225689 w 416189"/>
                <a:gd name="connsiteY51" fmla="*/ 12382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16189" h="400050">
                  <a:moveTo>
                    <a:pt x="416189" y="71438"/>
                  </a:moveTo>
                  <a:cubicBezTo>
                    <a:pt x="416189" y="25032"/>
                    <a:pt x="318082" y="0"/>
                    <a:pt x="225689" y="0"/>
                  </a:cubicBezTo>
                  <a:cubicBezTo>
                    <a:pt x="133297" y="0"/>
                    <a:pt x="35189" y="25032"/>
                    <a:pt x="35189" y="71438"/>
                  </a:cubicBezTo>
                  <a:cubicBezTo>
                    <a:pt x="35207" y="74915"/>
                    <a:pt x="35789" y="78367"/>
                    <a:pt x="36913" y="81658"/>
                  </a:cubicBezTo>
                  <a:lnTo>
                    <a:pt x="38818" y="91802"/>
                  </a:lnTo>
                  <a:cubicBezTo>
                    <a:pt x="-5759" y="156915"/>
                    <a:pt x="-12617" y="226104"/>
                    <a:pt x="21740" y="268853"/>
                  </a:cubicBezTo>
                  <a:cubicBezTo>
                    <a:pt x="42304" y="294484"/>
                    <a:pt x="74794" y="308077"/>
                    <a:pt x="114561" y="308077"/>
                  </a:cubicBezTo>
                  <a:cubicBezTo>
                    <a:pt x="121412" y="308065"/>
                    <a:pt x="128258" y="307684"/>
                    <a:pt x="135068" y="306934"/>
                  </a:cubicBezTo>
                  <a:cubicBezTo>
                    <a:pt x="187431" y="299639"/>
                    <a:pt x="236699" y="277807"/>
                    <a:pt x="277277" y="243916"/>
                  </a:cubicBezTo>
                  <a:cubicBezTo>
                    <a:pt x="287629" y="235577"/>
                    <a:pt x="297488" y="226644"/>
                    <a:pt x="306804" y="217161"/>
                  </a:cubicBezTo>
                  <a:lnTo>
                    <a:pt x="309300" y="214589"/>
                  </a:lnTo>
                  <a:lnTo>
                    <a:pt x="310090" y="215017"/>
                  </a:lnTo>
                  <a:cubicBezTo>
                    <a:pt x="317435" y="219095"/>
                    <a:pt x="326082" y="220145"/>
                    <a:pt x="334189" y="217942"/>
                  </a:cubicBezTo>
                  <a:cubicBezTo>
                    <a:pt x="352008" y="213307"/>
                    <a:pt x="362696" y="195104"/>
                    <a:pt x="358061" y="177286"/>
                  </a:cubicBezTo>
                  <a:cubicBezTo>
                    <a:pt x="353426" y="159467"/>
                    <a:pt x="335224" y="148779"/>
                    <a:pt x="317405" y="153413"/>
                  </a:cubicBezTo>
                  <a:cubicBezTo>
                    <a:pt x="306012" y="156377"/>
                    <a:pt x="297026" y="165129"/>
                    <a:pt x="293764" y="176441"/>
                  </a:cubicBezTo>
                  <a:cubicBezTo>
                    <a:pt x="291361" y="184313"/>
                    <a:pt x="292098" y="192809"/>
                    <a:pt x="295822" y="200149"/>
                  </a:cubicBezTo>
                  <a:lnTo>
                    <a:pt x="296146" y="200835"/>
                  </a:lnTo>
                  <a:lnTo>
                    <a:pt x="294707" y="202321"/>
                  </a:lnTo>
                  <a:cubicBezTo>
                    <a:pt x="285455" y="211804"/>
                    <a:pt x="275649" y="220731"/>
                    <a:pt x="265342" y="229057"/>
                  </a:cubicBezTo>
                  <a:cubicBezTo>
                    <a:pt x="227598" y="260677"/>
                    <a:pt x="181753" y="281095"/>
                    <a:pt x="133001" y="287998"/>
                  </a:cubicBezTo>
                  <a:cubicBezTo>
                    <a:pt x="120164" y="289448"/>
                    <a:pt x="107193" y="289250"/>
                    <a:pt x="94406" y="287407"/>
                  </a:cubicBezTo>
                  <a:lnTo>
                    <a:pt x="61345" y="108909"/>
                  </a:lnTo>
                  <a:cubicBezTo>
                    <a:pt x="96673" y="131159"/>
                    <a:pt x="162529" y="142875"/>
                    <a:pt x="225689" y="142875"/>
                  </a:cubicBezTo>
                  <a:cubicBezTo>
                    <a:pt x="288850" y="142875"/>
                    <a:pt x="354705" y="131159"/>
                    <a:pt x="390034" y="108909"/>
                  </a:cubicBezTo>
                  <a:lnTo>
                    <a:pt x="349724" y="326612"/>
                  </a:lnTo>
                  <a:cubicBezTo>
                    <a:pt x="339561" y="373932"/>
                    <a:pt x="267647" y="381000"/>
                    <a:pt x="225689" y="381000"/>
                  </a:cubicBezTo>
                  <a:cubicBezTo>
                    <a:pt x="175207" y="381000"/>
                    <a:pt x="113199" y="371694"/>
                    <a:pt x="102121" y="328222"/>
                  </a:cubicBezTo>
                  <a:cubicBezTo>
                    <a:pt x="95403" y="327767"/>
                    <a:pt x="88722" y="326875"/>
                    <a:pt x="82119" y="325555"/>
                  </a:cubicBezTo>
                  <a:lnTo>
                    <a:pt x="83071" y="330708"/>
                  </a:lnTo>
                  <a:cubicBezTo>
                    <a:pt x="90215" y="362341"/>
                    <a:pt x="120695" y="400050"/>
                    <a:pt x="225689" y="400050"/>
                  </a:cubicBezTo>
                  <a:cubicBezTo>
                    <a:pt x="331274" y="400050"/>
                    <a:pt x="361544" y="362293"/>
                    <a:pt x="368402" y="330346"/>
                  </a:cubicBezTo>
                  <a:lnTo>
                    <a:pt x="414456" y="81658"/>
                  </a:lnTo>
                  <a:cubicBezTo>
                    <a:pt x="415583" y="78367"/>
                    <a:pt x="416168" y="74916"/>
                    <a:pt x="416189" y="71438"/>
                  </a:cubicBezTo>
                  <a:close/>
                  <a:moveTo>
                    <a:pt x="321816" y="171964"/>
                  </a:moveTo>
                  <a:cubicBezTo>
                    <a:pt x="329442" y="169839"/>
                    <a:pt x="337347" y="174298"/>
                    <a:pt x="339473" y="181925"/>
                  </a:cubicBezTo>
                  <a:cubicBezTo>
                    <a:pt x="340174" y="184440"/>
                    <a:pt x="340174" y="187099"/>
                    <a:pt x="339475" y="189614"/>
                  </a:cubicBezTo>
                  <a:cubicBezTo>
                    <a:pt x="338162" y="194433"/>
                    <a:pt x="334397" y="198198"/>
                    <a:pt x="329578" y="199511"/>
                  </a:cubicBezTo>
                  <a:cubicBezTo>
                    <a:pt x="321988" y="201668"/>
                    <a:pt x="314086" y="197265"/>
                    <a:pt x="311929" y="189674"/>
                  </a:cubicBezTo>
                  <a:cubicBezTo>
                    <a:pt x="311203" y="187121"/>
                    <a:pt x="311203" y="184414"/>
                    <a:pt x="311929" y="181861"/>
                  </a:cubicBezTo>
                  <a:cubicBezTo>
                    <a:pt x="313241" y="177045"/>
                    <a:pt x="317002" y="173282"/>
                    <a:pt x="321816" y="171964"/>
                  </a:cubicBezTo>
                  <a:close/>
                  <a:moveTo>
                    <a:pt x="36570" y="256927"/>
                  </a:moveTo>
                  <a:cubicBezTo>
                    <a:pt x="10415" y="224333"/>
                    <a:pt x="13710" y="171974"/>
                    <a:pt x="43905" y="119386"/>
                  </a:cubicBezTo>
                  <a:lnTo>
                    <a:pt x="74127" y="282578"/>
                  </a:lnTo>
                  <a:cubicBezTo>
                    <a:pt x="59431" y="277759"/>
                    <a:pt x="46407" y="268863"/>
                    <a:pt x="36570" y="256927"/>
                  </a:cubicBezTo>
                  <a:close/>
                  <a:moveTo>
                    <a:pt x="225689" y="123825"/>
                  </a:moveTo>
                  <a:cubicBezTo>
                    <a:pt x="134364" y="123825"/>
                    <a:pt x="64612" y="99870"/>
                    <a:pt x="55363" y="76619"/>
                  </a:cubicBezTo>
                  <a:lnTo>
                    <a:pt x="54315" y="70990"/>
                  </a:lnTo>
                  <a:cubicBezTo>
                    <a:pt x="55182" y="46377"/>
                    <a:pt x="128144" y="19050"/>
                    <a:pt x="225689" y="19050"/>
                  </a:cubicBezTo>
                  <a:cubicBezTo>
                    <a:pt x="323235" y="19050"/>
                    <a:pt x="396187" y="46377"/>
                    <a:pt x="397054" y="70990"/>
                  </a:cubicBezTo>
                  <a:lnTo>
                    <a:pt x="396015" y="76619"/>
                  </a:lnTo>
                  <a:cubicBezTo>
                    <a:pt x="386767" y="99870"/>
                    <a:pt x="317005" y="123825"/>
                    <a:pt x="2256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0DC7EC-9CFA-45F5-9536-020CA017270A}"/>
                </a:ext>
              </a:extLst>
            </p:cNvPr>
            <p:cNvSpPr/>
            <p:nvPr/>
          </p:nvSpPr>
          <p:spPr>
            <a:xfrm>
              <a:off x="6093459" y="3019425"/>
              <a:ext cx="386295" cy="819150"/>
            </a:xfrm>
            <a:custGeom>
              <a:avLst/>
              <a:gdLst>
                <a:gd name="connsiteX0" fmla="*/ 348186 w 386295"/>
                <a:gd name="connsiteY0" fmla="*/ 631231 h 819150"/>
                <a:gd name="connsiteX1" fmla="*/ 379676 w 386295"/>
                <a:gd name="connsiteY1" fmla="*/ 637194 h 819150"/>
                <a:gd name="connsiteX2" fmla="*/ 384143 w 386295"/>
                <a:gd name="connsiteY2" fmla="*/ 613381 h 819150"/>
                <a:gd name="connsiteX3" fmla="*/ 347596 w 386295"/>
                <a:gd name="connsiteY3" fmla="*/ 559994 h 819150"/>
                <a:gd name="connsiteX4" fmla="*/ 299390 w 386295"/>
                <a:gd name="connsiteY4" fmla="*/ 551678 h 819150"/>
                <a:gd name="connsiteX5" fmla="*/ 275082 w 386295"/>
                <a:gd name="connsiteY5" fmla="*/ 515969 h 819150"/>
                <a:gd name="connsiteX6" fmla="*/ 371827 w 386295"/>
                <a:gd name="connsiteY6" fmla="*/ 0 h 819150"/>
                <a:gd name="connsiteX7" fmla="*/ 352425 w 386295"/>
                <a:gd name="connsiteY7" fmla="*/ 0 h 819150"/>
                <a:gd name="connsiteX8" fmla="*/ 257413 w 386295"/>
                <a:gd name="connsiteY8" fmla="*/ 506816 h 819150"/>
                <a:gd name="connsiteX9" fmla="*/ 222999 w 386295"/>
                <a:gd name="connsiteY9" fmla="*/ 499824 h 819150"/>
                <a:gd name="connsiteX10" fmla="*/ 316944 w 386295"/>
                <a:gd name="connsiteY10" fmla="*/ 0 h 819150"/>
                <a:gd name="connsiteX11" fmla="*/ 297561 w 386295"/>
                <a:gd name="connsiteY11" fmla="*/ 0 h 819150"/>
                <a:gd name="connsiteX12" fmla="*/ 203263 w 386295"/>
                <a:gd name="connsiteY12" fmla="*/ 501644 h 819150"/>
                <a:gd name="connsiteX13" fmla="*/ 167497 w 386295"/>
                <a:gd name="connsiteY13" fmla="*/ 525990 h 819150"/>
                <a:gd name="connsiteX14" fmla="*/ 119110 w 386295"/>
                <a:gd name="connsiteY14" fmla="*/ 516807 h 819150"/>
                <a:gd name="connsiteX15" fmla="*/ 65770 w 386295"/>
                <a:gd name="connsiteY15" fmla="*/ 553222 h 819150"/>
                <a:gd name="connsiteX16" fmla="*/ 61322 w 386295"/>
                <a:gd name="connsiteY16" fmla="*/ 576977 h 819150"/>
                <a:gd name="connsiteX17" fmla="*/ 105604 w 386295"/>
                <a:gd name="connsiteY17" fmla="*/ 585283 h 819150"/>
                <a:gd name="connsiteX18" fmla="*/ 11801 w 386295"/>
                <a:gd name="connsiteY18" fmla="*/ 803805 h 819150"/>
                <a:gd name="connsiteX19" fmla="*/ 0 w 386295"/>
                <a:gd name="connsiteY19" fmla="*/ 819150 h 819150"/>
                <a:gd name="connsiteX20" fmla="*/ 75533 w 386295"/>
                <a:gd name="connsiteY20" fmla="*/ 819150 h 819150"/>
                <a:gd name="connsiteX21" fmla="*/ 78191 w 386295"/>
                <a:gd name="connsiteY21" fmla="*/ 813987 h 819150"/>
                <a:gd name="connsiteX22" fmla="*/ 101051 w 386295"/>
                <a:gd name="connsiteY22" fmla="*/ 776916 h 819150"/>
                <a:gd name="connsiteX23" fmla="*/ 101203 w 386295"/>
                <a:gd name="connsiteY23" fmla="*/ 777021 h 819150"/>
                <a:gd name="connsiteX24" fmla="*/ 99984 w 386295"/>
                <a:gd name="connsiteY24" fmla="*/ 815397 h 819150"/>
                <a:gd name="connsiteX25" fmla="*/ 102841 w 386295"/>
                <a:gd name="connsiteY25" fmla="*/ 819150 h 819150"/>
                <a:gd name="connsiteX26" fmla="*/ 157953 w 386295"/>
                <a:gd name="connsiteY26" fmla="*/ 819150 h 819150"/>
                <a:gd name="connsiteX27" fmla="*/ 193262 w 386295"/>
                <a:gd name="connsiteY27" fmla="*/ 784622 h 819150"/>
                <a:gd name="connsiteX28" fmla="*/ 214055 w 386295"/>
                <a:gd name="connsiteY28" fmla="*/ 756857 h 819150"/>
                <a:gd name="connsiteX29" fmla="*/ 214208 w 386295"/>
                <a:gd name="connsiteY29" fmla="*/ 756952 h 819150"/>
                <a:gd name="connsiteX30" fmla="*/ 209902 w 386295"/>
                <a:gd name="connsiteY30" fmla="*/ 771906 h 819150"/>
                <a:gd name="connsiteX31" fmla="*/ 206473 w 386295"/>
                <a:gd name="connsiteY31" fmla="*/ 809930 h 819150"/>
                <a:gd name="connsiteX32" fmla="*/ 218713 w 386295"/>
                <a:gd name="connsiteY32" fmla="*/ 818883 h 819150"/>
                <a:gd name="connsiteX33" fmla="*/ 258718 w 386295"/>
                <a:gd name="connsiteY33" fmla="*/ 819150 h 819150"/>
                <a:gd name="connsiteX34" fmla="*/ 260147 w 386295"/>
                <a:gd name="connsiteY34" fmla="*/ 819045 h 819150"/>
                <a:gd name="connsiteX35" fmla="*/ 294075 w 386295"/>
                <a:gd name="connsiteY35" fmla="*/ 760857 h 819150"/>
                <a:gd name="connsiteX36" fmla="*/ 299523 w 386295"/>
                <a:gd name="connsiteY36" fmla="*/ 737045 h 819150"/>
                <a:gd name="connsiteX37" fmla="*/ 299714 w 386295"/>
                <a:gd name="connsiteY37" fmla="*/ 737045 h 819150"/>
                <a:gd name="connsiteX38" fmla="*/ 299599 w 386295"/>
                <a:gd name="connsiteY38" fmla="*/ 809073 h 819150"/>
                <a:gd name="connsiteX39" fmla="*/ 299085 w 386295"/>
                <a:gd name="connsiteY39" fmla="*/ 819150 h 819150"/>
                <a:gd name="connsiteX40" fmla="*/ 386296 w 386295"/>
                <a:gd name="connsiteY40" fmla="*/ 819150 h 819150"/>
                <a:gd name="connsiteX41" fmla="*/ 380914 w 386295"/>
                <a:gd name="connsiteY41" fmla="*/ 806015 h 819150"/>
                <a:gd name="connsiteX42" fmla="*/ 348186 w 386295"/>
                <a:gd name="connsiteY42" fmla="*/ 631231 h 819150"/>
                <a:gd name="connsiteX43" fmla="*/ 83544 w 386295"/>
                <a:gd name="connsiteY43" fmla="*/ 561765 h 819150"/>
                <a:gd name="connsiteX44" fmla="*/ 84496 w 386295"/>
                <a:gd name="connsiteY44" fmla="*/ 556679 h 819150"/>
                <a:gd name="connsiteX45" fmla="*/ 115196 w 386295"/>
                <a:gd name="connsiteY45" fmla="*/ 535448 h 819150"/>
                <a:gd name="connsiteX46" fmla="*/ 115643 w 386295"/>
                <a:gd name="connsiteY46" fmla="*/ 535534 h 819150"/>
                <a:gd name="connsiteX47" fmla="*/ 171717 w 386295"/>
                <a:gd name="connsiteY47" fmla="*/ 546173 h 819150"/>
                <a:gd name="connsiteX48" fmla="*/ 213941 w 386295"/>
                <a:gd name="connsiteY48" fmla="*/ 517417 h 819150"/>
                <a:gd name="connsiteX49" fmla="*/ 259299 w 386295"/>
                <a:gd name="connsiteY49" fmla="*/ 526647 h 819150"/>
                <a:gd name="connsiteX50" fmla="*/ 288188 w 386295"/>
                <a:gd name="connsiteY50" fmla="*/ 569081 h 819150"/>
                <a:gd name="connsiteX51" fmla="*/ 344272 w 386295"/>
                <a:gd name="connsiteY51" fmla="*/ 578739 h 819150"/>
                <a:gd name="connsiteX52" fmla="*/ 365509 w 386295"/>
                <a:gd name="connsiteY52" fmla="*/ 609386 h 819150"/>
                <a:gd name="connsiteX53" fmla="*/ 365408 w 386295"/>
                <a:gd name="connsiteY53" fmla="*/ 609914 h 819150"/>
                <a:gd name="connsiteX54" fmla="*/ 364455 w 386295"/>
                <a:gd name="connsiteY54" fmla="*/ 614924 h 819150"/>
                <a:gd name="connsiteX55" fmla="*/ 335251 w 386295"/>
                <a:gd name="connsiteY55" fmla="*/ 609400 h 819150"/>
                <a:gd name="connsiteX56" fmla="*/ 125492 w 386295"/>
                <a:gd name="connsiteY56" fmla="*/ 569652 h 819150"/>
                <a:gd name="connsiteX57" fmla="*/ 125492 w 386295"/>
                <a:gd name="connsiteY57" fmla="*/ 569652 h 819150"/>
                <a:gd name="connsiteX58" fmla="*/ 117948 w 386295"/>
                <a:gd name="connsiteY58" fmla="*/ 568242 h 819150"/>
                <a:gd name="connsiteX59" fmla="*/ 117396 w 386295"/>
                <a:gd name="connsiteY59" fmla="*/ 568138 h 819150"/>
                <a:gd name="connsiteX60" fmla="*/ 117396 w 386295"/>
                <a:gd name="connsiteY60" fmla="*/ 568138 h 819150"/>
                <a:gd name="connsiteX61" fmla="*/ 319088 w 386295"/>
                <a:gd name="connsiteY61" fmla="*/ 800100 h 819150"/>
                <a:gd name="connsiteX62" fmla="*/ 308239 w 386295"/>
                <a:gd name="connsiteY62" fmla="*/ 707250 h 819150"/>
                <a:gd name="connsiteX63" fmla="*/ 295561 w 386295"/>
                <a:gd name="connsiteY63" fmla="*/ 708203 h 819150"/>
                <a:gd name="connsiteX64" fmla="*/ 275358 w 386295"/>
                <a:gd name="connsiteY64" fmla="*/ 757190 h 819150"/>
                <a:gd name="connsiteX65" fmla="*/ 257832 w 386295"/>
                <a:gd name="connsiteY65" fmla="*/ 800052 h 819150"/>
                <a:gd name="connsiteX66" fmla="*/ 222885 w 386295"/>
                <a:gd name="connsiteY66" fmla="*/ 800052 h 819150"/>
                <a:gd name="connsiteX67" fmla="*/ 227971 w 386295"/>
                <a:gd name="connsiteY67" fmla="*/ 777783 h 819150"/>
                <a:gd name="connsiteX68" fmla="*/ 225628 w 386295"/>
                <a:gd name="connsiteY68" fmla="*/ 738321 h 819150"/>
                <a:gd name="connsiteX69" fmla="*/ 177260 w 386295"/>
                <a:gd name="connsiteY69" fmla="*/ 774182 h 819150"/>
                <a:gd name="connsiteX70" fmla="*/ 157915 w 386295"/>
                <a:gd name="connsiteY70" fmla="*/ 800100 h 819150"/>
                <a:gd name="connsiteX71" fmla="*/ 114100 w 386295"/>
                <a:gd name="connsiteY71" fmla="*/ 800100 h 819150"/>
                <a:gd name="connsiteX72" fmla="*/ 126025 w 386295"/>
                <a:gd name="connsiteY72" fmla="*/ 769830 h 819150"/>
                <a:gd name="connsiteX73" fmla="*/ 131836 w 386295"/>
                <a:gd name="connsiteY73" fmla="*/ 741255 h 819150"/>
                <a:gd name="connsiteX74" fmla="*/ 117710 w 386295"/>
                <a:gd name="connsiteY74" fmla="*/ 737368 h 819150"/>
                <a:gd name="connsiteX75" fmla="*/ 63979 w 386295"/>
                <a:gd name="connsiteY75" fmla="*/ 800052 h 819150"/>
                <a:gd name="connsiteX76" fmla="*/ 38338 w 386295"/>
                <a:gd name="connsiteY76" fmla="*/ 800052 h 819150"/>
                <a:gd name="connsiteX77" fmla="*/ 124377 w 386295"/>
                <a:gd name="connsiteY77" fmla="*/ 588778 h 819150"/>
                <a:gd name="connsiteX78" fmla="*/ 329165 w 386295"/>
                <a:gd name="connsiteY78" fmla="*/ 627583 h 819150"/>
                <a:gd name="connsiteX79" fmla="*/ 358140 w 386295"/>
                <a:gd name="connsiteY79" fmla="*/ 80010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86295" h="819150">
                  <a:moveTo>
                    <a:pt x="348186" y="631231"/>
                  </a:moveTo>
                  <a:lnTo>
                    <a:pt x="379676" y="637194"/>
                  </a:lnTo>
                  <a:lnTo>
                    <a:pt x="384143" y="613381"/>
                  </a:lnTo>
                  <a:cubicBezTo>
                    <a:pt x="388777" y="588550"/>
                    <a:pt x="372422" y="564658"/>
                    <a:pt x="347596" y="559994"/>
                  </a:cubicBezTo>
                  <a:lnTo>
                    <a:pt x="299390" y="551678"/>
                  </a:lnTo>
                  <a:lnTo>
                    <a:pt x="275082" y="515969"/>
                  </a:lnTo>
                  <a:lnTo>
                    <a:pt x="371827" y="0"/>
                  </a:lnTo>
                  <a:lnTo>
                    <a:pt x="352425" y="0"/>
                  </a:lnTo>
                  <a:lnTo>
                    <a:pt x="257413" y="506816"/>
                  </a:lnTo>
                  <a:lnTo>
                    <a:pt x="222999" y="499824"/>
                  </a:lnTo>
                  <a:lnTo>
                    <a:pt x="316944" y="0"/>
                  </a:lnTo>
                  <a:lnTo>
                    <a:pt x="297561" y="0"/>
                  </a:lnTo>
                  <a:lnTo>
                    <a:pt x="203263" y="501644"/>
                  </a:lnTo>
                  <a:lnTo>
                    <a:pt x="167497" y="525990"/>
                  </a:lnTo>
                  <a:lnTo>
                    <a:pt x="119110" y="516807"/>
                  </a:lnTo>
                  <a:cubicBezTo>
                    <a:pt x="94341" y="512208"/>
                    <a:pt x="70508" y="528478"/>
                    <a:pt x="65770" y="553222"/>
                  </a:cubicBezTo>
                  <a:lnTo>
                    <a:pt x="61322" y="576977"/>
                  </a:lnTo>
                  <a:lnTo>
                    <a:pt x="105604" y="585283"/>
                  </a:lnTo>
                  <a:cubicBezTo>
                    <a:pt x="102508" y="623507"/>
                    <a:pt x="86677" y="706860"/>
                    <a:pt x="11801" y="803805"/>
                  </a:cubicBezTo>
                  <a:lnTo>
                    <a:pt x="0" y="819150"/>
                  </a:lnTo>
                  <a:lnTo>
                    <a:pt x="75533" y="819150"/>
                  </a:lnTo>
                  <a:lnTo>
                    <a:pt x="78191" y="813987"/>
                  </a:lnTo>
                  <a:cubicBezTo>
                    <a:pt x="84871" y="801074"/>
                    <a:pt x="92512" y="788682"/>
                    <a:pt x="101051" y="776916"/>
                  </a:cubicBezTo>
                  <a:cubicBezTo>
                    <a:pt x="101327" y="776535"/>
                    <a:pt x="101394" y="776592"/>
                    <a:pt x="101203" y="777021"/>
                  </a:cubicBezTo>
                  <a:cubicBezTo>
                    <a:pt x="95355" y="790356"/>
                    <a:pt x="91850" y="804720"/>
                    <a:pt x="99984" y="815397"/>
                  </a:cubicBezTo>
                  <a:lnTo>
                    <a:pt x="102841" y="819150"/>
                  </a:lnTo>
                  <a:lnTo>
                    <a:pt x="157953" y="819150"/>
                  </a:lnTo>
                  <a:cubicBezTo>
                    <a:pt x="170774" y="819150"/>
                    <a:pt x="180699" y="803910"/>
                    <a:pt x="193262" y="784622"/>
                  </a:cubicBezTo>
                  <a:cubicBezTo>
                    <a:pt x="199198" y="774662"/>
                    <a:pt x="206168" y="765355"/>
                    <a:pt x="214055" y="756857"/>
                  </a:cubicBezTo>
                  <a:cubicBezTo>
                    <a:pt x="214170" y="756752"/>
                    <a:pt x="214236" y="756790"/>
                    <a:pt x="214208" y="756952"/>
                  </a:cubicBezTo>
                  <a:cubicBezTo>
                    <a:pt x="213044" y="762010"/>
                    <a:pt x="211606" y="767003"/>
                    <a:pt x="209902" y="771906"/>
                  </a:cubicBezTo>
                  <a:cubicBezTo>
                    <a:pt x="205416" y="785593"/>
                    <a:pt x="200787" y="799748"/>
                    <a:pt x="206473" y="809930"/>
                  </a:cubicBezTo>
                  <a:cubicBezTo>
                    <a:pt x="209076" y="814535"/>
                    <a:pt x="213535" y="817797"/>
                    <a:pt x="218713" y="818883"/>
                  </a:cubicBezTo>
                  <a:lnTo>
                    <a:pt x="258718" y="819150"/>
                  </a:lnTo>
                  <a:lnTo>
                    <a:pt x="260147" y="819045"/>
                  </a:lnTo>
                  <a:cubicBezTo>
                    <a:pt x="283397" y="815521"/>
                    <a:pt x="289065" y="786479"/>
                    <a:pt x="294075" y="760857"/>
                  </a:cubicBezTo>
                  <a:cubicBezTo>
                    <a:pt x="295599" y="753066"/>
                    <a:pt x="297323" y="744264"/>
                    <a:pt x="299523" y="737045"/>
                  </a:cubicBezTo>
                  <a:cubicBezTo>
                    <a:pt x="299609" y="736768"/>
                    <a:pt x="299695" y="736778"/>
                    <a:pt x="299714" y="737045"/>
                  </a:cubicBezTo>
                  <a:cubicBezTo>
                    <a:pt x="301036" y="761037"/>
                    <a:pt x="300998" y="785085"/>
                    <a:pt x="299599" y="809073"/>
                  </a:cubicBezTo>
                  <a:lnTo>
                    <a:pt x="299085" y="819150"/>
                  </a:lnTo>
                  <a:lnTo>
                    <a:pt x="386296" y="819150"/>
                  </a:lnTo>
                  <a:lnTo>
                    <a:pt x="380914" y="806015"/>
                  </a:lnTo>
                  <a:cubicBezTo>
                    <a:pt x="359264" y="750286"/>
                    <a:pt x="348165" y="691018"/>
                    <a:pt x="348186" y="631231"/>
                  </a:cubicBezTo>
                  <a:close/>
                  <a:moveTo>
                    <a:pt x="83544" y="561765"/>
                  </a:moveTo>
                  <a:lnTo>
                    <a:pt x="84496" y="556679"/>
                  </a:lnTo>
                  <a:cubicBezTo>
                    <a:pt x="87111" y="542338"/>
                    <a:pt x="100856" y="532833"/>
                    <a:pt x="115196" y="535448"/>
                  </a:cubicBezTo>
                  <a:cubicBezTo>
                    <a:pt x="115346" y="535476"/>
                    <a:pt x="115494" y="535504"/>
                    <a:pt x="115643" y="535534"/>
                  </a:cubicBezTo>
                  <a:lnTo>
                    <a:pt x="171717" y="546173"/>
                  </a:lnTo>
                  <a:lnTo>
                    <a:pt x="213941" y="517417"/>
                  </a:lnTo>
                  <a:lnTo>
                    <a:pt x="259299" y="526647"/>
                  </a:lnTo>
                  <a:lnTo>
                    <a:pt x="288188" y="569081"/>
                  </a:lnTo>
                  <a:lnTo>
                    <a:pt x="344272" y="578739"/>
                  </a:lnTo>
                  <a:cubicBezTo>
                    <a:pt x="358599" y="581337"/>
                    <a:pt x="368107" y="595058"/>
                    <a:pt x="365509" y="609386"/>
                  </a:cubicBezTo>
                  <a:cubicBezTo>
                    <a:pt x="365477" y="609562"/>
                    <a:pt x="365443" y="609738"/>
                    <a:pt x="365408" y="609914"/>
                  </a:cubicBezTo>
                  <a:lnTo>
                    <a:pt x="364455" y="614924"/>
                  </a:lnTo>
                  <a:lnTo>
                    <a:pt x="335251" y="609400"/>
                  </a:lnTo>
                  <a:lnTo>
                    <a:pt x="125492" y="569652"/>
                  </a:lnTo>
                  <a:lnTo>
                    <a:pt x="125492" y="569652"/>
                  </a:lnTo>
                  <a:lnTo>
                    <a:pt x="117948" y="568242"/>
                  </a:lnTo>
                  <a:lnTo>
                    <a:pt x="117396" y="568138"/>
                  </a:lnTo>
                  <a:lnTo>
                    <a:pt x="117396" y="568138"/>
                  </a:lnTo>
                  <a:close/>
                  <a:moveTo>
                    <a:pt x="319088" y="800100"/>
                  </a:moveTo>
                  <a:cubicBezTo>
                    <a:pt x="322793" y="715108"/>
                    <a:pt x="313020" y="709832"/>
                    <a:pt x="308239" y="707250"/>
                  </a:cubicBezTo>
                  <a:cubicBezTo>
                    <a:pt x="304193" y="705045"/>
                    <a:pt x="299231" y="705419"/>
                    <a:pt x="295561" y="708203"/>
                  </a:cubicBezTo>
                  <a:cubicBezTo>
                    <a:pt x="283264" y="716775"/>
                    <a:pt x="279425" y="736387"/>
                    <a:pt x="275358" y="757190"/>
                  </a:cubicBezTo>
                  <a:cubicBezTo>
                    <a:pt x="271815" y="775287"/>
                    <a:pt x="267424" y="797814"/>
                    <a:pt x="257832" y="800052"/>
                  </a:cubicBezTo>
                  <a:lnTo>
                    <a:pt x="222885" y="800052"/>
                  </a:lnTo>
                  <a:cubicBezTo>
                    <a:pt x="223385" y="792406"/>
                    <a:pt x="225101" y="784889"/>
                    <a:pt x="227971" y="777783"/>
                  </a:cubicBezTo>
                  <a:cubicBezTo>
                    <a:pt x="232848" y="762867"/>
                    <a:pt x="238382" y="745969"/>
                    <a:pt x="225628" y="738321"/>
                  </a:cubicBezTo>
                  <a:cubicBezTo>
                    <a:pt x="207426" y="727920"/>
                    <a:pt x="192072" y="751418"/>
                    <a:pt x="177260" y="774182"/>
                  </a:cubicBezTo>
                  <a:cubicBezTo>
                    <a:pt x="171905" y="783587"/>
                    <a:pt x="165407" y="792291"/>
                    <a:pt x="157915" y="800100"/>
                  </a:cubicBezTo>
                  <a:lnTo>
                    <a:pt x="114100" y="800100"/>
                  </a:lnTo>
                  <a:cubicBezTo>
                    <a:pt x="116251" y="789383"/>
                    <a:pt x="120288" y="779134"/>
                    <a:pt x="126025" y="769830"/>
                  </a:cubicBezTo>
                  <a:cubicBezTo>
                    <a:pt x="132855" y="756961"/>
                    <a:pt x="137379" y="748465"/>
                    <a:pt x="131836" y="741255"/>
                  </a:cubicBezTo>
                  <a:cubicBezTo>
                    <a:pt x="128415" y="737114"/>
                    <a:pt x="122767" y="735561"/>
                    <a:pt x="117710" y="737368"/>
                  </a:cubicBezTo>
                  <a:cubicBezTo>
                    <a:pt x="96860" y="742817"/>
                    <a:pt x="72942" y="783536"/>
                    <a:pt x="63979" y="800052"/>
                  </a:cubicBezTo>
                  <a:lnTo>
                    <a:pt x="38338" y="800052"/>
                  </a:lnTo>
                  <a:cubicBezTo>
                    <a:pt x="105213" y="707346"/>
                    <a:pt x="120929" y="627821"/>
                    <a:pt x="124377" y="588778"/>
                  </a:cubicBezTo>
                  <a:lnTo>
                    <a:pt x="329165" y="627583"/>
                  </a:lnTo>
                  <a:cubicBezTo>
                    <a:pt x="328818" y="686329"/>
                    <a:pt x="338620" y="744692"/>
                    <a:pt x="358140" y="800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42" name="Graphic 9" descr="Classroom outline">
            <a:extLst>
              <a:ext uri="{FF2B5EF4-FFF2-40B4-BE49-F238E27FC236}">
                <a16:creationId xmlns:a16="http://schemas.microsoft.com/office/drawing/2014/main" id="{039F1420-0450-4FF9-9450-112F8166C0AF}"/>
              </a:ext>
            </a:extLst>
          </p:cNvPr>
          <p:cNvGrpSpPr/>
          <p:nvPr/>
        </p:nvGrpSpPr>
        <p:grpSpPr>
          <a:xfrm>
            <a:off x="7894612" y="4966428"/>
            <a:ext cx="542707" cy="507444"/>
            <a:chOff x="11421208" y="4525209"/>
            <a:chExt cx="448518" cy="419375"/>
          </a:xfrm>
          <a:solidFill>
            <a:schemeClr val="bg1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0FCB960-22DC-4324-9CC3-7D52DBF22235}"/>
                </a:ext>
              </a:extLst>
            </p:cNvPr>
            <p:cNvSpPr/>
            <p:nvPr/>
          </p:nvSpPr>
          <p:spPr>
            <a:xfrm>
              <a:off x="11582212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0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7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7" y="0"/>
                    <a:pt x="24414" y="0"/>
                    <a:pt x="24410" y="0"/>
                  </a:cubicBezTo>
                  <a:cubicBezTo>
                    <a:pt x="10930" y="3"/>
                    <a:pt x="3" y="10930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3" y="10765"/>
                    <a:pt x="38060" y="16872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306D4EB-F7C6-49C6-B7E0-1ED80F0319B7}"/>
                </a:ext>
              </a:extLst>
            </p:cNvPr>
            <p:cNvSpPr/>
            <p:nvPr/>
          </p:nvSpPr>
          <p:spPr>
            <a:xfrm>
              <a:off x="11557851" y="4874329"/>
              <a:ext cx="96779" cy="48749"/>
            </a:xfrm>
            <a:custGeom>
              <a:avLst/>
              <a:gdLst>
                <a:gd name="connsiteX0" fmla="*/ 91956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6 w 96779"/>
                <a:gd name="connsiteY9" fmla="*/ 14624 h 48749"/>
                <a:gd name="connsiteX10" fmla="*/ 86042 w 96779"/>
                <a:gd name="connsiteY10" fmla="*/ 37997 h 48749"/>
                <a:gd name="connsiteX11" fmla="*/ 10732 w 96779"/>
                <a:gd name="connsiteY11" fmla="*/ 37997 h 48749"/>
                <a:gd name="connsiteX12" fmla="*/ 10732 w 96779"/>
                <a:gd name="connsiteY12" fmla="*/ 24555 h 48749"/>
                <a:gd name="connsiteX13" fmla="*/ 11382 w 96779"/>
                <a:gd name="connsiteY13" fmla="*/ 23119 h 48749"/>
                <a:gd name="connsiteX14" fmla="*/ 31442 w 96779"/>
                <a:gd name="connsiteY14" fmla="*/ 13302 h 48749"/>
                <a:gd name="connsiteX15" fmla="*/ 48449 w 96779"/>
                <a:gd name="connsiteY15" fmla="*/ 10726 h 48749"/>
                <a:gd name="connsiteX16" fmla="*/ 65170 w 96779"/>
                <a:gd name="connsiteY16" fmla="*/ 13264 h 48749"/>
                <a:gd name="connsiteX17" fmla="*/ 65584 w 96779"/>
                <a:gd name="connsiteY17" fmla="*/ 13382 h 48749"/>
                <a:gd name="connsiteX18" fmla="*/ 85268 w 96779"/>
                <a:gd name="connsiteY18" fmla="*/ 23033 h 48749"/>
                <a:gd name="connsiteX19" fmla="*/ 86020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6" y="14624"/>
                  </a:moveTo>
                  <a:cubicBezTo>
                    <a:pt x="84940" y="9217"/>
                    <a:pt x="76913" y="5268"/>
                    <a:pt x="68348" y="3011"/>
                  </a:cubicBezTo>
                  <a:cubicBezTo>
                    <a:pt x="61882" y="1026"/>
                    <a:pt x="55158" y="11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7" y="5516"/>
                    <a:pt x="11994" y="9443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9" y="20545"/>
                    <a:pt x="94931" y="16983"/>
                    <a:pt x="91956" y="14624"/>
                  </a:cubicBezTo>
                  <a:close/>
                  <a:moveTo>
                    <a:pt x="86042" y="37997"/>
                  </a:moveTo>
                  <a:lnTo>
                    <a:pt x="10732" y="37997"/>
                  </a:lnTo>
                  <a:lnTo>
                    <a:pt x="10732" y="24555"/>
                  </a:lnTo>
                  <a:cubicBezTo>
                    <a:pt x="10741" y="24007"/>
                    <a:pt x="10976" y="23488"/>
                    <a:pt x="11382" y="23119"/>
                  </a:cubicBezTo>
                  <a:cubicBezTo>
                    <a:pt x="17475" y="18751"/>
                    <a:pt x="24255" y="15432"/>
                    <a:pt x="31442" y="13302"/>
                  </a:cubicBezTo>
                  <a:cubicBezTo>
                    <a:pt x="36971" y="11689"/>
                    <a:pt x="42690" y="10823"/>
                    <a:pt x="48449" y="10726"/>
                  </a:cubicBezTo>
                  <a:cubicBezTo>
                    <a:pt x="54117" y="10742"/>
                    <a:pt x="59752" y="11598"/>
                    <a:pt x="65170" y="13264"/>
                  </a:cubicBezTo>
                  <a:lnTo>
                    <a:pt x="65584" y="13382"/>
                  </a:lnTo>
                  <a:cubicBezTo>
                    <a:pt x="72725" y="15249"/>
                    <a:pt x="79419" y="18531"/>
                    <a:pt x="85268" y="23033"/>
                  </a:cubicBezTo>
                  <a:cubicBezTo>
                    <a:pt x="85682" y="23347"/>
                    <a:pt x="85953" y="23814"/>
                    <a:pt x="86020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C9F9823-055B-465E-A7E5-7834025AA056}"/>
                </a:ext>
              </a:extLst>
            </p:cNvPr>
            <p:cNvSpPr/>
            <p:nvPr/>
          </p:nvSpPr>
          <p:spPr>
            <a:xfrm>
              <a:off x="11689019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7 w 48830"/>
                <a:gd name="connsiteY6" fmla="*/ 24410 h 48830"/>
                <a:gd name="connsiteX7" fmla="*/ 24421 w 48830"/>
                <a:gd name="connsiteY7" fmla="*/ 38077 h 48830"/>
                <a:gd name="connsiteX8" fmla="*/ 10753 w 48830"/>
                <a:gd name="connsiteY8" fmla="*/ 24421 h 48830"/>
                <a:gd name="connsiteX9" fmla="*/ 24410 w 48830"/>
                <a:gd name="connsiteY9" fmla="*/ 10753 h 48830"/>
                <a:gd name="connsiteX10" fmla="*/ 24415 w 48830"/>
                <a:gd name="connsiteY10" fmla="*/ 10753 h 48830"/>
                <a:gd name="connsiteX11" fmla="*/ 38061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7" y="24410"/>
                  </a:moveTo>
                  <a:cubicBezTo>
                    <a:pt x="38080" y="31955"/>
                    <a:pt x="31966" y="38074"/>
                    <a:pt x="24421" y="38077"/>
                  </a:cubicBezTo>
                  <a:cubicBezTo>
                    <a:pt x="16875" y="38080"/>
                    <a:pt x="10756" y="31966"/>
                    <a:pt x="10753" y="24421"/>
                  </a:cubicBezTo>
                  <a:cubicBezTo>
                    <a:pt x="10750" y="16875"/>
                    <a:pt x="16864" y="10756"/>
                    <a:pt x="24410" y="10753"/>
                  </a:cubicBezTo>
                  <a:cubicBezTo>
                    <a:pt x="24411" y="10753"/>
                    <a:pt x="24414" y="10753"/>
                    <a:pt x="24415" y="10753"/>
                  </a:cubicBezTo>
                  <a:cubicBezTo>
                    <a:pt x="31948" y="10771"/>
                    <a:pt x="38049" y="16877"/>
                    <a:pt x="38061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966A7B-F1B1-4A7D-B2FB-E8B3F733DD31}"/>
                </a:ext>
              </a:extLst>
            </p:cNvPr>
            <p:cNvSpPr/>
            <p:nvPr/>
          </p:nvSpPr>
          <p:spPr>
            <a:xfrm>
              <a:off x="11665399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20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8 w 96779"/>
                <a:gd name="connsiteY16" fmla="*/ 13264 h 48749"/>
                <a:gd name="connsiteX17" fmla="*/ 65622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6" y="9218"/>
                    <a:pt x="76911" y="5270"/>
                    <a:pt x="68348" y="3011"/>
                  </a:cubicBezTo>
                  <a:cubicBezTo>
                    <a:pt x="61882" y="1026"/>
                    <a:pt x="55158" y="12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6" y="5515"/>
                    <a:pt x="11993" y="9442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5" y="24007"/>
                    <a:pt x="11013" y="23487"/>
                    <a:pt x="11420" y="23119"/>
                  </a:cubicBezTo>
                  <a:cubicBezTo>
                    <a:pt x="17509" y="18750"/>
                    <a:pt x="24288" y="15431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51" y="10742"/>
                    <a:pt x="59788" y="11598"/>
                    <a:pt x="65208" y="13264"/>
                  </a:cubicBezTo>
                  <a:lnTo>
                    <a:pt x="65622" y="13382"/>
                  </a:lnTo>
                  <a:cubicBezTo>
                    <a:pt x="72762" y="15248"/>
                    <a:pt x="79453" y="18530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7D83433-EF39-4DF6-9C15-1CA570EA8CD8}"/>
                </a:ext>
              </a:extLst>
            </p:cNvPr>
            <p:cNvSpPr/>
            <p:nvPr/>
          </p:nvSpPr>
          <p:spPr>
            <a:xfrm>
              <a:off x="11796551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4" y="10762"/>
                    <a:pt x="38063" y="16871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C24BACC-B754-4463-980C-963D31B3A928}"/>
                </a:ext>
              </a:extLst>
            </p:cNvPr>
            <p:cNvSpPr/>
            <p:nvPr/>
          </p:nvSpPr>
          <p:spPr>
            <a:xfrm>
              <a:off x="11772948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2 w 96779"/>
                <a:gd name="connsiteY1" fmla="*/ 3011 h 48749"/>
                <a:gd name="connsiteX2" fmla="*/ 48395 w 96779"/>
                <a:gd name="connsiteY2" fmla="*/ 0 h 48749"/>
                <a:gd name="connsiteX3" fmla="*/ 28442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15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2 w 96779"/>
                <a:gd name="connsiteY16" fmla="*/ 13264 h 48749"/>
                <a:gd name="connsiteX17" fmla="*/ 65616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5" y="9217"/>
                    <a:pt x="76908" y="5268"/>
                    <a:pt x="68342" y="3011"/>
                  </a:cubicBezTo>
                  <a:cubicBezTo>
                    <a:pt x="61878" y="1026"/>
                    <a:pt x="55157" y="12"/>
                    <a:pt x="48395" y="0"/>
                  </a:cubicBezTo>
                  <a:cubicBezTo>
                    <a:pt x="41639" y="101"/>
                    <a:pt x="34928" y="1113"/>
                    <a:pt x="28442" y="3011"/>
                  </a:cubicBezTo>
                  <a:cubicBezTo>
                    <a:pt x="19973" y="5515"/>
                    <a:pt x="11991" y="9442"/>
                    <a:pt x="4839" y="14624"/>
                  </a:cubicBezTo>
                  <a:cubicBezTo>
                    <a:pt x="1850" y="16980"/>
                    <a:pt x="74" y="20551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3" y="24007"/>
                    <a:pt x="11009" y="23488"/>
                    <a:pt x="11415" y="23119"/>
                  </a:cubicBezTo>
                  <a:cubicBezTo>
                    <a:pt x="17507" y="18751"/>
                    <a:pt x="24287" y="15432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49" y="10742"/>
                    <a:pt x="59784" y="11598"/>
                    <a:pt x="65202" y="13264"/>
                  </a:cubicBezTo>
                  <a:lnTo>
                    <a:pt x="65616" y="13382"/>
                  </a:lnTo>
                  <a:cubicBezTo>
                    <a:pt x="72757" y="15249"/>
                    <a:pt x="79451" y="18531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9AD9AE2-A765-416B-8AEF-46B709FC23F8}"/>
                </a:ext>
              </a:extLst>
            </p:cNvPr>
            <p:cNvSpPr/>
            <p:nvPr/>
          </p:nvSpPr>
          <p:spPr>
            <a:xfrm>
              <a:off x="11504063" y="4525209"/>
              <a:ext cx="317220" cy="225817"/>
            </a:xfrm>
            <a:custGeom>
              <a:avLst/>
              <a:gdLst>
                <a:gd name="connsiteX0" fmla="*/ 10753 w 317220"/>
                <a:gd name="connsiteY0" fmla="*/ 21506 h 225817"/>
                <a:gd name="connsiteX1" fmla="*/ 21506 w 317220"/>
                <a:gd name="connsiteY1" fmla="*/ 10753 h 225817"/>
                <a:gd name="connsiteX2" fmla="*/ 295714 w 317220"/>
                <a:gd name="connsiteY2" fmla="*/ 10753 h 225817"/>
                <a:gd name="connsiteX3" fmla="*/ 306467 w 317220"/>
                <a:gd name="connsiteY3" fmla="*/ 21506 h 225817"/>
                <a:gd name="connsiteX4" fmla="*/ 306467 w 317220"/>
                <a:gd name="connsiteY4" fmla="*/ 204311 h 225817"/>
                <a:gd name="connsiteX5" fmla="*/ 295714 w 317220"/>
                <a:gd name="connsiteY5" fmla="*/ 215065 h 225817"/>
                <a:gd name="connsiteX6" fmla="*/ 113785 w 317220"/>
                <a:gd name="connsiteY6" fmla="*/ 215065 h 225817"/>
                <a:gd name="connsiteX7" fmla="*/ 107274 w 317220"/>
                <a:gd name="connsiteY7" fmla="*/ 225818 h 225817"/>
                <a:gd name="connsiteX8" fmla="*/ 295714 w 317220"/>
                <a:gd name="connsiteY8" fmla="*/ 225818 h 225817"/>
                <a:gd name="connsiteX9" fmla="*/ 317220 w 317220"/>
                <a:gd name="connsiteY9" fmla="*/ 204311 h 225817"/>
                <a:gd name="connsiteX10" fmla="*/ 317220 w 317220"/>
                <a:gd name="connsiteY10" fmla="*/ 21506 h 225817"/>
                <a:gd name="connsiteX11" fmla="*/ 295714 w 317220"/>
                <a:gd name="connsiteY11" fmla="*/ 0 h 225817"/>
                <a:gd name="connsiteX12" fmla="*/ 21506 w 317220"/>
                <a:gd name="connsiteY12" fmla="*/ 0 h 225817"/>
                <a:gd name="connsiteX13" fmla="*/ 0 w 317220"/>
                <a:gd name="connsiteY13" fmla="*/ 21506 h 225817"/>
                <a:gd name="connsiteX14" fmla="*/ 0 w 317220"/>
                <a:gd name="connsiteY14" fmla="*/ 43190 h 225817"/>
                <a:gd name="connsiteX15" fmla="*/ 10753 w 317220"/>
                <a:gd name="connsiteY15" fmla="*/ 45169 h 22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7220" h="225817">
                  <a:moveTo>
                    <a:pt x="10753" y="21506"/>
                  </a:moveTo>
                  <a:cubicBezTo>
                    <a:pt x="10753" y="15567"/>
                    <a:pt x="15567" y="10753"/>
                    <a:pt x="21506" y="10753"/>
                  </a:cubicBezTo>
                  <a:lnTo>
                    <a:pt x="295714" y="10753"/>
                  </a:lnTo>
                  <a:cubicBezTo>
                    <a:pt x="301653" y="10753"/>
                    <a:pt x="306467" y="15567"/>
                    <a:pt x="306467" y="21506"/>
                  </a:cubicBezTo>
                  <a:lnTo>
                    <a:pt x="306467" y="204311"/>
                  </a:lnTo>
                  <a:cubicBezTo>
                    <a:pt x="306467" y="210250"/>
                    <a:pt x="301653" y="215065"/>
                    <a:pt x="295714" y="215065"/>
                  </a:cubicBezTo>
                  <a:lnTo>
                    <a:pt x="113785" y="215065"/>
                  </a:lnTo>
                  <a:lnTo>
                    <a:pt x="107274" y="225818"/>
                  </a:lnTo>
                  <a:lnTo>
                    <a:pt x="295714" y="225818"/>
                  </a:lnTo>
                  <a:cubicBezTo>
                    <a:pt x="307591" y="225818"/>
                    <a:pt x="317220" y="216189"/>
                    <a:pt x="317220" y="204311"/>
                  </a:cubicBezTo>
                  <a:lnTo>
                    <a:pt x="317220" y="21506"/>
                  </a:lnTo>
                  <a:cubicBezTo>
                    <a:pt x="317220" y="9629"/>
                    <a:pt x="307591" y="0"/>
                    <a:pt x="295714" y="0"/>
                  </a:cubicBezTo>
                  <a:lnTo>
                    <a:pt x="21506" y="0"/>
                  </a:lnTo>
                  <a:cubicBezTo>
                    <a:pt x="9629" y="0"/>
                    <a:pt x="0" y="9629"/>
                    <a:pt x="0" y="21506"/>
                  </a:cubicBezTo>
                  <a:lnTo>
                    <a:pt x="0" y="43190"/>
                  </a:lnTo>
                  <a:cubicBezTo>
                    <a:pt x="3648" y="43438"/>
                    <a:pt x="7256" y="44102"/>
                    <a:pt x="10753" y="4516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A435F2D-51F5-43D8-97B7-50592A4D7E62}"/>
                </a:ext>
              </a:extLst>
            </p:cNvPr>
            <p:cNvSpPr/>
            <p:nvPr/>
          </p:nvSpPr>
          <p:spPr>
            <a:xfrm>
              <a:off x="11421208" y="4605687"/>
              <a:ext cx="267552" cy="202240"/>
            </a:xfrm>
            <a:custGeom>
              <a:avLst/>
              <a:gdLst>
                <a:gd name="connsiteX0" fmla="*/ 146837 w 267552"/>
                <a:gd name="connsiteY0" fmla="*/ 124538 h 202240"/>
                <a:gd name="connsiteX1" fmla="*/ 152036 w 267552"/>
                <a:gd name="connsiteY1" fmla="*/ 122054 h 202240"/>
                <a:gd name="connsiteX2" fmla="*/ 175112 w 267552"/>
                <a:gd name="connsiteY2" fmla="*/ 85245 h 202240"/>
                <a:gd name="connsiteX3" fmla="*/ 186906 w 267552"/>
                <a:gd name="connsiteY3" fmla="*/ 82583 h 202240"/>
                <a:gd name="connsiteX4" fmla="*/ 187307 w 267552"/>
                <a:gd name="connsiteY4" fmla="*/ 82853 h 202240"/>
                <a:gd name="connsiteX5" fmla="*/ 189092 w 267552"/>
                <a:gd name="connsiteY5" fmla="*/ 95144 h 202240"/>
                <a:gd name="connsiteX6" fmla="*/ 160924 w 267552"/>
                <a:gd name="connsiteY6" fmla="*/ 141667 h 202240"/>
                <a:gd name="connsiteX7" fmla="*/ 147111 w 267552"/>
                <a:gd name="connsiteY7" fmla="*/ 145463 h 202240"/>
                <a:gd name="connsiteX8" fmla="*/ 139836 w 267552"/>
                <a:gd name="connsiteY8" fmla="*/ 147684 h 202240"/>
                <a:gd name="connsiteX9" fmla="*/ 142057 w 267552"/>
                <a:gd name="connsiteY9" fmla="*/ 154958 h 202240"/>
                <a:gd name="connsiteX10" fmla="*/ 170118 w 267552"/>
                <a:gd name="connsiteY10" fmla="*/ 147238 h 202240"/>
                <a:gd name="connsiteX11" fmla="*/ 198232 w 267552"/>
                <a:gd name="connsiteY11" fmla="*/ 100805 h 202240"/>
                <a:gd name="connsiteX12" fmla="*/ 197882 w 267552"/>
                <a:gd name="connsiteY12" fmla="*/ 78546 h 202240"/>
                <a:gd name="connsiteX13" fmla="*/ 266069 w 267552"/>
                <a:gd name="connsiteY13" fmla="*/ 9085 h 202240"/>
                <a:gd name="connsiteX14" fmla="*/ 265885 w 267552"/>
                <a:gd name="connsiteY14" fmla="*/ 1484 h 202240"/>
                <a:gd name="connsiteX15" fmla="*/ 258391 w 267552"/>
                <a:gd name="connsiteY15" fmla="*/ 1558 h 202240"/>
                <a:gd name="connsiteX16" fmla="*/ 189350 w 267552"/>
                <a:gd name="connsiteY16" fmla="*/ 71884 h 202240"/>
                <a:gd name="connsiteX17" fmla="*/ 178597 w 267552"/>
                <a:gd name="connsiteY17" fmla="*/ 70868 h 202240"/>
                <a:gd name="connsiteX18" fmla="*/ 165999 w 267552"/>
                <a:gd name="connsiteY18" fmla="*/ 79508 h 202240"/>
                <a:gd name="connsiteX19" fmla="*/ 148987 w 267552"/>
                <a:gd name="connsiteY19" fmla="*/ 106655 h 202240"/>
                <a:gd name="connsiteX20" fmla="*/ 139057 w 267552"/>
                <a:gd name="connsiteY20" fmla="*/ 76610 h 202240"/>
                <a:gd name="connsiteX21" fmla="*/ 138707 w 267552"/>
                <a:gd name="connsiteY21" fmla="*/ 75782 h 202240"/>
                <a:gd name="connsiteX22" fmla="*/ 79328 w 267552"/>
                <a:gd name="connsiteY22" fmla="*/ 53937 h 202240"/>
                <a:gd name="connsiteX23" fmla="*/ 19906 w 267552"/>
                <a:gd name="connsiteY23" fmla="*/ 75836 h 202240"/>
                <a:gd name="connsiteX24" fmla="*/ 19583 w 267552"/>
                <a:gd name="connsiteY24" fmla="*/ 76594 h 202240"/>
                <a:gd name="connsiteX25" fmla="*/ 19244 w 267552"/>
                <a:gd name="connsiteY25" fmla="*/ 77723 h 202240"/>
                <a:gd name="connsiteX26" fmla="*/ 475 w 267552"/>
                <a:gd name="connsiteY26" fmla="*/ 180336 h 202240"/>
                <a:gd name="connsiteX27" fmla="*/ 13687 w 267552"/>
                <a:gd name="connsiteY27" fmla="*/ 201668 h 202240"/>
                <a:gd name="connsiteX28" fmla="*/ 14991 w 267552"/>
                <a:gd name="connsiteY28" fmla="*/ 201923 h 202240"/>
                <a:gd name="connsiteX29" fmla="*/ 16604 w 267552"/>
                <a:gd name="connsiteY29" fmla="*/ 202176 h 202240"/>
                <a:gd name="connsiteX30" fmla="*/ 17454 w 267552"/>
                <a:gd name="connsiteY30" fmla="*/ 202240 h 202240"/>
                <a:gd name="connsiteX31" fmla="*/ 22661 w 267552"/>
                <a:gd name="connsiteY31" fmla="*/ 196700 h 202240"/>
                <a:gd name="connsiteX32" fmla="*/ 18260 w 267552"/>
                <a:gd name="connsiteY32" fmla="*/ 191579 h 202240"/>
                <a:gd name="connsiteX33" fmla="*/ 16647 w 267552"/>
                <a:gd name="connsiteY33" fmla="*/ 191320 h 202240"/>
                <a:gd name="connsiteX34" fmla="*/ 11938 w 267552"/>
                <a:gd name="connsiteY34" fmla="*/ 188315 h 202240"/>
                <a:gd name="connsiteX35" fmla="*/ 10997 w 267552"/>
                <a:gd name="connsiteY35" fmla="*/ 182557 h 202240"/>
                <a:gd name="connsiteX36" fmla="*/ 29713 w 267552"/>
                <a:gd name="connsiteY36" fmla="*/ 80261 h 202240"/>
                <a:gd name="connsiteX37" fmla="*/ 29772 w 267552"/>
                <a:gd name="connsiteY37" fmla="*/ 80111 h 202240"/>
                <a:gd name="connsiteX38" fmla="*/ 79328 w 267552"/>
                <a:gd name="connsiteY38" fmla="*/ 64690 h 202240"/>
                <a:gd name="connsiteX39" fmla="*/ 128841 w 267552"/>
                <a:gd name="connsiteY39" fmla="*/ 80019 h 202240"/>
                <a:gd name="connsiteX40" fmla="*/ 142380 w 267552"/>
                <a:gd name="connsiteY40" fmla="*/ 120881 h 202240"/>
                <a:gd name="connsiteX41" fmla="*/ 146837 w 267552"/>
                <a:gd name="connsiteY41" fmla="*/ 124538 h 20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7552" h="202240">
                  <a:moveTo>
                    <a:pt x="146837" y="124538"/>
                  </a:moveTo>
                  <a:cubicBezTo>
                    <a:pt x="148905" y="124786"/>
                    <a:pt x="150931" y="123819"/>
                    <a:pt x="152036" y="122054"/>
                  </a:cubicBezTo>
                  <a:lnTo>
                    <a:pt x="175112" y="85245"/>
                  </a:lnTo>
                  <a:cubicBezTo>
                    <a:pt x="177634" y="81254"/>
                    <a:pt x="182914" y="80062"/>
                    <a:pt x="186906" y="82583"/>
                  </a:cubicBezTo>
                  <a:cubicBezTo>
                    <a:pt x="187042" y="82669"/>
                    <a:pt x="187175" y="82759"/>
                    <a:pt x="187307" y="82853"/>
                  </a:cubicBezTo>
                  <a:cubicBezTo>
                    <a:pt x="191021" y="85854"/>
                    <a:pt x="191799" y="91209"/>
                    <a:pt x="189092" y="95144"/>
                  </a:cubicBezTo>
                  <a:lnTo>
                    <a:pt x="160924" y="141667"/>
                  </a:lnTo>
                  <a:cubicBezTo>
                    <a:pt x="158055" y="146396"/>
                    <a:pt x="151993" y="148062"/>
                    <a:pt x="147111" y="145463"/>
                  </a:cubicBezTo>
                  <a:cubicBezTo>
                    <a:pt x="144489" y="144068"/>
                    <a:pt x="141232" y="145062"/>
                    <a:pt x="139836" y="147684"/>
                  </a:cubicBezTo>
                  <a:cubicBezTo>
                    <a:pt x="138441" y="150306"/>
                    <a:pt x="139435" y="153563"/>
                    <a:pt x="142057" y="154958"/>
                  </a:cubicBezTo>
                  <a:cubicBezTo>
                    <a:pt x="151977" y="160237"/>
                    <a:pt x="164294" y="156848"/>
                    <a:pt x="170118" y="147238"/>
                  </a:cubicBezTo>
                  <a:lnTo>
                    <a:pt x="198232" y="100805"/>
                  </a:lnTo>
                  <a:cubicBezTo>
                    <a:pt x="202637" y="94000"/>
                    <a:pt x="202499" y="85209"/>
                    <a:pt x="197882" y="78546"/>
                  </a:cubicBezTo>
                  <a:lnTo>
                    <a:pt x="266069" y="9085"/>
                  </a:lnTo>
                  <a:cubicBezTo>
                    <a:pt x="268117" y="6935"/>
                    <a:pt x="268035" y="3533"/>
                    <a:pt x="265885" y="1484"/>
                  </a:cubicBezTo>
                  <a:cubicBezTo>
                    <a:pt x="263778" y="-523"/>
                    <a:pt x="260457" y="-490"/>
                    <a:pt x="258391" y="1558"/>
                  </a:cubicBezTo>
                  <a:lnTo>
                    <a:pt x="189350" y="71884"/>
                  </a:lnTo>
                  <a:cubicBezTo>
                    <a:pt x="185937" y="70522"/>
                    <a:pt x="182204" y="70170"/>
                    <a:pt x="178597" y="70868"/>
                  </a:cubicBezTo>
                  <a:cubicBezTo>
                    <a:pt x="173395" y="71909"/>
                    <a:pt x="168843" y="75030"/>
                    <a:pt x="165999" y="79508"/>
                  </a:cubicBezTo>
                  <a:lnTo>
                    <a:pt x="148987" y="106655"/>
                  </a:lnTo>
                  <a:lnTo>
                    <a:pt x="139057" y="76610"/>
                  </a:lnTo>
                  <a:lnTo>
                    <a:pt x="138707" y="75782"/>
                  </a:lnTo>
                  <a:cubicBezTo>
                    <a:pt x="130707" y="57416"/>
                    <a:pt x="111647" y="53937"/>
                    <a:pt x="79328" y="53937"/>
                  </a:cubicBezTo>
                  <a:cubicBezTo>
                    <a:pt x="47009" y="53937"/>
                    <a:pt x="27971" y="57416"/>
                    <a:pt x="19906" y="75836"/>
                  </a:cubicBezTo>
                  <a:cubicBezTo>
                    <a:pt x="19906" y="75836"/>
                    <a:pt x="19691" y="76288"/>
                    <a:pt x="19583" y="76594"/>
                  </a:cubicBezTo>
                  <a:cubicBezTo>
                    <a:pt x="19442" y="76961"/>
                    <a:pt x="19329" y="77339"/>
                    <a:pt x="19244" y="77723"/>
                  </a:cubicBezTo>
                  <a:lnTo>
                    <a:pt x="475" y="180336"/>
                  </a:lnTo>
                  <a:cubicBezTo>
                    <a:pt x="-1767" y="189875"/>
                    <a:pt x="4148" y="199426"/>
                    <a:pt x="13687" y="201668"/>
                  </a:cubicBezTo>
                  <a:cubicBezTo>
                    <a:pt x="14119" y="201769"/>
                    <a:pt x="14554" y="201854"/>
                    <a:pt x="14991" y="201923"/>
                  </a:cubicBezTo>
                  <a:lnTo>
                    <a:pt x="16604" y="202176"/>
                  </a:lnTo>
                  <a:cubicBezTo>
                    <a:pt x="16885" y="202221"/>
                    <a:pt x="17170" y="202243"/>
                    <a:pt x="17454" y="202240"/>
                  </a:cubicBezTo>
                  <a:cubicBezTo>
                    <a:pt x="20422" y="202148"/>
                    <a:pt x="22753" y="199668"/>
                    <a:pt x="22661" y="196700"/>
                  </a:cubicBezTo>
                  <a:cubicBezTo>
                    <a:pt x="22583" y="194170"/>
                    <a:pt x="20750" y="192037"/>
                    <a:pt x="18260" y="191579"/>
                  </a:cubicBezTo>
                  <a:lnTo>
                    <a:pt x="16647" y="191320"/>
                  </a:lnTo>
                  <a:cubicBezTo>
                    <a:pt x="14725" y="191025"/>
                    <a:pt x="13016" y="189934"/>
                    <a:pt x="11938" y="188315"/>
                  </a:cubicBezTo>
                  <a:cubicBezTo>
                    <a:pt x="10817" y="186618"/>
                    <a:pt x="10475" y="184522"/>
                    <a:pt x="10997" y="182557"/>
                  </a:cubicBezTo>
                  <a:lnTo>
                    <a:pt x="29713" y="80261"/>
                  </a:lnTo>
                  <a:lnTo>
                    <a:pt x="29772" y="80111"/>
                  </a:lnTo>
                  <a:cubicBezTo>
                    <a:pt x="34154" y="70105"/>
                    <a:pt x="43342" y="64690"/>
                    <a:pt x="79328" y="64690"/>
                  </a:cubicBezTo>
                  <a:cubicBezTo>
                    <a:pt x="115314" y="64690"/>
                    <a:pt x="124492" y="70105"/>
                    <a:pt x="128841" y="80019"/>
                  </a:cubicBezTo>
                  <a:lnTo>
                    <a:pt x="142380" y="120881"/>
                  </a:lnTo>
                  <a:cubicBezTo>
                    <a:pt x="143031" y="122861"/>
                    <a:pt x="144768" y="124286"/>
                    <a:pt x="146837" y="124538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ED97C65-7383-4C83-8E77-29FF7623735D}"/>
                </a:ext>
              </a:extLst>
            </p:cNvPr>
            <p:cNvSpPr/>
            <p:nvPr/>
          </p:nvSpPr>
          <p:spPr>
            <a:xfrm>
              <a:off x="11461050" y="4710272"/>
              <a:ext cx="80649" cy="234312"/>
            </a:xfrm>
            <a:custGeom>
              <a:avLst/>
              <a:gdLst>
                <a:gd name="connsiteX0" fmla="*/ 75273 w 80649"/>
                <a:gd name="connsiteY0" fmla="*/ 0 h 234312"/>
                <a:gd name="connsiteX1" fmla="*/ 69896 w 80649"/>
                <a:gd name="connsiteY1" fmla="*/ 5377 h 234312"/>
                <a:gd name="connsiteX2" fmla="*/ 69896 w 80649"/>
                <a:gd name="connsiteY2" fmla="*/ 223560 h 234312"/>
                <a:gd name="connsiteX3" fmla="*/ 45701 w 80649"/>
                <a:gd name="connsiteY3" fmla="*/ 223560 h 234312"/>
                <a:gd name="connsiteX4" fmla="*/ 45701 w 80649"/>
                <a:gd name="connsiteY4" fmla="*/ 89940 h 234312"/>
                <a:gd name="connsiteX5" fmla="*/ 34948 w 80649"/>
                <a:gd name="connsiteY5" fmla="*/ 89940 h 234312"/>
                <a:gd name="connsiteX6" fmla="*/ 34948 w 80649"/>
                <a:gd name="connsiteY6" fmla="*/ 223560 h 234312"/>
                <a:gd name="connsiteX7" fmla="*/ 10753 w 80649"/>
                <a:gd name="connsiteY7" fmla="*/ 223560 h 234312"/>
                <a:gd name="connsiteX8" fmla="*/ 10753 w 80649"/>
                <a:gd name="connsiteY8" fmla="*/ 5377 h 234312"/>
                <a:gd name="connsiteX9" fmla="*/ 5377 w 80649"/>
                <a:gd name="connsiteY9" fmla="*/ 0 h 234312"/>
                <a:gd name="connsiteX10" fmla="*/ 0 w 80649"/>
                <a:gd name="connsiteY10" fmla="*/ 5377 h 234312"/>
                <a:gd name="connsiteX11" fmla="*/ 0 w 80649"/>
                <a:gd name="connsiteY11" fmla="*/ 234313 h 234312"/>
                <a:gd name="connsiteX12" fmla="*/ 80649 w 80649"/>
                <a:gd name="connsiteY12" fmla="*/ 234313 h 234312"/>
                <a:gd name="connsiteX13" fmla="*/ 80649 w 80649"/>
                <a:gd name="connsiteY13" fmla="*/ 5377 h 234312"/>
                <a:gd name="connsiteX14" fmla="*/ 75273 w 80649"/>
                <a:gd name="connsiteY14" fmla="*/ 0 h 23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649" h="234312">
                  <a:moveTo>
                    <a:pt x="75273" y="0"/>
                  </a:moveTo>
                  <a:cubicBezTo>
                    <a:pt x="72303" y="0"/>
                    <a:pt x="69896" y="2407"/>
                    <a:pt x="69896" y="5377"/>
                  </a:cubicBezTo>
                  <a:lnTo>
                    <a:pt x="69896" y="223560"/>
                  </a:lnTo>
                  <a:lnTo>
                    <a:pt x="45701" y="223560"/>
                  </a:lnTo>
                  <a:lnTo>
                    <a:pt x="45701" y="89940"/>
                  </a:lnTo>
                  <a:lnTo>
                    <a:pt x="34948" y="89940"/>
                  </a:lnTo>
                  <a:lnTo>
                    <a:pt x="34948" y="223560"/>
                  </a:lnTo>
                  <a:lnTo>
                    <a:pt x="10753" y="223560"/>
                  </a:lnTo>
                  <a:lnTo>
                    <a:pt x="10753" y="5377"/>
                  </a:lnTo>
                  <a:cubicBezTo>
                    <a:pt x="10753" y="2407"/>
                    <a:pt x="8346" y="0"/>
                    <a:pt x="5377" y="0"/>
                  </a:cubicBezTo>
                  <a:cubicBezTo>
                    <a:pt x="2407" y="0"/>
                    <a:pt x="0" y="2407"/>
                    <a:pt x="0" y="5377"/>
                  </a:cubicBezTo>
                  <a:lnTo>
                    <a:pt x="0" y="234313"/>
                  </a:lnTo>
                  <a:lnTo>
                    <a:pt x="80649" y="234313"/>
                  </a:lnTo>
                  <a:lnTo>
                    <a:pt x="80649" y="5377"/>
                  </a:lnTo>
                  <a:cubicBezTo>
                    <a:pt x="80649" y="2407"/>
                    <a:pt x="78242" y="0"/>
                    <a:pt x="75273" y="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947F271-CFF7-4722-B1C7-64247B9D2EB0}"/>
                </a:ext>
              </a:extLst>
            </p:cNvPr>
            <p:cNvSpPr/>
            <p:nvPr/>
          </p:nvSpPr>
          <p:spPr>
            <a:xfrm>
              <a:off x="11468276" y="4584352"/>
              <a:ext cx="64519" cy="64519"/>
            </a:xfrm>
            <a:custGeom>
              <a:avLst/>
              <a:gdLst>
                <a:gd name="connsiteX0" fmla="*/ 32260 w 64519"/>
                <a:gd name="connsiteY0" fmla="*/ 64519 h 64519"/>
                <a:gd name="connsiteX1" fmla="*/ 64519 w 64519"/>
                <a:gd name="connsiteY1" fmla="*/ 32260 h 64519"/>
                <a:gd name="connsiteX2" fmla="*/ 32260 w 64519"/>
                <a:gd name="connsiteY2" fmla="*/ 0 h 64519"/>
                <a:gd name="connsiteX3" fmla="*/ 0 w 64519"/>
                <a:gd name="connsiteY3" fmla="*/ 32260 h 64519"/>
                <a:gd name="connsiteX4" fmla="*/ 32260 w 64519"/>
                <a:gd name="connsiteY4" fmla="*/ 64519 h 64519"/>
                <a:gd name="connsiteX5" fmla="*/ 32260 w 64519"/>
                <a:gd name="connsiteY5" fmla="*/ 10753 h 64519"/>
                <a:gd name="connsiteX6" fmla="*/ 53766 w 64519"/>
                <a:gd name="connsiteY6" fmla="*/ 32260 h 64519"/>
                <a:gd name="connsiteX7" fmla="*/ 32260 w 64519"/>
                <a:gd name="connsiteY7" fmla="*/ 53766 h 64519"/>
                <a:gd name="connsiteX8" fmla="*/ 10753 w 64519"/>
                <a:gd name="connsiteY8" fmla="*/ 32260 h 64519"/>
                <a:gd name="connsiteX9" fmla="*/ 32260 w 64519"/>
                <a:gd name="connsiteY9" fmla="*/ 10753 h 6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19" h="64519">
                  <a:moveTo>
                    <a:pt x="32260" y="64519"/>
                  </a:moveTo>
                  <a:cubicBezTo>
                    <a:pt x="50076" y="64519"/>
                    <a:pt x="64519" y="50076"/>
                    <a:pt x="64519" y="32260"/>
                  </a:cubicBezTo>
                  <a:cubicBezTo>
                    <a:pt x="64519" y="14443"/>
                    <a:pt x="50076" y="0"/>
                    <a:pt x="32260" y="0"/>
                  </a:cubicBezTo>
                  <a:cubicBezTo>
                    <a:pt x="14443" y="0"/>
                    <a:pt x="0" y="14443"/>
                    <a:pt x="0" y="32260"/>
                  </a:cubicBezTo>
                  <a:cubicBezTo>
                    <a:pt x="21" y="50068"/>
                    <a:pt x="14452" y="64498"/>
                    <a:pt x="32260" y="64519"/>
                  </a:cubicBezTo>
                  <a:close/>
                  <a:moveTo>
                    <a:pt x="32260" y="10753"/>
                  </a:moveTo>
                  <a:cubicBezTo>
                    <a:pt x="44137" y="10753"/>
                    <a:pt x="53766" y="20382"/>
                    <a:pt x="53766" y="32260"/>
                  </a:cubicBezTo>
                  <a:cubicBezTo>
                    <a:pt x="53766" y="44137"/>
                    <a:pt x="44137" y="53766"/>
                    <a:pt x="32260" y="53766"/>
                  </a:cubicBezTo>
                  <a:cubicBezTo>
                    <a:pt x="20382" y="53766"/>
                    <a:pt x="10753" y="44137"/>
                    <a:pt x="10753" y="32260"/>
                  </a:cubicBezTo>
                  <a:cubicBezTo>
                    <a:pt x="10753" y="20382"/>
                    <a:pt x="20382" y="10753"/>
                    <a:pt x="32260" y="10753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56" name="Graphic 11" descr="Scientist male outline">
            <a:extLst>
              <a:ext uri="{FF2B5EF4-FFF2-40B4-BE49-F238E27FC236}">
                <a16:creationId xmlns:a16="http://schemas.microsoft.com/office/drawing/2014/main" id="{57FBDC59-95BB-457E-9E48-0406CC7D9255}"/>
              </a:ext>
            </a:extLst>
          </p:cNvPr>
          <p:cNvGrpSpPr/>
          <p:nvPr/>
        </p:nvGrpSpPr>
        <p:grpSpPr>
          <a:xfrm>
            <a:off x="5806380" y="4957971"/>
            <a:ext cx="474976" cy="507484"/>
            <a:chOff x="7909113" y="4062673"/>
            <a:chExt cx="695412" cy="743006"/>
          </a:xfrm>
          <a:solidFill>
            <a:schemeClr val="bg1"/>
          </a:solidFill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9BF6BBF-128C-4EA9-AEB4-CAD232788503}"/>
                </a:ext>
              </a:extLst>
            </p:cNvPr>
            <p:cNvSpPr/>
            <p:nvPr/>
          </p:nvSpPr>
          <p:spPr>
            <a:xfrm>
              <a:off x="8080651" y="4062673"/>
              <a:ext cx="523875" cy="743006"/>
            </a:xfrm>
            <a:custGeom>
              <a:avLst/>
              <a:gdLst>
                <a:gd name="connsiteX0" fmla="*/ 491833 w 523875"/>
                <a:gd name="connsiteY0" fmla="*/ 468906 h 743006"/>
                <a:gd name="connsiteX1" fmla="*/ 373037 w 523875"/>
                <a:gd name="connsiteY1" fmla="*/ 407594 h 743006"/>
                <a:gd name="connsiteX2" fmla="*/ 328755 w 523875"/>
                <a:gd name="connsiteY2" fmla="*/ 389420 h 743006"/>
                <a:gd name="connsiteX3" fmla="*/ 327346 w 523875"/>
                <a:gd name="connsiteY3" fmla="*/ 388696 h 743006"/>
                <a:gd name="connsiteX4" fmla="*/ 326393 w 523875"/>
                <a:gd name="connsiteY4" fmla="*/ 388449 h 743006"/>
                <a:gd name="connsiteX5" fmla="*/ 326212 w 523875"/>
                <a:gd name="connsiteY5" fmla="*/ 388372 h 743006"/>
                <a:gd name="connsiteX6" fmla="*/ 314401 w 523875"/>
                <a:gd name="connsiteY6" fmla="*/ 370751 h 743006"/>
                <a:gd name="connsiteX7" fmla="*/ 314401 w 523875"/>
                <a:gd name="connsiteY7" fmla="*/ 342681 h 743006"/>
                <a:gd name="connsiteX8" fmla="*/ 371570 w 523875"/>
                <a:gd name="connsiteY8" fmla="*/ 228600 h 743006"/>
                <a:gd name="connsiteX9" fmla="*/ 371570 w 523875"/>
                <a:gd name="connsiteY9" fmla="*/ 222333 h 743006"/>
                <a:gd name="connsiteX10" fmla="*/ 392430 w 523875"/>
                <a:gd name="connsiteY10" fmla="*/ 195539 h 743006"/>
                <a:gd name="connsiteX11" fmla="*/ 403012 w 523875"/>
                <a:gd name="connsiteY11" fmla="*/ 157858 h 743006"/>
                <a:gd name="connsiteX12" fmla="*/ 306314 w 523875"/>
                <a:gd name="connsiteY12" fmla="*/ 17450 h 743006"/>
                <a:gd name="connsiteX13" fmla="*/ 283912 w 523875"/>
                <a:gd name="connsiteY13" fmla="*/ 19355 h 743006"/>
                <a:gd name="connsiteX14" fmla="*/ 283912 w 523875"/>
                <a:gd name="connsiteY14" fmla="*/ 19355 h 743006"/>
                <a:gd name="connsiteX15" fmla="*/ 282731 w 523875"/>
                <a:gd name="connsiteY15" fmla="*/ 20174 h 743006"/>
                <a:gd name="connsiteX16" fmla="*/ 278473 w 523875"/>
                <a:gd name="connsiteY16" fmla="*/ 14354 h 743006"/>
                <a:gd name="connsiteX17" fmla="*/ 259804 w 523875"/>
                <a:gd name="connsiteY17" fmla="*/ 2572 h 743006"/>
                <a:gd name="connsiteX18" fmla="*/ 230648 w 523875"/>
                <a:gd name="connsiteY18" fmla="*/ 0 h 743006"/>
                <a:gd name="connsiteX19" fmla="*/ 60531 w 523875"/>
                <a:gd name="connsiteY19" fmla="*/ 141027 h 743006"/>
                <a:gd name="connsiteX20" fmla="*/ 60179 w 523875"/>
                <a:gd name="connsiteY20" fmla="*/ 142932 h 743006"/>
                <a:gd name="connsiteX21" fmla="*/ 35814 w 523875"/>
                <a:gd name="connsiteY21" fmla="*/ 202883 h 743006"/>
                <a:gd name="connsiteX22" fmla="*/ 38451 w 523875"/>
                <a:gd name="connsiteY22" fmla="*/ 216093 h 743006"/>
                <a:gd name="connsiteX23" fmla="*/ 43739 w 523875"/>
                <a:gd name="connsiteY23" fmla="*/ 217694 h 743006"/>
                <a:gd name="connsiteX24" fmla="*/ 85811 w 523875"/>
                <a:gd name="connsiteY24" fmla="*/ 217694 h 743006"/>
                <a:gd name="connsiteX25" fmla="*/ 85811 w 523875"/>
                <a:gd name="connsiteY25" fmla="*/ 228600 h 743006"/>
                <a:gd name="connsiteX26" fmla="*/ 142875 w 523875"/>
                <a:gd name="connsiteY26" fmla="*/ 342605 h 743006"/>
                <a:gd name="connsiteX27" fmla="*/ 142875 w 523875"/>
                <a:gd name="connsiteY27" fmla="*/ 370751 h 743006"/>
                <a:gd name="connsiteX28" fmla="*/ 131054 w 523875"/>
                <a:gd name="connsiteY28" fmla="*/ 388372 h 743006"/>
                <a:gd name="connsiteX29" fmla="*/ 84115 w 523875"/>
                <a:gd name="connsiteY29" fmla="*/ 407670 h 743006"/>
                <a:gd name="connsiteX30" fmla="*/ 0 w 523875"/>
                <a:gd name="connsiteY30" fmla="*/ 445113 h 743006"/>
                <a:gd name="connsiteX31" fmla="*/ 0 w 523875"/>
                <a:gd name="connsiteY31" fmla="*/ 467582 h 743006"/>
                <a:gd name="connsiteX32" fmla="*/ 83068 w 523875"/>
                <a:gd name="connsiteY32" fmla="*/ 428282 h 743006"/>
                <a:gd name="connsiteX33" fmla="*/ 63189 w 523875"/>
                <a:gd name="connsiteY33" fmla="*/ 517141 h 743006"/>
                <a:gd name="connsiteX34" fmla="*/ 70396 w 523875"/>
                <a:gd name="connsiteY34" fmla="*/ 528520 h 743006"/>
                <a:gd name="connsiteX35" fmla="*/ 72476 w 523875"/>
                <a:gd name="connsiteY35" fmla="*/ 528752 h 743006"/>
                <a:gd name="connsiteX36" fmla="*/ 114967 w 523875"/>
                <a:gd name="connsiteY36" fmla="*/ 528752 h 743006"/>
                <a:gd name="connsiteX37" fmla="*/ 93059 w 523875"/>
                <a:gd name="connsiteY37" fmla="*/ 570976 h 743006"/>
                <a:gd name="connsiteX38" fmla="*/ 95841 w 523875"/>
                <a:gd name="connsiteY38" fmla="*/ 583006 h 743006"/>
                <a:gd name="connsiteX39" fmla="*/ 219418 w 523875"/>
                <a:gd name="connsiteY39" fmla="*/ 674761 h 743006"/>
                <a:gd name="connsiteX40" fmla="*/ 219418 w 523875"/>
                <a:gd name="connsiteY40" fmla="*/ 724291 h 743006"/>
                <a:gd name="connsiteX41" fmla="*/ 62132 w 523875"/>
                <a:gd name="connsiteY41" fmla="*/ 714080 h 743006"/>
                <a:gd name="connsiteX42" fmla="*/ 51197 w 523875"/>
                <a:gd name="connsiteY42" fmla="*/ 731320 h 743006"/>
                <a:gd name="connsiteX43" fmla="*/ 231658 w 523875"/>
                <a:gd name="connsiteY43" fmla="*/ 742988 h 743006"/>
                <a:gd name="connsiteX44" fmla="*/ 520008 w 523875"/>
                <a:gd name="connsiteY44" fmla="*/ 698163 h 743006"/>
                <a:gd name="connsiteX45" fmla="*/ 523875 w 523875"/>
                <a:gd name="connsiteY45" fmla="*/ 695325 h 743006"/>
                <a:gd name="connsiteX46" fmla="*/ 523875 w 523875"/>
                <a:gd name="connsiteY46" fmla="*/ 533229 h 743006"/>
                <a:gd name="connsiteX47" fmla="*/ 491833 w 523875"/>
                <a:gd name="connsiteY47" fmla="*/ 468906 h 743006"/>
                <a:gd name="connsiteX48" fmla="*/ 325336 w 523875"/>
                <a:gd name="connsiteY48" fmla="*/ 419614 h 743006"/>
                <a:gd name="connsiteX49" fmla="*/ 327841 w 523875"/>
                <a:gd name="connsiteY49" fmla="*/ 412385 h 743006"/>
                <a:gd name="connsiteX50" fmla="*/ 328441 w 523875"/>
                <a:gd name="connsiteY50" fmla="*/ 410642 h 743006"/>
                <a:gd name="connsiteX51" fmla="*/ 354073 w 523875"/>
                <a:gd name="connsiteY51" fmla="*/ 423701 h 743006"/>
                <a:gd name="connsiteX52" fmla="*/ 373304 w 523875"/>
                <a:gd name="connsiteY52" fmla="*/ 509702 h 743006"/>
                <a:gd name="connsiteX53" fmla="*/ 327050 w 523875"/>
                <a:gd name="connsiteY53" fmla="*/ 509702 h 743006"/>
                <a:gd name="connsiteX54" fmla="*/ 317524 w 523875"/>
                <a:gd name="connsiteY54" fmla="*/ 519226 h 743006"/>
                <a:gd name="connsiteX55" fmla="*/ 318592 w 523875"/>
                <a:gd name="connsiteY55" fmla="*/ 523608 h 743006"/>
                <a:gd name="connsiteX56" fmla="*/ 343929 w 523875"/>
                <a:gd name="connsiteY56" fmla="*/ 572538 h 743006"/>
                <a:gd name="connsiteX57" fmla="*/ 247774 w 523875"/>
                <a:gd name="connsiteY57" fmla="*/ 643976 h 743006"/>
                <a:gd name="connsiteX58" fmla="*/ 311382 w 523875"/>
                <a:gd name="connsiteY58" fmla="*/ 401698 h 743006"/>
                <a:gd name="connsiteX59" fmla="*/ 309182 w 523875"/>
                <a:gd name="connsiteY59" fmla="*/ 408070 h 743006"/>
                <a:gd name="connsiteX60" fmla="*/ 228705 w 523875"/>
                <a:gd name="connsiteY60" fmla="*/ 428625 h 743006"/>
                <a:gd name="connsiteX61" fmla="*/ 148590 w 523875"/>
                <a:gd name="connsiteY61" fmla="*/ 408318 h 743006"/>
                <a:gd name="connsiteX62" fmla="*/ 146218 w 523875"/>
                <a:gd name="connsiteY62" fmla="*/ 401460 h 743006"/>
                <a:gd name="connsiteX63" fmla="*/ 161925 w 523875"/>
                <a:gd name="connsiteY63" fmla="*/ 370751 h 743006"/>
                <a:gd name="connsiteX64" fmla="*/ 161925 w 523875"/>
                <a:gd name="connsiteY64" fmla="*/ 354863 h 743006"/>
                <a:gd name="connsiteX65" fmla="*/ 295332 w 523875"/>
                <a:gd name="connsiteY65" fmla="*/ 354911 h 743006"/>
                <a:gd name="connsiteX66" fmla="*/ 295332 w 523875"/>
                <a:gd name="connsiteY66" fmla="*/ 370751 h 743006"/>
                <a:gd name="connsiteX67" fmla="*/ 311382 w 523875"/>
                <a:gd name="connsiteY67" fmla="*/ 401698 h 743006"/>
                <a:gd name="connsiteX68" fmla="*/ 60550 w 523875"/>
                <a:gd name="connsiteY68" fmla="*/ 198606 h 743006"/>
                <a:gd name="connsiteX69" fmla="*/ 78915 w 523875"/>
                <a:gd name="connsiteY69" fmla="*/ 146418 h 743006"/>
                <a:gd name="connsiteX70" fmla="*/ 79258 w 523875"/>
                <a:gd name="connsiteY70" fmla="*/ 144513 h 743006"/>
                <a:gd name="connsiteX71" fmla="*/ 256556 w 523875"/>
                <a:gd name="connsiteY71" fmla="*/ 21317 h 743006"/>
                <a:gd name="connsiteX72" fmla="*/ 263081 w 523875"/>
                <a:gd name="connsiteY72" fmla="*/ 25575 h 743006"/>
                <a:gd name="connsiteX73" fmla="*/ 272825 w 523875"/>
                <a:gd name="connsiteY73" fmla="*/ 38910 h 743006"/>
                <a:gd name="connsiteX74" fmla="*/ 285960 w 523875"/>
                <a:gd name="connsiteY74" fmla="*/ 41110 h 743006"/>
                <a:gd name="connsiteX75" fmla="*/ 294780 w 523875"/>
                <a:gd name="connsiteY75" fmla="*/ 34966 h 743006"/>
                <a:gd name="connsiteX76" fmla="*/ 297980 w 523875"/>
                <a:gd name="connsiteY76" fmla="*/ 34576 h 743006"/>
                <a:gd name="connsiteX77" fmla="*/ 384077 w 523875"/>
                <a:gd name="connsiteY77" fmla="*/ 159515 h 743006"/>
                <a:gd name="connsiteX78" fmla="*/ 377409 w 523875"/>
                <a:gd name="connsiteY78" fmla="*/ 183909 h 743006"/>
                <a:gd name="connsiteX79" fmla="*/ 370618 w 523875"/>
                <a:gd name="connsiteY79" fmla="*/ 192615 h 743006"/>
                <a:gd name="connsiteX80" fmla="*/ 353911 w 523875"/>
                <a:gd name="connsiteY80" fmla="*/ 157163 h 743006"/>
                <a:gd name="connsiteX81" fmla="*/ 321574 w 523875"/>
                <a:gd name="connsiteY81" fmla="*/ 120063 h 743006"/>
                <a:gd name="connsiteX82" fmla="*/ 312001 w 523875"/>
                <a:gd name="connsiteY82" fmla="*/ 117110 h 743006"/>
                <a:gd name="connsiteX83" fmla="*/ 271548 w 523875"/>
                <a:gd name="connsiteY83" fmla="*/ 150247 h 743006"/>
                <a:gd name="connsiteX84" fmla="*/ 181061 w 523875"/>
                <a:gd name="connsiteY84" fmla="*/ 198577 h 743006"/>
                <a:gd name="connsiteX85" fmla="*/ 104861 w 523875"/>
                <a:gd name="connsiteY85" fmla="*/ 228600 h 743006"/>
                <a:gd name="connsiteX86" fmla="*/ 104861 w 523875"/>
                <a:gd name="connsiteY86" fmla="*/ 217656 h 743006"/>
                <a:gd name="connsiteX87" fmla="*/ 181061 w 523875"/>
                <a:gd name="connsiteY87" fmla="*/ 217656 h 743006"/>
                <a:gd name="connsiteX88" fmla="*/ 286445 w 523875"/>
                <a:gd name="connsiteY88" fmla="*/ 162163 h 743006"/>
                <a:gd name="connsiteX89" fmla="*/ 311534 w 523875"/>
                <a:gd name="connsiteY89" fmla="*/ 137551 h 743006"/>
                <a:gd name="connsiteX90" fmla="*/ 339566 w 523875"/>
                <a:gd name="connsiteY90" fmla="*/ 169707 h 743006"/>
                <a:gd name="connsiteX91" fmla="*/ 352520 w 523875"/>
                <a:gd name="connsiteY91" fmla="*/ 204254 h 743006"/>
                <a:gd name="connsiteX92" fmla="*/ 352520 w 523875"/>
                <a:gd name="connsiteY92" fmla="*/ 219094 h 743006"/>
                <a:gd name="connsiteX93" fmla="*/ 352520 w 523875"/>
                <a:gd name="connsiteY93" fmla="*/ 228619 h 743006"/>
                <a:gd name="connsiteX94" fmla="*/ 228695 w 523875"/>
                <a:gd name="connsiteY94" fmla="*/ 352444 h 743006"/>
                <a:gd name="connsiteX95" fmla="*/ 228695 w 523875"/>
                <a:gd name="connsiteY95" fmla="*/ 352444 h 743006"/>
                <a:gd name="connsiteX96" fmla="*/ 104861 w 523875"/>
                <a:gd name="connsiteY96" fmla="*/ 228600 h 743006"/>
                <a:gd name="connsiteX97" fmla="*/ 113776 w 523875"/>
                <a:gd name="connsiteY97" fmla="*/ 572519 h 743006"/>
                <a:gd name="connsiteX98" fmla="*/ 139122 w 523875"/>
                <a:gd name="connsiteY98" fmla="*/ 523580 h 743006"/>
                <a:gd name="connsiteX99" fmla="*/ 135046 w 523875"/>
                <a:gd name="connsiteY99" fmla="*/ 510741 h 743006"/>
                <a:gd name="connsiteX100" fmla="*/ 130673 w 523875"/>
                <a:gd name="connsiteY100" fmla="*/ 509673 h 743006"/>
                <a:gd name="connsiteX101" fmla="*/ 84401 w 523875"/>
                <a:gd name="connsiteY101" fmla="*/ 509673 h 743006"/>
                <a:gd name="connsiteX102" fmla="*/ 103651 w 523875"/>
                <a:gd name="connsiteY102" fmla="*/ 423672 h 743006"/>
                <a:gd name="connsiteX103" fmla="*/ 129264 w 523875"/>
                <a:gd name="connsiteY103" fmla="*/ 410613 h 743006"/>
                <a:gd name="connsiteX104" fmla="*/ 129778 w 523875"/>
                <a:gd name="connsiteY104" fmla="*/ 412109 h 743006"/>
                <a:gd name="connsiteX105" fmla="*/ 132502 w 523875"/>
                <a:gd name="connsiteY105" fmla="*/ 419967 h 743006"/>
                <a:gd name="connsiteX106" fmla="*/ 209941 w 523875"/>
                <a:gd name="connsiteY106" fmla="*/ 643909 h 743006"/>
                <a:gd name="connsiteX107" fmla="*/ 228857 w 523875"/>
                <a:gd name="connsiteY107" fmla="*/ 640328 h 743006"/>
                <a:gd name="connsiteX108" fmla="*/ 157705 w 523875"/>
                <a:gd name="connsiteY108" fmla="*/ 434588 h 743006"/>
                <a:gd name="connsiteX109" fmla="*/ 300038 w 523875"/>
                <a:gd name="connsiteY109" fmla="*/ 434454 h 743006"/>
                <a:gd name="connsiteX110" fmla="*/ 504825 w 523875"/>
                <a:gd name="connsiteY110" fmla="*/ 685571 h 743006"/>
                <a:gd name="connsiteX111" fmla="*/ 238544 w 523875"/>
                <a:gd name="connsiteY111" fmla="*/ 724348 h 743006"/>
                <a:gd name="connsiteX112" fmla="*/ 238544 w 523875"/>
                <a:gd name="connsiteY112" fmla="*/ 674513 h 743006"/>
                <a:gd name="connsiteX113" fmla="*/ 361788 w 523875"/>
                <a:gd name="connsiteY113" fmla="*/ 583006 h 743006"/>
                <a:gd name="connsiteX114" fmla="*/ 364569 w 523875"/>
                <a:gd name="connsiteY114" fmla="*/ 570976 h 743006"/>
                <a:gd name="connsiteX115" fmla="*/ 342662 w 523875"/>
                <a:gd name="connsiteY115" fmla="*/ 528752 h 743006"/>
                <a:gd name="connsiteX116" fmla="*/ 385191 w 523875"/>
                <a:gd name="connsiteY116" fmla="*/ 528752 h 743006"/>
                <a:gd name="connsiteX117" fmla="*/ 394719 w 523875"/>
                <a:gd name="connsiteY117" fmla="*/ 519230 h 743006"/>
                <a:gd name="connsiteX118" fmla="*/ 394487 w 523875"/>
                <a:gd name="connsiteY118" fmla="*/ 517141 h 743006"/>
                <a:gd name="connsiteX119" fmla="*/ 374647 w 523875"/>
                <a:gd name="connsiteY119" fmla="*/ 428454 h 743006"/>
                <a:gd name="connsiteX120" fmla="*/ 479936 w 523875"/>
                <a:gd name="connsiteY120" fmla="*/ 483784 h 743006"/>
                <a:gd name="connsiteX121" fmla="*/ 504825 w 523875"/>
                <a:gd name="connsiteY121" fmla="*/ 533400 h 74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523875" h="743006">
                  <a:moveTo>
                    <a:pt x="491833" y="468906"/>
                  </a:moveTo>
                  <a:cubicBezTo>
                    <a:pt x="457276" y="440636"/>
                    <a:pt x="416223" y="423024"/>
                    <a:pt x="373037" y="407594"/>
                  </a:cubicBezTo>
                  <a:lnTo>
                    <a:pt x="328755" y="389420"/>
                  </a:lnTo>
                  <a:lnTo>
                    <a:pt x="327346" y="388696"/>
                  </a:lnTo>
                  <a:cubicBezTo>
                    <a:pt x="327034" y="388593"/>
                    <a:pt x="326715" y="388510"/>
                    <a:pt x="326393" y="388449"/>
                  </a:cubicBezTo>
                  <a:lnTo>
                    <a:pt x="326212" y="388372"/>
                  </a:lnTo>
                  <a:cubicBezTo>
                    <a:pt x="319051" y="385456"/>
                    <a:pt x="314377" y="378484"/>
                    <a:pt x="314401" y="370751"/>
                  </a:cubicBezTo>
                  <a:lnTo>
                    <a:pt x="314401" y="342681"/>
                  </a:lnTo>
                  <a:cubicBezTo>
                    <a:pt x="350356" y="315777"/>
                    <a:pt x="371539" y="273508"/>
                    <a:pt x="371570" y="228600"/>
                  </a:cubicBezTo>
                  <a:lnTo>
                    <a:pt x="371570" y="222333"/>
                  </a:lnTo>
                  <a:lnTo>
                    <a:pt x="392430" y="195539"/>
                  </a:lnTo>
                  <a:cubicBezTo>
                    <a:pt x="400731" y="184836"/>
                    <a:pt x="404528" y="171317"/>
                    <a:pt x="403012" y="157858"/>
                  </a:cubicBezTo>
                  <a:cubicBezTo>
                    <a:pt x="397514" y="97379"/>
                    <a:pt x="360857" y="44152"/>
                    <a:pt x="306314" y="17450"/>
                  </a:cubicBezTo>
                  <a:cubicBezTo>
                    <a:pt x="299053" y="13984"/>
                    <a:pt x="290484" y="14712"/>
                    <a:pt x="283912" y="19355"/>
                  </a:cubicBezTo>
                  <a:lnTo>
                    <a:pt x="283912" y="19355"/>
                  </a:lnTo>
                  <a:lnTo>
                    <a:pt x="282731" y="20174"/>
                  </a:lnTo>
                  <a:lnTo>
                    <a:pt x="278473" y="14354"/>
                  </a:lnTo>
                  <a:cubicBezTo>
                    <a:pt x="274024" y="8143"/>
                    <a:pt x="267325" y="3915"/>
                    <a:pt x="259804" y="2572"/>
                  </a:cubicBezTo>
                  <a:cubicBezTo>
                    <a:pt x="250176" y="884"/>
                    <a:pt x="240422" y="24"/>
                    <a:pt x="230648" y="0"/>
                  </a:cubicBezTo>
                  <a:cubicBezTo>
                    <a:pt x="147409" y="-11"/>
                    <a:pt x="75949" y="59228"/>
                    <a:pt x="60531" y="141027"/>
                  </a:cubicBezTo>
                  <a:lnTo>
                    <a:pt x="60179" y="142932"/>
                  </a:lnTo>
                  <a:cubicBezTo>
                    <a:pt x="56212" y="164362"/>
                    <a:pt x="47921" y="184760"/>
                    <a:pt x="35814" y="202883"/>
                  </a:cubicBezTo>
                  <a:cubicBezTo>
                    <a:pt x="32895" y="207258"/>
                    <a:pt x="34075" y="213172"/>
                    <a:pt x="38451" y="216093"/>
                  </a:cubicBezTo>
                  <a:cubicBezTo>
                    <a:pt x="40016" y="217137"/>
                    <a:pt x="41857" y="217694"/>
                    <a:pt x="43739" y="217694"/>
                  </a:cubicBezTo>
                  <a:lnTo>
                    <a:pt x="85811" y="217694"/>
                  </a:lnTo>
                  <a:lnTo>
                    <a:pt x="85811" y="228600"/>
                  </a:lnTo>
                  <a:cubicBezTo>
                    <a:pt x="85835" y="273464"/>
                    <a:pt x="106976" y="315699"/>
                    <a:pt x="142875" y="342605"/>
                  </a:cubicBezTo>
                  <a:lnTo>
                    <a:pt x="142875" y="370751"/>
                  </a:lnTo>
                  <a:cubicBezTo>
                    <a:pt x="142894" y="378485"/>
                    <a:pt x="138217" y="385457"/>
                    <a:pt x="131054" y="388372"/>
                  </a:cubicBezTo>
                  <a:lnTo>
                    <a:pt x="84115" y="407670"/>
                  </a:lnTo>
                  <a:cubicBezTo>
                    <a:pt x="54976" y="417516"/>
                    <a:pt x="26817" y="430051"/>
                    <a:pt x="0" y="445113"/>
                  </a:cubicBezTo>
                  <a:lnTo>
                    <a:pt x="0" y="467582"/>
                  </a:lnTo>
                  <a:cubicBezTo>
                    <a:pt x="26182" y="451509"/>
                    <a:pt x="54035" y="438332"/>
                    <a:pt x="83068" y="428282"/>
                  </a:cubicBezTo>
                  <a:lnTo>
                    <a:pt x="63189" y="517141"/>
                  </a:lnTo>
                  <a:cubicBezTo>
                    <a:pt x="62037" y="522274"/>
                    <a:pt x="65263" y="527369"/>
                    <a:pt x="70396" y="528520"/>
                  </a:cubicBezTo>
                  <a:cubicBezTo>
                    <a:pt x="71079" y="528674"/>
                    <a:pt x="71777" y="528751"/>
                    <a:pt x="72476" y="528752"/>
                  </a:cubicBezTo>
                  <a:lnTo>
                    <a:pt x="114967" y="528752"/>
                  </a:lnTo>
                  <a:lnTo>
                    <a:pt x="93059" y="570976"/>
                  </a:lnTo>
                  <a:cubicBezTo>
                    <a:pt x="90909" y="575125"/>
                    <a:pt x="92088" y="580221"/>
                    <a:pt x="95841" y="583006"/>
                  </a:cubicBezTo>
                  <a:lnTo>
                    <a:pt x="219418" y="674761"/>
                  </a:lnTo>
                  <a:lnTo>
                    <a:pt x="219418" y="724291"/>
                  </a:lnTo>
                  <a:cubicBezTo>
                    <a:pt x="166830" y="724090"/>
                    <a:pt x="114304" y="720680"/>
                    <a:pt x="62132" y="714080"/>
                  </a:cubicBezTo>
                  <a:cubicBezTo>
                    <a:pt x="59707" y="720515"/>
                    <a:pt x="55984" y="726383"/>
                    <a:pt x="51197" y="731320"/>
                  </a:cubicBezTo>
                  <a:cubicBezTo>
                    <a:pt x="111004" y="739412"/>
                    <a:pt x="171305" y="743311"/>
                    <a:pt x="231658" y="742988"/>
                  </a:cubicBezTo>
                  <a:cubicBezTo>
                    <a:pt x="356435" y="742988"/>
                    <a:pt x="480203" y="728034"/>
                    <a:pt x="520008" y="698163"/>
                  </a:cubicBezTo>
                  <a:lnTo>
                    <a:pt x="523875" y="695325"/>
                  </a:lnTo>
                  <a:lnTo>
                    <a:pt x="523875" y="533229"/>
                  </a:lnTo>
                  <a:cubicBezTo>
                    <a:pt x="523405" y="508062"/>
                    <a:pt x="511638" y="484442"/>
                    <a:pt x="491833" y="468906"/>
                  </a:cubicBezTo>
                  <a:close/>
                  <a:moveTo>
                    <a:pt x="325336" y="419614"/>
                  </a:moveTo>
                  <a:lnTo>
                    <a:pt x="327841" y="412385"/>
                  </a:lnTo>
                  <a:lnTo>
                    <a:pt x="328441" y="410642"/>
                  </a:lnTo>
                  <a:lnTo>
                    <a:pt x="354073" y="423701"/>
                  </a:lnTo>
                  <a:lnTo>
                    <a:pt x="373304" y="509702"/>
                  </a:lnTo>
                  <a:lnTo>
                    <a:pt x="327050" y="509702"/>
                  </a:lnTo>
                  <a:cubicBezTo>
                    <a:pt x="321790" y="509702"/>
                    <a:pt x="317525" y="513965"/>
                    <a:pt x="317524" y="519226"/>
                  </a:cubicBezTo>
                  <a:cubicBezTo>
                    <a:pt x="317524" y="520751"/>
                    <a:pt x="317890" y="522254"/>
                    <a:pt x="318592" y="523608"/>
                  </a:cubicBezTo>
                  <a:lnTo>
                    <a:pt x="343929" y="572538"/>
                  </a:lnTo>
                  <a:lnTo>
                    <a:pt x="247774" y="643976"/>
                  </a:lnTo>
                  <a:close/>
                  <a:moveTo>
                    <a:pt x="311382" y="401698"/>
                  </a:moveTo>
                  <a:lnTo>
                    <a:pt x="309182" y="408070"/>
                  </a:lnTo>
                  <a:cubicBezTo>
                    <a:pt x="284835" y="422383"/>
                    <a:pt x="256933" y="429510"/>
                    <a:pt x="228705" y="428625"/>
                  </a:cubicBezTo>
                  <a:cubicBezTo>
                    <a:pt x="200625" y="429488"/>
                    <a:pt x="172867" y="422452"/>
                    <a:pt x="148590" y="408318"/>
                  </a:cubicBezTo>
                  <a:lnTo>
                    <a:pt x="146218" y="401460"/>
                  </a:lnTo>
                  <a:cubicBezTo>
                    <a:pt x="156082" y="394340"/>
                    <a:pt x="161925" y="382915"/>
                    <a:pt x="161925" y="370751"/>
                  </a:cubicBezTo>
                  <a:lnTo>
                    <a:pt x="161925" y="354863"/>
                  </a:lnTo>
                  <a:cubicBezTo>
                    <a:pt x="203626" y="377034"/>
                    <a:pt x="253615" y="377052"/>
                    <a:pt x="295332" y="354911"/>
                  </a:cubicBezTo>
                  <a:lnTo>
                    <a:pt x="295332" y="370751"/>
                  </a:lnTo>
                  <a:cubicBezTo>
                    <a:pt x="295331" y="383063"/>
                    <a:pt x="301318" y="394606"/>
                    <a:pt x="311382" y="401698"/>
                  </a:cubicBezTo>
                  <a:close/>
                  <a:moveTo>
                    <a:pt x="60550" y="198606"/>
                  </a:moveTo>
                  <a:cubicBezTo>
                    <a:pt x="69336" y="182266"/>
                    <a:pt x="75531" y="164660"/>
                    <a:pt x="78915" y="146418"/>
                  </a:cubicBezTo>
                  <a:lnTo>
                    <a:pt x="79258" y="144513"/>
                  </a:lnTo>
                  <a:cubicBezTo>
                    <a:pt x="94691" y="61852"/>
                    <a:pt x="173703" y="6951"/>
                    <a:pt x="256556" y="21317"/>
                  </a:cubicBezTo>
                  <a:cubicBezTo>
                    <a:pt x="259194" y="21851"/>
                    <a:pt x="261529" y="23374"/>
                    <a:pt x="263081" y="25575"/>
                  </a:cubicBezTo>
                  <a:lnTo>
                    <a:pt x="272825" y="38910"/>
                  </a:lnTo>
                  <a:cubicBezTo>
                    <a:pt x="275877" y="43091"/>
                    <a:pt x="281710" y="44068"/>
                    <a:pt x="285960" y="41110"/>
                  </a:cubicBezTo>
                  <a:lnTo>
                    <a:pt x="294780" y="34966"/>
                  </a:lnTo>
                  <a:cubicBezTo>
                    <a:pt x="295706" y="34289"/>
                    <a:pt x="296918" y="34141"/>
                    <a:pt x="297980" y="34576"/>
                  </a:cubicBezTo>
                  <a:cubicBezTo>
                    <a:pt x="346527" y="58330"/>
                    <a:pt x="379165" y="105691"/>
                    <a:pt x="384077" y="159515"/>
                  </a:cubicBezTo>
                  <a:cubicBezTo>
                    <a:pt x="385183" y="168210"/>
                    <a:pt x="382784" y="176986"/>
                    <a:pt x="377409" y="183909"/>
                  </a:cubicBezTo>
                  <a:lnTo>
                    <a:pt x="370618" y="192615"/>
                  </a:lnTo>
                  <a:cubicBezTo>
                    <a:pt x="368453" y="179474"/>
                    <a:pt x="362667" y="167197"/>
                    <a:pt x="353911" y="157163"/>
                  </a:cubicBezTo>
                  <a:lnTo>
                    <a:pt x="321574" y="120063"/>
                  </a:lnTo>
                  <a:cubicBezTo>
                    <a:pt x="319200" y="117344"/>
                    <a:pt x="315494" y="116201"/>
                    <a:pt x="312001" y="117110"/>
                  </a:cubicBezTo>
                  <a:cubicBezTo>
                    <a:pt x="294361" y="121682"/>
                    <a:pt x="283283" y="135560"/>
                    <a:pt x="271548" y="150247"/>
                  </a:cubicBezTo>
                  <a:cubicBezTo>
                    <a:pt x="253451" y="172898"/>
                    <a:pt x="232943" y="198577"/>
                    <a:pt x="181061" y="198577"/>
                  </a:cubicBezTo>
                  <a:close/>
                  <a:moveTo>
                    <a:pt x="104861" y="228600"/>
                  </a:moveTo>
                  <a:lnTo>
                    <a:pt x="104861" y="217656"/>
                  </a:lnTo>
                  <a:lnTo>
                    <a:pt x="181061" y="217656"/>
                  </a:lnTo>
                  <a:cubicBezTo>
                    <a:pt x="242125" y="217656"/>
                    <a:pt x="267738" y="185585"/>
                    <a:pt x="286445" y="162163"/>
                  </a:cubicBezTo>
                  <a:cubicBezTo>
                    <a:pt x="293017" y="152312"/>
                    <a:pt x="301560" y="143931"/>
                    <a:pt x="311534" y="137551"/>
                  </a:cubicBezTo>
                  <a:lnTo>
                    <a:pt x="339566" y="169707"/>
                  </a:lnTo>
                  <a:cubicBezTo>
                    <a:pt x="347909" y="179283"/>
                    <a:pt x="352511" y="191553"/>
                    <a:pt x="352520" y="204254"/>
                  </a:cubicBezTo>
                  <a:lnTo>
                    <a:pt x="352520" y="219094"/>
                  </a:lnTo>
                  <a:lnTo>
                    <a:pt x="352520" y="228619"/>
                  </a:lnTo>
                  <a:cubicBezTo>
                    <a:pt x="352447" y="296975"/>
                    <a:pt x="297051" y="352371"/>
                    <a:pt x="228695" y="352444"/>
                  </a:cubicBezTo>
                  <a:lnTo>
                    <a:pt x="228695" y="352444"/>
                  </a:lnTo>
                  <a:cubicBezTo>
                    <a:pt x="160328" y="352375"/>
                    <a:pt x="104924" y="296968"/>
                    <a:pt x="104861" y="228600"/>
                  </a:cubicBezTo>
                  <a:close/>
                  <a:moveTo>
                    <a:pt x="113776" y="572519"/>
                  </a:moveTo>
                  <a:lnTo>
                    <a:pt x="139122" y="523580"/>
                  </a:lnTo>
                  <a:cubicBezTo>
                    <a:pt x="141542" y="518909"/>
                    <a:pt x="139717" y="513160"/>
                    <a:pt x="135046" y="510741"/>
                  </a:cubicBezTo>
                  <a:cubicBezTo>
                    <a:pt x="133695" y="510041"/>
                    <a:pt x="132196" y="509674"/>
                    <a:pt x="130673" y="509673"/>
                  </a:cubicBezTo>
                  <a:lnTo>
                    <a:pt x="84401" y="509673"/>
                  </a:lnTo>
                  <a:lnTo>
                    <a:pt x="103651" y="423672"/>
                  </a:lnTo>
                  <a:lnTo>
                    <a:pt x="129264" y="410613"/>
                  </a:lnTo>
                  <a:lnTo>
                    <a:pt x="129778" y="412109"/>
                  </a:lnTo>
                  <a:lnTo>
                    <a:pt x="132502" y="419967"/>
                  </a:lnTo>
                  <a:lnTo>
                    <a:pt x="209941" y="643909"/>
                  </a:lnTo>
                  <a:close/>
                  <a:moveTo>
                    <a:pt x="228857" y="640328"/>
                  </a:moveTo>
                  <a:lnTo>
                    <a:pt x="157705" y="434588"/>
                  </a:lnTo>
                  <a:cubicBezTo>
                    <a:pt x="203544" y="452091"/>
                    <a:pt x="254232" y="452044"/>
                    <a:pt x="300038" y="434454"/>
                  </a:cubicBezTo>
                  <a:close/>
                  <a:moveTo>
                    <a:pt x="504825" y="685571"/>
                  </a:moveTo>
                  <a:cubicBezTo>
                    <a:pt x="464820" y="711041"/>
                    <a:pt x="352882" y="723900"/>
                    <a:pt x="238544" y="724348"/>
                  </a:cubicBezTo>
                  <a:lnTo>
                    <a:pt x="238544" y="674513"/>
                  </a:lnTo>
                  <a:lnTo>
                    <a:pt x="361788" y="583006"/>
                  </a:lnTo>
                  <a:cubicBezTo>
                    <a:pt x="365541" y="580221"/>
                    <a:pt x="366719" y="575125"/>
                    <a:pt x="364569" y="570976"/>
                  </a:cubicBezTo>
                  <a:lnTo>
                    <a:pt x="342662" y="528752"/>
                  </a:lnTo>
                  <a:lnTo>
                    <a:pt x="385191" y="528752"/>
                  </a:lnTo>
                  <a:cubicBezTo>
                    <a:pt x="390452" y="528754"/>
                    <a:pt x="394717" y="524490"/>
                    <a:pt x="394719" y="519230"/>
                  </a:cubicBezTo>
                  <a:cubicBezTo>
                    <a:pt x="394719" y="518527"/>
                    <a:pt x="394642" y="517827"/>
                    <a:pt x="394487" y="517141"/>
                  </a:cubicBezTo>
                  <a:lnTo>
                    <a:pt x="374647" y="428454"/>
                  </a:lnTo>
                  <a:cubicBezTo>
                    <a:pt x="412583" y="440897"/>
                    <a:pt x="448170" y="459598"/>
                    <a:pt x="479936" y="483784"/>
                  </a:cubicBezTo>
                  <a:cubicBezTo>
                    <a:pt x="495258" y="495750"/>
                    <a:pt x="504395" y="513964"/>
                    <a:pt x="504825" y="53340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DD2B4E0-CCA7-4D64-B21B-8FC2F6510CAE}"/>
                </a:ext>
              </a:extLst>
            </p:cNvPr>
            <p:cNvSpPr/>
            <p:nvPr/>
          </p:nvSpPr>
          <p:spPr>
            <a:xfrm>
              <a:off x="7909113" y="4457770"/>
              <a:ext cx="218213" cy="332616"/>
            </a:xfrm>
            <a:custGeom>
              <a:avLst/>
              <a:gdLst>
                <a:gd name="connsiteX0" fmla="*/ 152487 w 218213"/>
                <a:gd name="connsiteY0" fmla="*/ 144970 h 332616"/>
                <a:gd name="connsiteX1" fmla="*/ 152487 w 218213"/>
                <a:gd name="connsiteY1" fmla="*/ 48768 h 332616"/>
                <a:gd name="connsiteX2" fmla="*/ 168680 w 218213"/>
                <a:gd name="connsiteY2" fmla="*/ 20193 h 332616"/>
                <a:gd name="connsiteX3" fmla="*/ 173781 w 218213"/>
                <a:gd name="connsiteY3" fmla="*/ 6583 h 332616"/>
                <a:gd name="connsiteX4" fmla="*/ 173442 w 218213"/>
                <a:gd name="connsiteY4" fmla="*/ 5905 h 332616"/>
                <a:gd name="connsiteX5" fmla="*/ 164794 w 218213"/>
                <a:gd name="connsiteY5" fmla="*/ 0 h 332616"/>
                <a:gd name="connsiteX6" fmla="*/ 162965 w 218213"/>
                <a:gd name="connsiteY6" fmla="*/ 191 h 332616"/>
                <a:gd name="connsiteX7" fmla="*/ 54380 w 218213"/>
                <a:gd name="connsiteY7" fmla="*/ 191 h 332616"/>
                <a:gd name="connsiteX8" fmla="*/ 42967 w 218213"/>
                <a:gd name="connsiteY8" fmla="*/ 10282 h 332616"/>
                <a:gd name="connsiteX9" fmla="*/ 42950 w 218213"/>
                <a:gd name="connsiteY9" fmla="*/ 10668 h 332616"/>
                <a:gd name="connsiteX10" fmla="*/ 48665 w 218213"/>
                <a:gd name="connsiteY10" fmla="*/ 21146 h 332616"/>
                <a:gd name="connsiteX11" fmla="*/ 64857 w 218213"/>
                <a:gd name="connsiteY11" fmla="*/ 49721 h 332616"/>
                <a:gd name="connsiteX12" fmla="*/ 64857 w 218213"/>
                <a:gd name="connsiteY12" fmla="*/ 145923 h 332616"/>
                <a:gd name="connsiteX13" fmla="*/ 2945 w 218213"/>
                <a:gd name="connsiteY13" fmla="*/ 286893 h 332616"/>
                <a:gd name="connsiteX14" fmla="*/ 18418 w 218213"/>
                <a:gd name="connsiteY14" fmla="*/ 329039 h 332616"/>
                <a:gd name="connsiteX15" fmla="*/ 20090 w 218213"/>
                <a:gd name="connsiteY15" fmla="*/ 329756 h 332616"/>
                <a:gd name="connsiteX16" fmla="*/ 33425 w 218213"/>
                <a:gd name="connsiteY16" fmla="*/ 332613 h 332616"/>
                <a:gd name="connsiteX17" fmla="*/ 185825 w 218213"/>
                <a:gd name="connsiteY17" fmla="*/ 332613 h 332616"/>
                <a:gd name="connsiteX18" fmla="*/ 218210 w 218213"/>
                <a:gd name="connsiteY18" fmla="*/ 300763 h 332616"/>
                <a:gd name="connsiteX19" fmla="*/ 218210 w 218213"/>
                <a:gd name="connsiteY19" fmla="*/ 300228 h 332616"/>
                <a:gd name="connsiteX20" fmla="*/ 215352 w 218213"/>
                <a:gd name="connsiteY20" fmla="*/ 286893 h 332616"/>
                <a:gd name="connsiteX21" fmla="*/ 142762 w 218213"/>
                <a:gd name="connsiteY21" fmla="*/ 19241 h 332616"/>
                <a:gd name="connsiteX22" fmla="*/ 133437 w 218213"/>
                <a:gd name="connsiteY22" fmla="*/ 48768 h 332616"/>
                <a:gd name="connsiteX23" fmla="*/ 133437 w 218213"/>
                <a:gd name="connsiteY23" fmla="*/ 81153 h 332616"/>
                <a:gd name="connsiteX24" fmla="*/ 83907 w 218213"/>
                <a:gd name="connsiteY24" fmla="*/ 81153 h 332616"/>
                <a:gd name="connsiteX25" fmla="*/ 83907 w 218213"/>
                <a:gd name="connsiteY25" fmla="*/ 49721 h 332616"/>
                <a:gd name="connsiteX26" fmla="*/ 74382 w 218213"/>
                <a:gd name="connsiteY26" fmla="*/ 19241 h 332616"/>
                <a:gd name="connsiteX27" fmla="*/ 185825 w 218213"/>
                <a:gd name="connsiteY27" fmla="*/ 313563 h 332616"/>
                <a:gd name="connsiteX28" fmla="*/ 33425 w 218213"/>
                <a:gd name="connsiteY28" fmla="*/ 313563 h 332616"/>
                <a:gd name="connsiteX29" fmla="*/ 28662 w 218213"/>
                <a:gd name="connsiteY29" fmla="*/ 312715 h 332616"/>
                <a:gd name="connsiteX30" fmla="*/ 27872 w 218213"/>
                <a:gd name="connsiteY30" fmla="*/ 312325 h 332616"/>
                <a:gd name="connsiteX31" fmla="*/ 27052 w 218213"/>
                <a:gd name="connsiteY31" fmla="*/ 312001 h 332616"/>
                <a:gd name="connsiteX32" fmla="*/ 20033 w 218213"/>
                <a:gd name="connsiteY32" fmla="*/ 304971 h 332616"/>
                <a:gd name="connsiteX33" fmla="*/ 20233 w 218213"/>
                <a:gd name="connsiteY33" fmla="*/ 295008 h 332616"/>
                <a:gd name="connsiteX34" fmla="*/ 20337 w 218213"/>
                <a:gd name="connsiteY34" fmla="*/ 294780 h 332616"/>
                <a:gd name="connsiteX35" fmla="*/ 20442 w 218213"/>
                <a:gd name="connsiteY35" fmla="*/ 294551 h 332616"/>
                <a:gd name="connsiteX36" fmla="*/ 82355 w 218213"/>
                <a:gd name="connsiteY36" fmla="*/ 153581 h 332616"/>
                <a:gd name="connsiteX37" fmla="*/ 83964 w 218213"/>
                <a:gd name="connsiteY37" fmla="*/ 149924 h 332616"/>
                <a:gd name="connsiteX38" fmla="*/ 83964 w 218213"/>
                <a:gd name="connsiteY38" fmla="*/ 100203 h 332616"/>
                <a:gd name="connsiteX39" fmla="*/ 133437 w 218213"/>
                <a:gd name="connsiteY39" fmla="*/ 100203 h 332616"/>
                <a:gd name="connsiteX40" fmla="*/ 133437 w 218213"/>
                <a:gd name="connsiteY40" fmla="*/ 148990 h 332616"/>
                <a:gd name="connsiteX41" fmla="*/ 135066 w 218213"/>
                <a:gd name="connsiteY41" fmla="*/ 152676 h 332616"/>
                <a:gd name="connsiteX42" fmla="*/ 197931 w 218213"/>
                <a:gd name="connsiteY42" fmla="*/ 294599 h 332616"/>
                <a:gd name="connsiteX43" fmla="*/ 198112 w 218213"/>
                <a:gd name="connsiteY43" fmla="*/ 295008 h 332616"/>
                <a:gd name="connsiteX44" fmla="*/ 198312 w 218213"/>
                <a:gd name="connsiteY44" fmla="*/ 295408 h 332616"/>
                <a:gd name="connsiteX45" fmla="*/ 199160 w 218213"/>
                <a:gd name="connsiteY45" fmla="*/ 300171 h 332616"/>
                <a:gd name="connsiteX46" fmla="*/ 186481 w 218213"/>
                <a:gd name="connsiteY46" fmla="*/ 313562 h 332616"/>
                <a:gd name="connsiteX47" fmla="*/ 185825 w 218213"/>
                <a:gd name="connsiteY47" fmla="*/ 313563 h 33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8213" h="332616">
                  <a:moveTo>
                    <a:pt x="152487" y="144970"/>
                  </a:moveTo>
                  <a:lnTo>
                    <a:pt x="152487" y="48768"/>
                  </a:lnTo>
                  <a:cubicBezTo>
                    <a:pt x="152706" y="37118"/>
                    <a:pt x="158798" y="26368"/>
                    <a:pt x="168680" y="20193"/>
                  </a:cubicBezTo>
                  <a:cubicBezTo>
                    <a:pt x="173847" y="17843"/>
                    <a:pt x="176130" y="11750"/>
                    <a:pt x="173781" y="6583"/>
                  </a:cubicBezTo>
                  <a:cubicBezTo>
                    <a:pt x="173677" y="6353"/>
                    <a:pt x="173563" y="6127"/>
                    <a:pt x="173442" y="5905"/>
                  </a:cubicBezTo>
                  <a:cubicBezTo>
                    <a:pt x="171922" y="2448"/>
                    <a:pt x="168567" y="157"/>
                    <a:pt x="164794" y="0"/>
                  </a:cubicBezTo>
                  <a:cubicBezTo>
                    <a:pt x="164179" y="4"/>
                    <a:pt x="163567" y="68"/>
                    <a:pt x="162965" y="191"/>
                  </a:cubicBezTo>
                  <a:lnTo>
                    <a:pt x="54380" y="191"/>
                  </a:lnTo>
                  <a:cubicBezTo>
                    <a:pt x="48441" y="-174"/>
                    <a:pt x="43332" y="4343"/>
                    <a:pt x="42967" y="10282"/>
                  </a:cubicBezTo>
                  <a:cubicBezTo>
                    <a:pt x="42958" y="10411"/>
                    <a:pt x="42953" y="10539"/>
                    <a:pt x="42950" y="10668"/>
                  </a:cubicBezTo>
                  <a:cubicBezTo>
                    <a:pt x="42615" y="14984"/>
                    <a:pt x="44856" y="19090"/>
                    <a:pt x="48665" y="21146"/>
                  </a:cubicBezTo>
                  <a:cubicBezTo>
                    <a:pt x="58850" y="27024"/>
                    <a:pt x="65049" y="37962"/>
                    <a:pt x="64857" y="49721"/>
                  </a:cubicBezTo>
                  <a:lnTo>
                    <a:pt x="64857" y="145923"/>
                  </a:lnTo>
                  <a:lnTo>
                    <a:pt x="2945" y="286893"/>
                  </a:lnTo>
                  <a:cubicBezTo>
                    <a:pt x="-4421" y="302805"/>
                    <a:pt x="2507" y="321674"/>
                    <a:pt x="18418" y="329039"/>
                  </a:cubicBezTo>
                  <a:cubicBezTo>
                    <a:pt x="18968" y="329294"/>
                    <a:pt x="19526" y="329533"/>
                    <a:pt x="20090" y="329756"/>
                  </a:cubicBezTo>
                  <a:cubicBezTo>
                    <a:pt x="24261" y="331705"/>
                    <a:pt x="28821" y="332682"/>
                    <a:pt x="33425" y="332613"/>
                  </a:cubicBezTo>
                  <a:lnTo>
                    <a:pt x="185825" y="332613"/>
                  </a:lnTo>
                  <a:cubicBezTo>
                    <a:pt x="203562" y="332761"/>
                    <a:pt x="218062" y="318502"/>
                    <a:pt x="218210" y="300763"/>
                  </a:cubicBezTo>
                  <a:cubicBezTo>
                    <a:pt x="218212" y="300585"/>
                    <a:pt x="218212" y="300406"/>
                    <a:pt x="218210" y="300228"/>
                  </a:cubicBezTo>
                  <a:cubicBezTo>
                    <a:pt x="218278" y="295624"/>
                    <a:pt x="217302" y="291064"/>
                    <a:pt x="215352" y="286893"/>
                  </a:cubicBezTo>
                  <a:close/>
                  <a:moveTo>
                    <a:pt x="142762" y="19241"/>
                  </a:moveTo>
                  <a:cubicBezTo>
                    <a:pt x="136777" y="27932"/>
                    <a:pt x="133530" y="38215"/>
                    <a:pt x="133437" y="48768"/>
                  </a:cubicBezTo>
                  <a:lnTo>
                    <a:pt x="133437" y="81153"/>
                  </a:lnTo>
                  <a:lnTo>
                    <a:pt x="83907" y="81153"/>
                  </a:lnTo>
                  <a:lnTo>
                    <a:pt x="83907" y="49721"/>
                  </a:lnTo>
                  <a:cubicBezTo>
                    <a:pt x="83955" y="38821"/>
                    <a:pt x="80628" y="28173"/>
                    <a:pt x="74382" y="19241"/>
                  </a:cubicBezTo>
                  <a:close/>
                  <a:moveTo>
                    <a:pt x="185825" y="313563"/>
                  </a:moveTo>
                  <a:lnTo>
                    <a:pt x="33425" y="313563"/>
                  </a:lnTo>
                  <a:cubicBezTo>
                    <a:pt x="31796" y="313609"/>
                    <a:pt x="30175" y="313320"/>
                    <a:pt x="28662" y="312715"/>
                  </a:cubicBezTo>
                  <a:lnTo>
                    <a:pt x="27872" y="312325"/>
                  </a:lnTo>
                  <a:lnTo>
                    <a:pt x="27052" y="312001"/>
                  </a:lnTo>
                  <a:cubicBezTo>
                    <a:pt x="23834" y="310741"/>
                    <a:pt x="21289" y="308192"/>
                    <a:pt x="20033" y="304971"/>
                  </a:cubicBezTo>
                  <a:cubicBezTo>
                    <a:pt x="18723" y="301764"/>
                    <a:pt x="18795" y="298160"/>
                    <a:pt x="20233" y="295008"/>
                  </a:cubicBezTo>
                  <a:lnTo>
                    <a:pt x="20337" y="294780"/>
                  </a:lnTo>
                  <a:lnTo>
                    <a:pt x="20442" y="294551"/>
                  </a:lnTo>
                  <a:lnTo>
                    <a:pt x="82355" y="153581"/>
                  </a:lnTo>
                  <a:lnTo>
                    <a:pt x="83964" y="149924"/>
                  </a:lnTo>
                  <a:lnTo>
                    <a:pt x="83964" y="100203"/>
                  </a:lnTo>
                  <a:lnTo>
                    <a:pt x="133437" y="100203"/>
                  </a:lnTo>
                  <a:lnTo>
                    <a:pt x="133437" y="148990"/>
                  </a:lnTo>
                  <a:lnTo>
                    <a:pt x="135066" y="152676"/>
                  </a:lnTo>
                  <a:lnTo>
                    <a:pt x="197931" y="294599"/>
                  </a:lnTo>
                  <a:lnTo>
                    <a:pt x="198112" y="295008"/>
                  </a:lnTo>
                  <a:lnTo>
                    <a:pt x="198312" y="295408"/>
                  </a:lnTo>
                  <a:cubicBezTo>
                    <a:pt x="198919" y="296921"/>
                    <a:pt x="199207" y="298542"/>
                    <a:pt x="199160" y="300171"/>
                  </a:cubicBezTo>
                  <a:cubicBezTo>
                    <a:pt x="199356" y="307370"/>
                    <a:pt x="193680" y="313365"/>
                    <a:pt x="186481" y="313562"/>
                  </a:cubicBezTo>
                  <a:cubicBezTo>
                    <a:pt x="186262" y="313568"/>
                    <a:pt x="186044" y="313568"/>
                    <a:pt x="185825" y="31356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BED591B-8088-436A-A910-BFE1A08E9946}"/>
                </a:ext>
              </a:extLst>
            </p:cNvPr>
            <p:cNvSpPr/>
            <p:nvPr/>
          </p:nvSpPr>
          <p:spPr>
            <a:xfrm>
              <a:off x="8013061" y="4310324"/>
              <a:ext cx="32384" cy="32385"/>
            </a:xfrm>
            <a:custGeom>
              <a:avLst/>
              <a:gdLst>
                <a:gd name="connsiteX0" fmla="*/ 32385 w 32384"/>
                <a:gd name="connsiteY0" fmla="*/ 16193 h 32385"/>
                <a:gd name="connsiteX1" fmla="*/ 16193 w 32384"/>
                <a:gd name="connsiteY1" fmla="*/ 32385 h 32385"/>
                <a:gd name="connsiteX2" fmla="*/ 0 w 32384"/>
                <a:gd name="connsiteY2" fmla="*/ 16193 h 32385"/>
                <a:gd name="connsiteX3" fmla="*/ 16193 w 32384"/>
                <a:gd name="connsiteY3" fmla="*/ 0 h 32385"/>
                <a:gd name="connsiteX4" fmla="*/ 32385 w 32384"/>
                <a:gd name="connsiteY4" fmla="*/ 16193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32385" y="16193"/>
                  </a:moveTo>
                  <a:cubicBezTo>
                    <a:pt x="32385" y="25135"/>
                    <a:pt x="25135" y="32385"/>
                    <a:pt x="16193" y="32385"/>
                  </a:cubicBezTo>
                  <a:cubicBezTo>
                    <a:pt x="7250" y="32385"/>
                    <a:pt x="0" y="25135"/>
                    <a:pt x="0" y="16193"/>
                  </a:cubicBezTo>
                  <a:cubicBezTo>
                    <a:pt x="0" y="7250"/>
                    <a:pt x="7250" y="0"/>
                    <a:pt x="16193" y="0"/>
                  </a:cubicBezTo>
                  <a:cubicBezTo>
                    <a:pt x="25135" y="0"/>
                    <a:pt x="32385" y="7250"/>
                    <a:pt x="32385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E0697E6-B375-4BF9-AAD4-C17C9B5D2145}"/>
                </a:ext>
              </a:extLst>
            </p:cNvPr>
            <p:cNvSpPr/>
            <p:nvPr/>
          </p:nvSpPr>
          <p:spPr>
            <a:xfrm>
              <a:off x="8040645" y="4359854"/>
              <a:ext cx="32385" cy="32384"/>
            </a:xfrm>
            <a:custGeom>
              <a:avLst/>
              <a:gdLst>
                <a:gd name="connsiteX0" fmla="*/ 0 w 32385"/>
                <a:gd name="connsiteY0" fmla="*/ 16193 h 32384"/>
                <a:gd name="connsiteX1" fmla="*/ 16193 w 32385"/>
                <a:gd name="connsiteY1" fmla="*/ 32385 h 32384"/>
                <a:gd name="connsiteX2" fmla="*/ 32385 w 32385"/>
                <a:gd name="connsiteY2" fmla="*/ 16193 h 32384"/>
                <a:gd name="connsiteX3" fmla="*/ 16193 w 32385"/>
                <a:gd name="connsiteY3" fmla="*/ 0 h 32384"/>
                <a:gd name="connsiteX4" fmla="*/ 0 w 32385"/>
                <a:gd name="connsiteY4" fmla="*/ 16193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" h="32384">
                  <a:moveTo>
                    <a:pt x="0" y="16193"/>
                  </a:moveTo>
                  <a:cubicBezTo>
                    <a:pt x="0" y="25136"/>
                    <a:pt x="7249" y="32385"/>
                    <a:pt x="16193" y="32385"/>
                  </a:cubicBez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3" y="0"/>
                  </a:cubicBezTo>
                  <a:cubicBezTo>
                    <a:pt x="7249" y="0"/>
                    <a:pt x="0" y="7249"/>
                    <a:pt x="0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79506D7-D778-4681-BEF6-2C5B39D8AE39}"/>
                </a:ext>
              </a:extLst>
            </p:cNvPr>
            <p:cNvSpPr/>
            <p:nvPr/>
          </p:nvSpPr>
          <p:spPr>
            <a:xfrm>
              <a:off x="7980638" y="4348424"/>
              <a:ext cx="32384" cy="32385"/>
            </a:xfrm>
            <a:custGeom>
              <a:avLst/>
              <a:gdLst>
                <a:gd name="connsiteX0" fmla="*/ 16192 w 32384"/>
                <a:gd name="connsiteY0" fmla="*/ 32385 h 32385"/>
                <a:gd name="connsiteX1" fmla="*/ 32385 w 32384"/>
                <a:gd name="connsiteY1" fmla="*/ 16193 h 32385"/>
                <a:gd name="connsiteX2" fmla="*/ 16192 w 32384"/>
                <a:gd name="connsiteY2" fmla="*/ 0 h 32385"/>
                <a:gd name="connsiteX3" fmla="*/ 0 w 32384"/>
                <a:gd name="connsiteY3" fmla="*/ 16193 h 32385"/>
                <a:gd name="connsiteX4" fmla="*/ 16192 w 32384"/>
                <a:gd name="connsiteY4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16192" y="32385"/>
                  </a:move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2" y="0"/>
                  </a:cubicBezTo>
                  <a:cubicBezTo>
                    <a:pt x="7249" y="0"/>
                    <a:pt x="0" y="7249"/>
                    <a:pt x="0" y="16193"/>
                  </a:cubicBezTo>
                  <a:cubicBezTo>
                    <a:pt x="0" y="25136"/>
                    <a:pt x="7249" y="32385"/>
                    <a:pt x="16192" y="32385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C06477A-C7AF-4D62-8472-1DDFFEAD96ED}"/>
                </a:ext>
              </a:extLst>
            </p:cNvPr>
            <p:cNvSpPr/>
            <p:nvPr/>
          </p:nvSpPr>
          <p:spPr>
            <a:xfrm>
              <a:off x="7985401" y="4402716"/>
              <a:ext cx="43815" cy="43814"/>
            </a:xfrm>
            <a:custGeom>
              <a:avLst/>
              <a:gdLst>
                <a:gd name="connsiteX0" fmla="*/ 0 w 43815"/>
                <a:gd name="connsiteY0" fmla="*/ 21907 h 43814"/>
                <a:gd name="connsiteX1" fmla="*/ 21907 w 43815"/>
                <a:gd name="connsiteY1" fmla="*/ 43815 h 43814"/>
                <a:gd name="connsiteX2" fmla="*/ 43815 w 43815"/>
                <a:gd name="connsiteY2" fmla="*/ 21907 h 43814"/>
                <a:gd name="connsiteX3" fmla="*/ 21907 w 43815"/>
                <a:gd name="connsiteY3" fmla="*/ 0 h 43814"/>
                <a:gd name="connsiteX4" fmla="*/ 0 w 43815"/>
                <a:gd name="connsiteY4" fmla="*/ 21907 h 4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" h="43814">
                  <a:moveTo>
                    <a:pt x="0" y="21907"/>
                  </a:moveTo>
                  <a:cubicBezTo>
                    <a:pt x="0" y="34007"/>
                    <a:pt x="9808" y="43815"/>
                    <a:pt x="21907" y="43815"/>
                  </a:cubicBezTo>
                  <a:cubicBezTo>
                    <a:pt x="34007" y="43815"/>
                    <a:pt x="43815" y="34007"/>
                    <a:pt x="43815" y="21907"/>
                  </a:cubicBezTo>
                  <a:cubicBezTo>
                    <a:pt x="43815" y="9808"/>
                    <a:pt x="34007" y="0"/>
                    <a:pt x="21907" y="0"/>
                  </a:cubicBezTo>
                  <a:cubicBezTo>
                    <a:pt x="9808" y="0"/>
                    <a:pt x="0" y="9808"/>
                    <a:pt x="0" y="21907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63" name="Graphic 13" descr="Server outline">
            <a:extLst>
              <a:ext uri="{FF2B5EF4-FFF2-40B4-BE49-F238E27FC236}">
                <a16:creationId xmlns:a16="http://schemas.microsoft.com/office/drawing/2014/main" id="{01793831-0EBB-4CE0-8648-2D876EE3FDCE}"/>
              </a:ext>
            </a:extLst>
          </p:cNvPr>
          <p:cNvGrpSpPr/>
          <p:nvPr/>
        </p:nvGrpSpPr>
        <p:grpSpPr>
          <a:xfrm>
            <a:off x="3718148" y="4979549"/>
            <a:ext cx="515252" cy="493783"/>
            <a:chOff x="5218075" y="4268105"/>
            <a:chExt cx="685800" cy="657225"/>
          </a:xfrm>
          <a:solidFill>
            <a:schemeClr val="bg1"/>
          </a:solidFill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F7DF543-236B-4FB1-9335-B53D3B465EDB}"/>
                </a:ext>
              </a:extLst>
            </p:cNvPr>
            <p:cNvSpPr/>
            <p:nvPr/>
          </p:nvSpPr>
          <p:spPr>
            <a:xfrm>
              <a:off x="5218075" y="4268105"/>
              <a:ext cx="685800" cy="657225"/>
            </a:xfrm>
            <a:custGeom>
              <a:avLst/>
              <a:gdLst>
                <a:gd name="connsiteX0" fmla="*/ 685800 w 685800"/>
                <a:gd name="connsiteY0" fmla="*/ 600075 h 657225"/>
                <a:gd name="connsiteX1" fmla="*/ 419100 w 685800"/>
                <a:gd name="connsiteY1" fmla="*/ 600075 h 657225"/>
                <a:gd name="connsiteX2" fmla="*/ 419100 w 685800"/>
                <a:gd name="connsiteY2" fmla="*/ 561975 h 657225"/>
                <a:gd name="connsiteX3" fmla="*/ 352425 w 685800"/>
                <a:gd name="connsiteY3" fmla="*/ 561975 h 657225"/>
                <a:gd name="connsiteX4" fmla="*/ 352425 w 685800"/>
                <a:gd name="connsiteY4" fmla="*/ 476250 h 657225"/>
                <a:gd name="connsiteX5" fmla="*/ 609600 w 685800"/>
                <a:gd name="connsiteY5" fmla="*/ 476250 h 657225"/>
                <a:gd name="connsiteX6" fmla="*/ 647700 w 685800"/>
                <a:gd name="connsiteY6" fmla="*/ 438150 h 657225"/>
                <a:gd name="connsiteX7" fmla="*/ 647700 w 685800"/>
                <a:gd name="connsiteY7" fmla="*/ 342900 h 657225"/>
                <a:gd name="connsiteX8" fmla="*/ 634536 w 685800"/>
                <a:gd name="connsiteY8" fmla="*/ 314325 h 657225"/>
                <a:gd name="connsiteX9" fmla="*/ 647700 w 685800"/>
                <a:gd name="connsiteY9" fmla="*/ 285750 h 657225"/>
                <a:gd name="connsiteX10" fmla="*/ 647700 w 685800"/>
                <a:gd name="connsiteY10" fmla="*/ 190500 h 657225"/>
                <a:gd name="connsiteX11" fmla="*/ 634536 w 685800"/>
                <a:gd name="connsiteY11" fmla="*/ 161925 h 657225"/>
                <a:gd name="connsiteX12" fmla="*/ 647700 w 685800"/>
                <a:gd name="connsiteY12" fmla="*/ 133350 h 657225"/>
                <a:gd name="connsiteX13" fmla="*/ 647700 w 685800"/>
                <a:gd name="connsiteY13" fmla="*/ 38100 h 657225"/>
                <a:gd name="connsiteX14" fmla="*/ 609600 w 685800"/>
                <a:gd name="connsiteY14" fmla="*/ 0 h 657225"/>
                <a:gd name="connsiteX15" fmla="*/ 76200 w 685800"/>
                <a:gd name="connsiteY15" fmla="*/ 0 h 657225"/>
                <a:gd name="connsiteX16" fmla="*/ 38100 w 685800"/>
                <a:gd name="connsiteY16" fmla="*/ 38100 h 657225"/>
                <a:gd name="connsiteX17" fmla="*/ 38100 w 685800"/>
                <a:gd name="connsiteY17" fmla="*/ 133350 h 657225"/>
                <a:gd name="connsiteX18" fmla="*/ 51264 w 685800"/>
                <a:gd name="connsiteY18" fmla="*/ 161925 h 657225"/>
                <a:gd name="connsiteX19" fmla="*/ 38100 w 685800"/>
                <a:gd name="connsiteY19" fmla="*/ 190500 h 657225"/>
                <a:gd name="connsiteX20" fmla="*/ 38100 w 685800"/>
                <a:gd name="connsiteY20" fmla="*/ 285750 h 657225"/>
                <a:gd name="connsiteX21" fmla="*/ 51264 w 685800"/>
                <a:gd name="connsiteY21" fmla="*/ 314325 h 657225"/>
                <a:gd name="connsiteX22" fmla="*/ 38100 w 685800"/>
                <a:gd name="connsiteY22" fmla="*/ 342900 h 657225"/>
                <a:gd name="connsiteX23" fmla="*/ 38100 w 685800"/>
                <a:gd name="connsiteY23" fmla="*/ 438150 h 657225"/>
                <a:gd name="connsiteX24" fmla="*/ 76200 w 685800"/>
                <a:gd name="connsiteY24" fmla="*/ 476250 h 657225"/>
                <a:gd name="connsiteX25" fmla="*/ 333375 w 685800"/>
                <a:gd name="connsiteY25" fmla="*/ 476250 h 657225"/>
                <a:gd name="connsiteX26" fmla="*/ 333375 w 685800"/>
                <a:gd name="connsiteY26" fmla="*/ 561975 h 657225"/>
                <a:gd name="connsiteX27" fmla="*/ 266700 w 685800"/>
                <a:gd name="connsiteY27" fmla="*/ 561975 h 657225"/>
                <a:gd name="connsiteX28" fmla="*/ 266700 w 685800"/>
                <a:gd name="connsiteY28" fmla="*/ 600075 h 657225"/>
                <a:gd name="connsiteX29" fmla="*/ 0 w 685800"/>
                <a:gd name="connsiteY29" fmla="*/ 600075 h 657225"/>
                <a:gd name="connsiteX30" fmla="*/ 0 w 685800"/>
                <a:gd name="connsiteY30" fmla="*/ 619125 h 657225"/>
                <a:gd name="connsiteX31" fmla="*/ 266700 w 685800"/>
                <a:gd name="connsiteY31" fmla="*/ 619125 h 657225"/>
                <a:gd name="connsiteX32" fmla="*/ 266700 w 685800"/>
                <a:gd name="connsiteY32" fmla="*/ 657225 h 657225"/>
                <a:gd name="connsiteX33" fmla="*/ 419100 w 685800"/>
                <a:gd name="connsiteY33" fmla="*/ 657225 h 657225"/>
                <a:gd name="connsiteX34" fmla="*/ 419100 w 685800"/>
                <a:gd name="connsiteY34" fmla="*/ 619125 h 657225"/>
                <a:gd name="connsiteX35" fmla="*/ 685800 w 685800"/>
                <a:gd name="connsiteY35" fmla="*/ 619125 h 657225"/>
                <a:gd name="connsiteX36" fmla="*/ 57150 w 685800"/>
                <a:gd name="connsiteY36" fmla="*/ 133350 h 657225"/>
                <a:gd name="connsiteX37" fmla="*/ 57150 w 685800"/>
                <a:gd name="connsiteY37" fmla="*/ 38100 h 657225"/>
                <a:gd name="connsiteX38" fmla="*/ 76200 w 685800"/>
                <a:gd name="connsiteY38" fmla="*/ 19050 h 657225"/>
                <a:gd name="connsiteX39" fmla="*/ 609600 w 685800"/>
                <a:gd name="connsiteY39" fmla="*/ 19050 h 657225"/>
                <a:gd name="connsiteX40" fmla="*/ 628650 w 685800"/>
                <a:gd name="connsiteY40" fmla="*/ 38100 h 657225"/>
                <a:gd name="connsiteX41" fmla="*/ 628650 w 685800"/>
                <a:gd name="connsiteY41" fmla="*/ 133350 h 657225"/>
                <a:gd name="connsiteX42" fmla="*/ 609600 w 685800"/>
                <a:gd name="connsiteY42" fmla="*/ 152400 h 657225"/>
                <a:gd name="connsiteX43" fmla="*/ 76200 w 685800"/>
                <a:gd name="connsiteY43" fmla="*/ 152400 h 657225"/>
                <a:gd name="connsiteX44" fmla="*/ 57150 w 685800"/>
                <a:gd name="connsiteY44" fmla="*/ 133350 h 657225"/>
                <a:gd name="connsiteX45" fmla="*/ 57150 w 685800"/>
                <a:gd name="connsiteY45" fmla="*/ 285750 h 657225"/>
                <a:gd name="connsiteX46" fmla="*/ 57150 w 685800"/>
                <a:gd name="connsiteY46" fmla="*/ 190500 h 657225"/>
                <a:gd name="connsiteX47" fmla="*/ 76200 w 685800"/>
                <a:gd name="connsiteY47" fmla="*/ 171450 h 657225"/>
                <a:gd name="connsiteX48" fmla="*/ 609600 w 685800"/>
                <a:gd name="connsiteY48" fmla="*/ 171450 h 657225"/>
                <a:gd name="connsiteX49" fmla="*/ 628650 w 685800"/>
                <a:gd name="connsiteY49" fmla="*/ 190500 h 657225"/>
                <a:gd name="connsiteX50" fmla="*/ 628650 w 685800"/>
                <a:gd name="connsiteY50" fmla="*/ 285750 h 657225"/>
                <a:gd name="connsiteX51" fmla="*/ 609600 w 685800"/>
                <a:gd name="connsiteY51" fmla="*/ 304800 h 657225"/>
                <a:gd name="connsiteX52" fmla="*/ 76200 w 685800"/>
                <a:gd name="connsiteY52" fmla="*/ 304800 h 657225"/>
                <a:gd name="connsiteX53" fmla="*/ 57150 w 685800"/>
                <a:gd name="connsiteY53" fmla="*/ 285750 h 657225"/>
                <a:gd name="connsiteX54" fmla="*/ 57150 w 685800"/>
                <a:gd name="connsiteY54" fmla="*/ 438150 h 657225"/>
                <a:gd name="connsiteX55" fmla="*/ 57150 w 685800"/>
                <a:gd name="connsiteY55" fmla="*/ 342900 h 657225"/>
                <a:gd name="connsiteX56" fmla="*/ 76200 w 685800"/>
                <a:gd name="connsiteY56" fmla="*/ 323850 h 657225"/>
                <a:gd name="connsiteX57" fmla="*/ 609600 w 685800"/>
                <a:gd name="connsiteY57" fmla="*/ 323850 h 657225"/>
                <a:gd name="connsiteX58" fmla="*/ 628650 w 685800"/>
                <a:gd name="connsiteY58" fmla="*/ 342900 h 657225"/>
                <a:gd name="connsiteX59" fmla="*/ 628650 w 685800"/>
                <a:gd name="connsiteY59" fmla="*/ 438150 h 657225"/>
                <a:gd name="connsiteX60" fmla="*/ 609600 w 685800"/>
                <a:gd name="connsiteY60" fmla="*/ 457200 h 657225"/>
                <a:gd name="connsiteX61" fmla="*/ 76200 w 685800"/>
                <a:gd name="connsiteY61" fmla="*/ 457200 h 657225"/>
                <a:gd name="connsiteX62" fmla="*/ 57150 w 685800"/>
                <a:gd name="connsiteY62" fmla="*/ 438150 h 657225"/>
                <a:gd name="connsiteX63" fmla="*/ 400050 w 685800"/>
                <a:gd name="connsiteY63" fmla="*/ 638175 h 657225"/>
                <a:gd name="connsiteX64" fmla="*/ 285750 w 685800"/>
                <a:gd name="connsiteY64" fmla="*/ 638175 h 657225"/>
                <a:gd name="connsiteX65" fmla="*/ 285750 w 685800"/>
                <a:gd name="connsiteY65" fmla="*/ 581025 h 657225"/>
                <a:gd name="connsiteX66" fmla="*/ 400050 w 685800"/>
                <a:gd name="connsiteY66" fmla="*/ 5810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85800" h="657225">
                  <a:moveTo>
                    <a:pt x="685800" y="600075"/>
                  </a:moveTo>
                  <a:lnTo>
                    <a:pt x="419100" y="600075"/>
                  </a:lnTo>
                  <a:lnTo>
                    <a:pt x="419100" y="561975"/>
                  </a:lnTo>
                  <a:lnTo>
                    <a:pt x="352425" y="561975"/>
                  </a:lnTo>
                  <a:lnTo>
                    <a:pt x="352425" y="476250"/>
                  </a:lnTo>
                  <a:lnTo>
                    <a:pt x="609600" y="476250"/>
                  </a:lnTo>
                  <a:cubicBezTo>
                    <a:pt x="630642" y="476250"/>
                    <a:pt x="647700" y="459192"/>
                    <a:pt x="647700" y="438150"/>
                  </a:cubicBezTo>
                  <a:lnTo>
                    <a:pt x="647700" y="342900"/>
                  </a:lnTo>
                  <a:cubicBezTo>
                    <a:pt x="647665" y="331917"/>
                    <a:pt x="642861" y="321490"/>
                    <a:pt x="634536" y="314325"/>
                  </a:cubicBezTo>
                  <a:cubicBezTo>
                    <a:pt x="642861" y="307160"/>
                    <a:pt x="647665" y="296733"/>
                    <a:pt x="647700" y="285750"/>
                  </a:cubicBezTo>
                  <a:lnTo>
                    <a:pt x="647700" y="190500"/>
                  </a:lnTo>
                  <a:cubicBezTo>
                    <a:pt x="647665" y="179517"/>
                    <a:pt x="642861" y="169090"/>
                    <a:pt x="634536" y="161925"/>
                  </a:cubicBezTo>
                  <a:cubicBezTo>
                    <a:pt x="642861" y="154760"/>
                    <a:pt x="647665" y="144333"/>
                    <a:pt x="647700" y="133350"/>
                  </a:cubicBezTo>
                  <a:lnTo>
                    <a:pt x="647700" y="38100"/>
                  </a:lnTo>
                  <a:cubicBezTo>
                    <a:pt x="647700" y="17058"/>
                    <a:pt x="630642" y="0"/>
                    <a:pt x="609600" y="0"/>
                  </a:cubicBezTo>
                  <a:lnTo>
                    <a:pt x="76200" y="0"/>
                  </a:lnTo>
                  <a:cubicBezTo>
                    <a:pt x="55158" y="0"/>
                    <a:pt x="38100" y="17058"/>
                    <a:pt x="38100" y="38100"/>
                  </a:cubicBezTo>
                  <a:lnTo>
                    <a:pt x="38100" y="133350"/>
                  </a:lnTo>
                  <a:cubicBezTo>
                    <a:pt x="38135" y="144333"/>
                    <a:pt x="42939" y="154760"/>
                    <a:pt x="51264" y="161925"/>
                  </a:cubicBezTo>
                  <a:cubicBezTo>
                    <a:pt x="42939" y="169090"/>
                    <a:pt x="38135" y="179517"/>
                    <a:pt x="38100" y="190500"/>
                  </a:cubicBezTo>
                  <a:lnTo>
                    <a:pt x="38100" y="285750"/>
                  </a:lnTo>
                  <a:cubicBezTo>
                    <a:pt x="38135" y="296733"/>
                    <a:pt x="42939" y="307160"/>
                    <a:pt x="51264" y="314325"/>
                  </a:cubicBezTo>
                  <a:cubicBezTo>
                    <a:pt x="42939" y="321490"/>
                    <a:pt x="38135" y="331917"/>
                    <a:pt x="38100" y="342900"/>
                  </a:cubicBezTo>
                  <a:lnTo>
                    <a:pt x="38100" y="438150"/>
                  </a:lnTo>
                  <a:cubicBezTo>
                    <a:pt x="38100" y="459192"/>
                    <a:pt x="55158" y="476250"/>
                    <a:pt x="76200" y="476250"/>
                  </a:cubicBezTo>
                  <a:lnTo>
                    <a:pt x="333375" y="476250"/>
                  </a:lnTo>
                  <a:lnTo>
                    <a:pt x="333375" y="561975"/>
                  </a:lnTo>
                  <a:lnTo>
                    <a:pt x="266700" y="561975"/>
                  </a:lnTo>
                  <a:lnTo>
                    <a:pt x="266700" y="600075"/>
                  </a:lnTo>
                  <a:lnTo>
                    <a:pt x="0" y="600075"/>
                  </a:lnTo>
                  <a:lnTo>
                    <a:pt x="0" y="619125"/>
                  </a:lnTo>
                  <a:lnTo>
                    <a:pt x="266700" y="619125"/>
                  </a:lnTo>
                  <a:lnTo>
                    <a:pt x="266700" y="657225"/>
                  </a:lnTo>
                  <a:lnTo>
                    <a:pt x="419100" y="657225"/>
                  </a:lnTo>
                  <a:lnTo>
                    <a:pt x="419100" y="619125"/>
                  </a:lnTo>
                  <a:lnTo>
                    <a:pt x="685800" y="619125"/>
                  </a:lnTo>
                  <a:close/>
                  <a:moveTo>
                    <a:pt x="57150" y="133350"/>
                  </a:moveTo>
                  <a:lnTo>
                    <a:pt x="57150" y="38100"/>
                  </a:lnTo>
                  <a:cubicBezTo>
                    <a:pt x="57150" y="27579"/>
                    <a:pt x="65679" y="19050"/>
                    <a:pt x="76200" y="19050"/>
                  </a:cubicBezTo>
                  <a:lnTo>
                    <a:pt x="609600" y="19050"/>
                  </a:lnTo>
                  <a:cubicBezTo>
                    <a:pt x="620121" y="19050"/>
                    <a:pt x="628650" y="27579"/>
                    <a:pt x="628650" y="38100"/>
                  </a:cubicBezTo>
                  <a:lnTo>
                    <a:pt x="628650" y="133350"/>
                  </a:lnTo>
                  <a:cubicBezTo>
                    <a:pt x="628650" y="143871"/>
                    <a:pt x="620121" y="152400"/>
                    <a:pt x="609600" y="152400"/>
                  </a:cubicBezTo>
                  <a:lnTo>
                    <a:pt x="76200" y="152400"/>
                  </a:lnTo>
                  <a:cubicBezTo>
                    <a:pt x="65679" y="152400"/>
                    <a:pt x="57150" y="143871"/>
                    <a:pt x="57150" y="133350"/>
                  </a:cubicBezTo>
                  <a:close/>
                  <a:moveTo>
                    <a:pt x="57150" y="285750"/>
                  </a:moveTo>
                  <a:lnTo>
                    <a:pt x="57150" y="190500"/>
                  </a:lnTo>
                  <a:cubicBezTo>
                    <a:pt x="57150" y="179979"/>
                    <a:pt x="65679" y="171450"/>
                    <a:pt x="76200" y="171450"/>
                  </a:cubicBezTo>
                  <a:lnTo>
                    <a:pt x="609600" y="171450"/>
                  </a:lnTo>
                  <a:cubicBezTo>
                    <a:pt x="620121" y="171450"/>
                    <a:pt x="628650" y="179979"/>
                    <a:pt x="628650" y="190500"/>
                  </a:cubicBezTo>
                  <a:lnTo>
                    <a:pt x="628650" y="285750"/>
                  </a:lnTo>
                  <a:cubicBezTo>
                    <a:pt x="628650" y="296271"/>
                    <a:pt x="620121" y="304800"/>
                    <a:pt x="609600" y="304800"/>
                  </a:cubicBezTo>
                  <a:lnTo>
                    <a:pt x="76200" y="304800"/>
                  </a:lnTo>
                  <a:cubicBezTo>
                    <a:pt x="65679" y="304800"/>
                    <a:pt x="57150" y="296271"/>
                    <a:pt x="57150" y="285750"/>
                  </a:cubicBezTo>
                  <a:close/>
                  <a:moveTo>
                    <a:pt x="57150" y="438150"/>
                  </a:moveTo>
                  <a:lnTo>
                    <a:pt x="57150" y="342900"/>
                  </a:lnTo>
                  <a:cubicBezTo>
                    <a:pt x="57150" y="332379"/>
                    <a:pt x="65679" y="323850"/>
                    <a:pt x="76200" y="323850"/>
                  </a:cubicBezTo>
                  <a:lnTo>
                    <a:pt x="609600" y="323850"/>
                  </a:lnTo>
                  <a:cubicBezTo>
                    <a:pt x="620121" y="323850"/>
                    <a:pt x="628650" y="332379"/>
                    <a:pt x="628650" y="342900"/>
                  </a:cubicBezTo>
                  <a:lnTo>
                    <a:pt x="628650" y="438150"/>
                  </a:lnTo>
                  <a:cubicBezTo>
                    <a:pt x="628650" y="448671"/>
                    <a:pt x="620121" y="457200"/>
                    <a:pt x="609600" y="457200"/>
                  </a:cubicBezTo>
                  <a:lnTo>
                    <a:pt x="76200" y="457200"/>
                  </a:lnTo>
                  <a:cubicBezTo>
                    <a:pt x="65679" y="457200"/>
                    <a:pt x="57150" y="448671"/>
                    <a:pt x="57150" y="438150"/>
                  </a:cubicBezTo>
                  <a:close/>
                  <a:moveTo>
                    <a:pt x="400050" y="638175"/>
                  </a:moveTo>
                  <a:lnTo>
                    <a:pt x="285750" y="638175"/>
                  </a:lnTo>
                  <a:lnTo>
                    <a:pt x="285750" y="581025"/>
                  </a:lnTo>
                  <a:lnTo>
                    <a:pt x="400050" y="581025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19923C8-6CC1-47AF-B3F3-B68251B2D52D}"/>
                </a:ext>
              </a:extLst>
            </p:cNvPr>
            <p:cNvSpPr/>
            <p:nvPr/>
          </p:nvSpPr>
          <p:spPr>
            <a:xfrm>
              <a:off x="53323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8C02E0C-1771-4AB8-BB10-7975AD0D01B2}"/>
                </a:ext>
              </a:extLst>
            </p:cNvPr>
            <p:cNvSpPr/>
            <p:nvPr/>
          </p:nvSpPr>
          <p:spPr>
            <a:xfrm>
              <a:off x="542762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9BCEFED-BD9D-43C6-939A-44414C29E881}"/>
                </a:ext>
              </a:extLst>
            </p:cNvPr>
            <p:cNvSpPr/>
            <p:nvPr/>
          </p:nvSpPr>
          <p:spPr>
            <a:xfrm>
              <a:off x="55228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27B291A-7F23-4C72-8281-BCCC97EFE374}"/>
                </a:ext>
              </a:extLst>
            </p:cNvPr>
            <p:cNvSpPr/>
            <p:nvPr/>
          </p:nvSpPr>
          <p:spPr>
            <a:xfrm>
              <a:off x="53323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C367B43-B274-4C10-835C-72B9E3515487}"/>
                </a:ext>
              </a:extLst>
            </p:cNvPr>
            <p:cNvSpPr/>
            <p:nvPr/>
          </p:nvSpPr>
          <p:spPr>
            <a:xfrm>
              <a:off x="542762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32F4132-DC89-471D-B67A-3D690BF2A93B}"/>
                </a:ext>
              </a:extLst>
            </p:cNvPr>
            <p:cNvSpPr/>
            <p:nvPr/>
          </p:nvSpPr>
          <p:spPr>
            <a:xfrm>
              <a:off x="55228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DF0480-66F2-406B-BCFE-B938056BFA2C}"/>
                </a:ext>
              </a:extLst>
            </p:cNvPr>
            <p:cNvSpPr/>
            <p:nvPr/>
          </p:nvSpPr>
          <p:spPr>
            <a:xfrm>
              <a:off x="53323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FE45BC3-7791-4894-A1AD-BA6B83FB01FB}"/>
                </a:ext>
              </a:extLst>
            </p:cNvPr>
            <p:cNvSpPr/>
            <p:nvPr/>
          </p:nvSpPr>
          <p:spPr>
            <a:xfrm>
              <a:off x="542762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24506A6-E062-4D2D-A90D-76BF36139FF2}"/>
                </a:ext>
              </a:extLst>
            </p:cNvPr>
            <p:cNvSpPr/>
            <p:nvPr/>
          </p:nvSpPr>
          <p:spPr>
            <a:xfrm>
              <a:off x="55228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74" name="Graphic 15" descr="Internet Of Things outline">
            <a:extLst>
              <a:ext uri="{FF2B5EF4-FFF2-40B4-BE49-F238E27FC236}">
                <a16:creationId xmlns:a16="http://schemas.microsoft.com/office/drawing/2014/main" id="{9D3CD37A-86C2-4998-99B5-472A98F356FC}"/>
              </a:ext>
            </a:extLst>
          </p:cNvPr>
          <p:cNvGrpSpPr/>
          <p:nvPr/>
        </p:nvGrpSpPr>
        <p:grpSpPr>
          <a:xfrm>
            <a:off x="1617489" y="4970898"/>
            <a:ext cx="585512" cy="527170"/>
            <a:chOff x="-372168" y="5372835"/>
            <a:chExt cx="585512" cy="527170"/>
          </a:xfrm>
          <a:solidFill>
            <a:schemeClr val="bg1"/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3F9B97F-F84C-4AF9-9B94-7C1B5D667634}"/>
                </a:ext>
              </a:extLst>
            </p:cNvPr>
            <p:cNvSpPr/>
            <p:nvPr/>
          </p:nvSpPr>
          <p:spPr>
            <a:xfrm>
              <a:off x="-320122" y="5451092"/>
              <a:ext cx="117108" cy="126399"/>
            </a:xfrm>
            <a:custGeom>
              <a:avLst/>
              <a:gdLst>
                <a:gd name="connsiteX0" fmla="*/ 26029 w 117108"/>
                <a:gd name="connsiteY0" fmla="*/ 51961 h 126399"/>
                <a:gd name="connsiteX1" fmla="*/ 51128 w 117108"/>
                <a:gd name="connsiteY1" fmla="*/ 32444 h 126399"/>
                <a:gd name="connsiteX2" fmla="*/ 84580 w 117108"/>
                <a:gd name="connsiteY2" fmla="*/ 32444 h 126399"/>
                <a:gd name="connsiteX3" fmla="*/ 104097 w 117108"/>
                <a:gd name="connsiteY3" fmla="*/ 51961 h 126399"/>
                <a:gd name="connsiteX4" fmla="*/ 104097 w 117108"/>
                <a:gd name="connsiteY4" fmla="*/ 126399 h 126399"/>
                <a:gd name="connsiteX5" fmla="*/ 112893 w 117108"/>
                <a:gd name="connsiteY5" fmla="*/ 124142 h 126399"/>
                <a:gd name="connsiteX6" fmla="*/ 117109 w 117108"/>
                <a:gd name="connsiteY6" fmla="*/ 113153 h 126399"/>
                <a:gd name="connsiteX7" fmla="*/ 117109 w 117108"/>
                <a:gd name="connsiteY7" fmla="*/ 51961 h 126399"/>
                <a:gd name="connsiteX8" fmla="*/ 84580 w 117108"/>
                <a:gd name="connsiteY8" fmla="*/ 19432 h 126399"/>
                <a:gd name="connsiteX9" fmla="*/ 51121 w 117108"/>
                <a:gd name="connsiteY9" fmla="*/ 19432 h 126399"/>
                <a:gd name="connsiteX10" fmla="*/ 19433 w 117108"/>
                <a:gd name="connsiteY10" fmla="*/ 846 h 126399"/>
                <a:gd name="connsiteX11" fmla="*/ 846 w 117108"/>
                <a:gd name="connsiteY11" fmla="*/ 32535 h 126399"/>
                <a:gd name="connsiteX12" fmla="*/ 26029 w 117108"/>
                <a:gd name="connsiteY12" fmla="*/ 51961 h 12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8" h="126399">
                  <a:moveTo>
                    <a:pt x="26029" y="51961"/>
                  </a:moveTo>
                  <a:cubicBezTo>
                    <a:pt x="37859" y="51917"/>
                    <a:pt x="48170" y="43898"/>
                    <a:pt x="51128" y="32444"/>
                  </a:cubicBezTo>
                  <a:lnTo>
                    <a:pt x="84580" y="32444"/>
                  </a:lnTo>
                  <a:cubicBezTo>
                    <a:pt x="95359" y="32444"/>
                    <a:pt x="104097" y="41181"/>
                    <a:pt x="104097" y="51961"/>
                  </a:cubicBezTo>
                  <a:lnTo>
                    <a:pt x="104097" y="126399"/>
                  </a:lnTo>
                  <a:cubicBezTo>
                    <a:pt x="106986" y="125514"/>
                    <a:pt x="109913" y="124747"/>
                    <a:pt x="112893" y="124142"/>
                  </a:cubicBezTo>
                  <a:cubicBezTo>
                    <a:pt x="114089" y="120402"/>
                    <a:pt x="115497" y="116734"/>
                    <a:pt x="117109" y="113153"/>
                  </a:cubicBezTo>
                  <a:lnTo>
                    <a:pt x="117109" y="51961"/>
                  </a:lnTo>
                  <a:cubicBezTo>
                    <a:pt x="117087" y="34004"/>
                    <a:pt x="102537" y="19454"/>
                    <a:pt x="84580" y="19432"/>
                  </a:cubicBezTo>
                  <a:lnTo>
                    <a:pt x="51121" y="19432"/>
                  </a:lnTo>
                  <a:cubicBezTo>
                    <a:pt x="47503" y="5549"/>
                    <a:pt x="33316" y="-2772"/>
                    <a:pt x="19433" y="846"/>
                  </a:cubicBezTo>
                  <a:cubicBezTo>
                    <a:pt x="5549" y="4464"/>
                    <a:pt x="-2772" y="18652"/>
                    <a:pt x="846" y="32535"/>
                  </a:cubicBezTo>
                  <a:cubicBezTo>
                    <a:pt x="3832" y="43993"/>
                    <a:pt x="14188" y="51982"/>
                    <a:pt x="26029" y="5196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DD96D68-A08D-459B-9A14-C60C2CAB43C2}"/>
                </a:ext>
              </a:extLst>
            </p:cNvPr>
            <p:cNvSpPr/>
            <p:nvPr/>
          </p:nvSpPr>
          <p:spPr>
            <a:xfrm>
              <a:off x="-372168" y="5594029"/>
              <a:ext cx="107747" cy="123712"/>
            </a:xfrm>
            <a:custGeom>
              <a:avLst/>
              <a:gdLst>
                <a:gd name="connsiteX0" fmla="*/ 99993 w 107747"/>
                <a:gd name="connsiteY0" fmla="*/ 110701 h 123712"/>
                <a:gd name="connsiteX1" fmla="*/ 52052 w 107747"/>
                <a:gd name="connsiteY1" fmla="*/ 110701 h 123712"/>
                <a:gd name="connsiteX2" fmla="*/ 32535 w 107747"/>
                <a:gd name="connsiteY2" fmla="*/ 91184 h 123712"/>
                <a:gd name="connsiteX3" fmla="*/ 32535 w 107747"/>
                <a:gd name="connsiteY3" fmla="*/ 51226 h 123712"/>
                <a:gd name="connsiteX4" fmla="*/ 51226 w 107747"/>
                <a:gd name="connsiteY4" fmla="*/ 19523 h 123712"/>
                <a:gd name="connsiteX5" fmla="*/ 19523 w 107747"/>
                <a:gd name="connsiteY5" fmla="*/ 832 h 123712"/>
                <a:gd name="connsiteX6" fmla="*/ 833 w 107747"/>
                <a:gd name="connsiteY6" fmla="*/ 32535 h 123712"/>
                <a:gd name="connsiteX7" fmla="*/ 19523 w 107747"/>
                <a:gd name="connsiteY7" fmla="*/ 51226 h 123712"/>
                <a:gd name="connsiteX8" fmla="*/ 19523 w 107747"/>
                <a:gd name="connsiteY8" fmla="*/ 91184 h 123712"/>
                <a:gd name="connsiteX9" fmla="*/ 52052 w 107747"/>
                <a:gd name="connsiteY9" fmla="*/ 123712 h 123712"/>
                <a:gd name="connsiteX10" fmla="*/ 107747 w 107747"/>
                <a:gd name="connsiteY10" fmla="*/ 123712 h 123712"/>
                <a:gd name="connsiteX11" fmla="*/ 99993 w 107747"/>
                <a:gd name="connsiteY11" fmla="*/ 110701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747" h="123712">
                  <a:moveTo>
                    <a:pt x="99993" y="110701"/>
                  </a:moveTo>
                  <a:lnTo>
                    <a:pt x="52052" y="110701"/>
                  </a:lnTo>
                  <a:cubicBezTo>
                    <a:pt x="41273" y="110701"/>
                    <a:pt x="32535" y="101963"/>
                    <a:pt x="32535" y="91184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3" y="832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3" y="51226"/>
                  </a:cubicBezTo>
                  <a:lnTo>
                    <a:pt x="19523" y="91184"/>
                  </a:lnTo>
                  <a:cubicBezTo>
                    <a:pt x="19545" y="109140"/>
                    <a:pt x="34096" y="123691"/>
                    <a:pt x="52052" y="123712"/>
                  </a:cubicBezTo>
                  <a:lnTo>
                    <a:pt x="107747" y="123712"/>
                  </a:lnTo>
                  <a:cubicBezTo>
                    <a:pt x="104807" y="119597"/>
                    <a:pt x="102213" y="115245"/>
                    <a:pt x="99993" y="11070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3AA6D4C-070B-4EE8-8175-6D0B4F3F9B28}"/>
                </a:ext>
              </a:extLst>
            </p:cNvPr>
            <p:cNvSpPr/>
            <p:nvPr/>
          </p:nvSpPr>
          <p:spPr>
            <a:xfrm>
              <a:off x="-118445" y="5372835"/>
              <a:ext cx="52058" cy="132468"/>
            </a:xfrm>
            <a:custGeom>
              <a:avLst/>
              <a:gdLst>
                <a:gd name="connsiteX0" fmla="*/ 19524 w 52058"/>
                <a:gd name="connsiteY0" fmla="*/ 51226 h 132468"/>
                <a:gd name="connsiteX1" fmla="*/ 19524 w 52058"/>
                <a:gd name="connsiteY1" fmla="*/ 130680 h 132468"/>
                <a:gd name="connsiteX2" fmla="*/ 32535 w 52058"/>
                <a:gd name="connsiteY2" fmla="*/ 132469 h 132468"/>
                <a:gd name="connsiteX3" fmla="*/ 32535 w 52058"/>
                <a:gd name="connsiteY3" fmla="*/ 51226 h 132468"/>
                <a:gd name="connsiteX4" fmla="*/ 51226 w 52058"/>
                <a:gd name="connsiteY4" fmla="*/ 19523 h 132468"/>
                <a:gd name="connsiteX5" fmla="*/ 19524 w 52058"/>
                <a:gd name="connsiteY5" fmla="*/ 833 h 132468"/>
                <a:gd name="connsiteX6" fmla="*/ 833 w 52058"/>
                <a:gd name="connsiteY6" fmla="*/ 32535 h 132468"/>
                <a:gd name="connsiteX7" fmla="*/ 19524 w 52058"/>
                <a:gd name="connsiteY7" fmla="*/ 51226 h 13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32468">
                  <a:moveTo>
                    <a:pt x="19524" y="51226"/>
                  </a:moveTo>
                  <a:lnTo>
                    <a:pt x="19524" y="130680"/>
                  </a:lnTo>
                  <a:cubicBezTo>
                    <a:pt x="23894" y="131004"/>
                    <a:pt x="28239" y="131601"/>
                    <a:pt x="32535" y="132469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4" y="833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4" y="5122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E639927-53A8-4268-85F9-E173A84A5252}"/>
                </a:ext>
              </a:extLst>
            </p:cNvPr>
            <p:cNvSpPr/>
            <p:nvPr/>
          </p:nvSpPr>
          <p:spPr>
            <a:xfrm>
              <a:off x="11674" y="5424880"/>
              <a:ext cx="123614" cy="126965"/>
            </a:xfrm>
            <a:custGeom>
              <a:avLst/>
              <a:gdLst>
                <a:gd name="connsiteX0" fmla="*/ 13011 w 123614"/>
                <a:gd name="connsiteY0" fmla="*/ 117207 h 126965"/>
                <a:gd name="connsiteX1" fmla="*/ 32529 w 123614"/>
                <a:gd name="connsiteY1" fmla="*/ 97690 h 126965"/>
                <a:gd name="connsiteX2" fmla="*/ 71563 w 123614"/>
                <a:gd name="connsiteY2" fmla="*/ 97690 h 126965"/>
                <a:gd name="connsiteX3" fmla="*/ 104091 w 123614"/>
                <a:gd name="connsiteY3" fmla="*/ 65161 h 126965"/>
                <a:gd name="connsiteX4" fmla="*/ 104091 w 123614"/>
                <a:gd name="connsiteY4" fmla="*/ 51226 h 126965"/>
                <a:gd name="connsiteX5" fmla="*/ 122782 w 123614"/>
                <a:gd name="connsiteY5" fmla="*/ 19524 h 126965"/>
                <a:gd name="connsiteX6" fmla="*/ 91080 w 123614"/>
                <a:gd name="connsiteY6" fmla="*/ 833 h 126965"/>
                <a:gd name="connsiteX7" fmla="*/ 72389 w 123614"/>
                <a:gd name="connsiteY7" fmla="*/ 32535 h 126965"/>
                <a:gd name="connsiteX8" fmla="*/ 91080 w 123614"/>
                <a:gd name="connsiteY8" fmla="*/ 51226 h 126965"/>
                <a:gd name="connsiteX9" fmla="*/ 91080 w 123614"/>
                <a:gd name="connsiteY9" fmla="*/ 65161 h 126965"/>
                <a:gd name="connsiteX10" fmla="*/ 71563 w 123614"/>
                <a:gd name="connsiteY10" fmla="*/ 84678 h 126965"/>
                <a:gd name="connsiteX11" fmla="*/ 32529 w 123614"/>
                <a:gd name="connsiteY11" fmla="*/ 84678 h 126965"/>
                <a:gd name="connsiteX12" fmla="*/ 0 w 123614"/>
                <a:gd name="connsiteY12" fmla="*/ 117207 h 126965"/>
                <a:gd name="connsiteX13" fmla="*/ 0 w 123614"/>
                <a:gd name="connsiteY13" fmla="*/ 120317 h 126965"/>
                <a:gd name="connsiteX14" fmla="*/ 13011 w 123614"/>
                <a:gd name="connsiteY14" fmla="*/ 126965 h 12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6965">
                  <a:moveTo>
                    <a:pt x="13011" y="117207"/>
                  </a:moveTo>
                  <a:cubicBezTo>
                    <a:pt x="13011" y="106427"/>
                    <a:pt x="21749" y="97690"/>
                    <a:pt x="32529" y="97690"/>
                  </a:cubicBezTo>
                  <a:lnTo>
                    <a:pt x="71563" y="97690"/>
                  </a:lnTo>
                  <a:cubicBezTo>
                    <a:pt x="89519" y="97668"/>
                    <a:pt x="104070" y="83118"/>
                    <a:pt x="104091" y="65161"/>
                  </a:cubicBezTo>
                  <a:lnTo>
                    <a:pt x="104091" y="51226"/>
                  </a:lnTo>
                  <a:cubicBezTo>
                    <a:pt x="118007" y="47633"/>
                    <a:pt x="126375" y="33439"/>
                    <a:pt x="122782" y="19524"/>
                  </a:cubicBezTo>
                  <a:cubicBezTo>
                    <a:pt x="119189" y="5608"/>
                    <a:pt x="104996" y="-2760"/>
                    <a:pt x="91080" y="833"/>
                  </a:cubicBezTo>
                  <a:cubicBezTo>
                    <a:pt x="77164" y="4426"/>
                    <a:pt x="68796" y="18619"/>
                    <a:pt x="72389" y="32535"/>
                  </a:cubicBezTo>
                  <a:cubicBezTo>
                    <a:pt x="74756" y="41702"/>
                    <a:pt x="81913" y="48859"/>
                    <a:pt x="91080" y="51226"/>
                  </a:cubicBezTo>
                  <a:lnTo>
                    <a:pt x="91080" y="65161"/>
                  </a:lnTo>
                  <a:cubicBezTo>
                    <a:pt x="91080" y="75940"/>
                    <a:pt x="82342" y="84678"/>
                    <a:pt x="71563" y="84678"/>
                  </a:cubicBezTo>
                  <a:lnTo>
                    <a:pt x="32529" y="84678"/>
                  </a:lnTo>
                  <a:cubicBezTo>
                    <a:pt x="14572" y="84700"/>
                    <a:pt x="21" y="99250"/>
                    <a:pt x="0" y="117207"/>
                  </a:cubicBezTo>
                  <a:lnTo>
                    <a:pt x="0" y="120317"/>
                  </a:lnTo>
                  <a:cubicBezTo>
                    <a:pt x="4505" y="122189"/>
                    <a:pt x="8855" y="124413"/>
                    <a:pt x="13011" y="12696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398A3C7-1FAE-46FC-90E5-49BE0F6B18BD}"/>
                </a:ext>
              </a:extLst>
            </p:cNvPr>
            <p:cNvSpPr/>
            <p:nvPr/>
          </p:nvSpPr>
          <p:spPr>
            <a:xfrm>
              <a:off x="-85917" y="5756775"/>
              <a:ext cx="52058" cy="143229"/>
            </a:xfrm>
            <a:custGeom>
              <a:avLst/>
              <a:gdLst>
                <a:gd name="connsiteX0" fmla="*/ 32535 w 52058"/>
                <a:gd name="connsiteY0" fmla="*/ 92004 h 143229"/>
                <a:gd name="connsiteX1" fmla="*/ 32535 w 52058"/>
                <a:gd name="connsiteY1" fmla="*/ 0 h 143229"/>
                <a:gd name="connsiteX2" fmla="*/ 19524 w 52058"/>
                <a:gd name="connsiteY2" fmla="*/ 0 h 143229"/>
                <a:gd name="connsiteX3" fmla="*/ 19524 w 52058"/>
                <a:gd name="connsiteY3" fmla="*/ 92004 h 143229"/>
                <a:gd name="connsiteX4" fmla="*/ 833 w 52058"/>
                <a:gd name="connsiteY4" fmla="*/ 123706 h 143229"/>
                <a:gd name="connsiteX5" fmla="*/ 32535 w 52058"/>
                <a:gd name="connsiteY5" fmla="*/ 142397 h 143229"/>
                <a:gd name="connsiteX6" fmla="*/ 51226 w 52058"/>
                <a:gd name="connsiteY6" fmla="*/ 110695 h 143229"/>
                <a:gd name="connsiteX7" fmla="*/ 32535 w 52058"/>
                <a:gd name="connsiteY7" fmla="*/ 92004 h 14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43229">
                  <a:moveTo>
                    <a:pt x="32535" y="92004"/>
                  </a:moveTo>
                  <a:lnTo>
                    <a:pt x="32535" y="0"/>
                  </a:lnTo>
                  <a:lnTo>
                    <a:pt x="19524" y="0"/>
                  </a:lnTo>
                  <a:lnTo>
                    <a:pt x="19524" y="92004"/>
                  </a:lnTo>
                  <a:cubicBezTo>
                    <a:pt x="5608" y="95597"/>
                    <a:pt x="-2760" y="109790"/>
                    <a:pt x="833" y="123706"/>
                  </a:cubicBezTo>
                  <a:cubicBezTo>
                    <a:pt x="4426" y="137622"/>
                    <a:pt x="18619" y="145990"/>
                    <a:pt x="32535" y="142397"/>
                  </a:cubicBezTo>
                  <a:cubicBezTo>
                    <a:pt x="46451" y="138804"/>
                    <a:pt x="54819" y="124610"/>
                    <a:pt x="51226" y="110695"/>
                  </a:cubicBezTo>
                  <a:cubicBezTo>
                    <a:pt x="48859" y="101528"/>
                    <a:pt x="41702" y="94370"/>
                    <a:pt x="32535" y="92004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C984DC8-304F-4885-ABA1-67A609FE2BD0}"/>
                </a:ext>
              </a:extLst>
            </p:cNvPr>
            <p:cNvSpPr/>
            <p:nvPr/>
          </p:nvSpPr>
          <p:spPr>
            <a:xfrm>
              <a:off x="-274582" y="5756775"/>
              <a:ext cx="123614" cy="123712"/>
            </a:xfrm>
            <a:custGeom>
              <a:avLst/>
              <a:gdLst>
                <a:gd name="connsiteX0" fmla="*/ 110603 w 123614"/>
                <a:gd name="connsiteY0" fmla="*/ 6506 h 123712"/>
                <a:gd name="connsiteX1" fmla="*/ 91086 w 123614"/>
                <a:gd name="connsiteY1" fmla="*/ 26023 h 123712"/>
                <a:gd name="connsiteX2" fmla="*/ 52052 w 123614"/>
                <a:gd name="connsiteY2" fmla="*/ 26023 h 123712"/>
                <a:gd name="connsiteX3" fmla="*/ 19524 w 123614"/>
                <a:gd name="connsiteY3" fmla="*/ 58551 h 123712"/>
                <a:gd name="connsiteX4" fmla="*/ 19524 w 123614"/>
                <a:gd name="connsiteY4" fmla="*/ 72487 h 123712"/>
                <a:gd name="connsiteX5" fmla="*/ 833 w 123614"/>
                <a:gd name="connsiteY5" fmla="*/ 104189 h 123712"/>
                <a:gd name="connsiteX6" fmla="*/ 32535 w 123614"/>
                <a:gd name="connsiteY6" fmla="*/ 122880 h 123712"/>
                <a:gd name="connsiteX7" fmla="*/ 51226 w 123614"/>
                <a:gd name="connsiteY7" fmla="*/ 91178 h 123712"/>
                <a:gd name="connsiteX8" fmla="*/ 32535 w 123614"/>
                <a:gd name="connsiteY8" fmla="*/ 72487 h 123712"/>
                <a:gd name="connsiteX9" fmla="*/ 32535 w 123614"/>
                <a:gd name="connsiteY9" fmla="*/ 58551 h 123712"/>
                <a:gd name="connsiteX10" fmla="*/ 52052 w 123614"/>
                <a:gd name="connsiteY10" fmla="*/ 39034 h 123712"/>
                <a:gd name="connsiteX11" fmla="*/ 91086 w 123614"/>
                <a:gd name="connsiteY11" fmla="*/ 39034 h 123712"/>
                <a:gd name="connsiteX12" fmla="*/ 123615 w 123614"/>
                <a:gd name="connsiteY12" fmla="*/ 6506 h 123712"/>
                <a:gd name="connsiteX13" fmla="*/ 123615 w 123614"/>
                <a:gd name="connsiteY13" fmla="*/ 0 h 123712"/>
                <a:gd name="connsiteX14" fmla="*/ 110603 w 123614"/>
                <a:gd name="connsiteY14" fmla="*/ 0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3712">
                  <a:moveTo>
                    <a:pt x="110603" y="6506"/>
                  </a:moveTo>
                  <a:cubicBezTo>
                    <a:pt x="110603" y="17285"/>
                    <a:pt x="101866" y="26023"/>
                    <a:pt x="91086" y="26023"/>
                  </a:cubicBezTo>
                  <a:lnTo>
                    <a:pt x="52052" y="26023"/>
                  </a:lnTo>
                  <a:cubicBezTo>
                    <a:pt x="34096" y="26044"/>
                    <a:pt x="19545" y="40595"/>
                    <a:pt x="19524" y="58551"/>
                  </a:cubicBezTo>
                  <a:lnTo>
                    <a:pt x="19524" y="72487"/>
                  </a:lnTo>
                  <a:cubicBezTo>
                    <a:pt x="5608" y="76080"/>
                    <a:pt x="-2760" y="90273"/>
                    <a:pt x="833" y="104189"/>
                  </a:cubicBezTo>
                  <a:cubicBezTo>
                    <a:pt x="4426" y="118105"/>
                    <a:pt x="18619" y="126473"/>
                    <a:pt x="32535" y="122880"/>
                  </a:cubicBezTo>
                  <a:cubicBezTo>
                    <a:pt x="46451" y="119287"/>
                    <a:pt x="54819" y="105093"/>
                    <a:pt x="51226" y="91178"/>
                  </a:cubicBezTo>
                  <a:cubicBezTo>
                    <a:pt x="48859" y="82011"/>
                    <a:pt x="41702" y="74853"/>
                    <a:pt x="32535" y="72487"/>
                  </a:cubicBezTo>
                  <a:lnTo>
                    <a:pt x="32535" y="58551"/>
                  </a:lnTo>
                  <a:cubicBezTo>
                    <a:pt x="32535" y="47772"/>
                    <a:pt x="41273" y="39034"/>
                    <a:pt x="52052" y="39034"/>
                  </a:cubicBezTo>
                  <a:lnTo>
                    <a:pt x="91086" y="39034"/>
                  </a:lnTo>
                  <a:cubicBezTo>
                    <a:pt x="109043" y="39013"/>
                    <a:pt x="123593" y="24462"/>
                    <a:pt x="123615" y="6506"/>
                  </a:cubicBezTo>
                  <a:lnTo>
                    <a:pt x="123615" y="0"/>
                  </a:lnTo>
                  <a:lnTo>
                    <a:pt x="110603" y="0"/>
                  </a:ln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37C729-38C4-4790-B8EA-38EABAB0E731}"/>
                </a:ext>
              </a:extLst>
            </p:cNvPr>
            <p:cNvSpPr/>
            <p:nvPr/>
          </p:nvSpPr>
          <p:spPr>
            <a:xfrm>
              <a:off x="106983" y="5613650"/>
              <a:ext cx="106361" cy="51960"/>
            </a:xfrm>
            <a:custGeom>
              <a:avLst/>
              <a:gdLst>
                <a:gd name="connsiteX0" fmla="*/ 80345 w 106361"/>
                <a:gd name="connsiteY0" fmla="*/ 0 h 51960"/>
                <a:gd name="connsiteX1" fmla="*/ 55246 w 106361"/>
                <a:gd name="connsiteY1" fmla="*/ 19517 h 51960"/>
                <a:gd name="connsiteX2" fmla="*/ 0 w 106361"/>
                <a:gd name="connsiteY2" fmla="*/ 19517 h 51960"/>
                <a:gd name="connsiteX3" fmla="*/ 7046 w 106361"/>
                <a:gd name="connsiteY3" fmla="*/ 32529 h 51960"/>
                <a:gd name="connsiteX4" fmla="*/ 55240 w 106361"/>
                <a:gd name="connsiteY4" fmla="*/ 32529 h 51960"/>
                <a:gd name="connsiteX5" fmla="*/ 86929 w 106361"/>
                <a:gd name="connsiteY5" fmla="*/ 51115 h 51960"/>
                <a:gd name="connsiteX6" fmla="*/ 105515 w 106361"/>
                <a:gd name="connsiteY6" fmla="*/ 19426 h 51960"/>
                <a:gd name="connsiteX7" fmla="*/ 80345 w 106361"/>
                <a:gd name="connsiteY7" fmla="*/ 0 h 5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61" h="51960">
                  <a:moveTo>
                    <a:pt x="80345" y="0"/>
                  </a:moveTo>
                  <a:cubicBezTo>
                    <a:pt x="68516" y="44"/>
                    <a:pt x="58204" y="8063"/>
                    <a:pt x="55246" y="19517"/>
                  </a:cubicBezTo>
                  <a:lnTo>
                    <a:pt x="0" y="19517"/>
                  </a:lnTo>
                  <a:cubicBezTo>
                    <a:pt x="2745" y="23628"/>
                    <a:pt x="5103" y="27984"/>
                    <a:pt x="7046" y="32529"/>
                  </a:cubicBezTo>
                  <a:lnTo>
                    <a:pt x="55240" y="32529"/>
                  </a:lnTo>
                  <a:cubicBezTo>
                    <a:pt x="58858" y="46412"/>
                    <a:pt x="73045" y="54733"/>
                    <a:pt x="86929" y="51115"/>
                  </a:cubicBezTo>
                  <a:cubicBezTo>
                    <a:pt x="100812" y="47497"/>
                    <a:pt x="109133" y="33309"/>
                    <a:pt x="105515" y="19426"/>
                  </a:cubicBezTo>
                  <a:cubicBezTo>
                    <a:pt x="102531" y="7973"/>
                    <a:pt x="92181" y="-14"/>
                    <a:pt x="80345" y="0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154E0FA-B377-4447-B40E-D269CC0B2919}"/>
                </a:ext>
              </a:extLst>
            </p:cNvPr>
            <p:cNvSpPr/>
            <p:nvPr/>
          </p:nvSpPr>
          <p:spPr>
            <a:xfrm>
              <a:off x="37697" y="5755969"/>
              <a:ext cx="117102" cy="85296"/>
            </a:xfrm>
            <a:custGeom>
              <a:avLst/>
              <a:gdLst>
                <a:gd name="connsiteX0" fmla="*/ 91080 w 117102"/>
                <a:gd name="connsiteY0" fmla="*/ 33335 h 85296"/>
                <a:gd name="connsiteX1" fmla="*/ 65981 w 117102"/>
                <a:gd name="connsiteY1" fmla="*/ 52852 h 85296"/>
                <a:gd name="connsiteX2" fmla="*/ 32529 w 117102"/>
                <a:gd name="connsiteY2" fmla="*/ 52852 h 85296"/>
                <a:gd name="connsiteX3" fmla="*/ 13011 w 117102"/>
                <a:gd name="connsiteY3" fmla="*/ 33335 h 85296"/>
                <a:gd name="connsiteX4" fmla="*/ 13011 w 117102"/>
                <a:gd name="connsiteY4" fmla="*/ 0 h 85296"/>
                <a:gd name="connsiteX5" fmla="*/ 2212 w 117102"/>
                <a:gd name="connsiteY5" fmla="*/ 807 h 85296"/>
                <a:gd name="connsiteX6" fmla="*/ 0 w 117102"/>
                <a:gd name="connsiteY6" fmla="*/ 807 h 85296"/>
                <a:gd name="connsiteX7" fmla="*/ 0 w 117102"/>
                <a:gd name="connsiteY7" fmla="*/ 33335 h 85296"/>
                <a:gd name="connsiteX8" fmla="*/ 32529 w 117102"/>
                <a:gd name="connsiteY8" fmla="*/ 65864 h 85296"/>
                <a:gd name="connsiteX9" fmla="*/ 65981 w 117102"/>
                <a:gd name="connsiteY9" fmla="*/ 65864 h 85296"/>
                <a:gd name="connsiteX10" fmla="*/ 97670 w 117102"/>
                <a:gd name="connsiteY10" fmla="*/ 84450 h 85296"/>
                <a:gd name="connsiteX11" fmla="*/ 116256 w 117102"/>
                <a:gd name="connsiteY11" fmla="*/ 52761 h 85296"/>
                <a:gd name="connsiteX12" fmla="*/ 91080 w 117102"/>
                <a:gd name="connsiteY12" fmla="*/ 33335 h 8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2" h="85296">
                  <a:moveTo>
                    <a:pt x="91080" y="33335"/>
                  </a:moveTo>
                  <a:cubicBezTo>
                    <a:pt x="79250" y="33379"/>
                    <a:pt x="68938" y="41398"/>
                    <a:pt x="65981" y="52852"/>
                  </a:cubicBezTo>
                  <a:lnTo>
                    <a:pt x="32529" y="52852"/>
                  </a:lnTo>
                  <a:cubicBezTo>
                    <a:pt x="21749" y="52852"/>
                    <a:pt x="13011" y="44115"/>
                    <a:pt x="13011" y="33335"/>
                  </a:cubicBezTo>
                  <a:lnTo>
                    <a:pt x="13011" y="0"/>
                  </a:lnTo>
                  <a:cubicBezTo>
                    <a:pt x="9434" y="509"/>
                    <a:pt x="5826" y="779"/>
                    <a:pt x="2212" y="807"/>
                  </a:cubicBezTo>
                  <a:lnTo>
                    <a:pt x="0" y="807"/>
                  </a:lnTo>
                  <a:lnTo>
                    <a:pt x="0" y="33335"/>
                  </a:lnTo>
                  <a:cubicBezTo>
                    <a:pt x="21" y="51292"/>
                    <a:pt x="14572" y="65842"/>
                    <a:pt x="32529" y="65864"/>
                  </a:cubicBezTo>
                  <a:lnTo>
                    <a:pt x="65981" y="65864"/>
                  </a:lnTo>
                  <a:cubicBezTo>
                    <a:pt x="69599" y="79747"/>
                    <a:pt x="83786" y="88068"/>
                    <a:pt x="97670" y="84450"/>
                  </a:cubicBezTo>
                  <a:cubicBezTo>
                    <a:pt x="111553" y="80832"/>
                    <a:pt x="119874" y="66645"/>
                    <a:pt x="116256" y="52761"/>
                  </a:cubicBezTo>
                  <a:cubicBezTo>
                    <a:pt x="113271" y="41306"/>
                    <a:pt x="102918" y="33318"/>
                    <a:pt x="91080" y="3333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3CAD75A-E646-40E6-A4DD-C0E39E9F842B}"/>
                </a:ext>
              </a:extLst>
            </p:cNvPr>
            <p:cNvSpPr/>
            <p:nvPr/>
          </p:nvSpPr>
          <p:spPr>
            <a:xfrm>
              <a:off x="-261829" y="5522569"/>
              <a:ext cx="362612" cy="214679"/>
            </a:xfrm>
            <a:custGeom>
              <a:avLst/>
              <a:gdLst>
                <a:gd name="connsiteX0" fmla="*/ 14629 w 362612"/>
                <a:gd name="connsiteY0" fmla="*/ 99154 h 214679"/>
                <a:gd name="connsiteX1" fmla="*/ 7076 w 362612"/>
                <a:gd name="connsiteY1" fmla="*/ 173371 h 214679"/>
                <a:gd name="connsiteX2" fmla="*/ 69772 w 362612"/>
                <a:gd name="connsiteY2" fmla="*/ 214481 h 214679"/>
                <a:gd name="connsiteX3" fmla="*/ 70188 w 362612"/>
                <a:gd name="connsiteY3" fmla="*/ 214481 h 214679"/>
                <a:gd name="connsiteX4" fmla="*/ 89321 w 362612"/>
                <a:gd name="connsiteY4" fmla="*/ 214676 h 214679"/>
                <a:gd name="connsiteX5" fmla="*/ 301733 w 362612"/>
                <a:gd name="connsiteY5" fmla="*/ 214676 h 214679"/>
                <a:gd name="connsiteX6" fmla="*/ 362609 w 362612"/>
                <a:gd name="connsiteY6" fmla="*/ 155061 h 214679"/>
                <a:gd name="connsiteX7" fmla="*/ 309624 w 362612"/>
                <a:gd name="connsiteY7" fmla="*/ 94620 h 214679"/>
                <a:gd name="connsiteX8" fmla="*/ 279893 w 362612"/>
                <a:gd name="connsiteY8" fmla="*/ 48221 h 214679"/>
                <a:gd name="connsiteX9" fmla="*/ 237892 w 362612"/>
                <a:gd name="connsiteY9" fmla="*/ 35040 h 214679"/>
                <a:gd name="connsiteX10" fmla="*/ 224016 w 362612"/>
                <a:gd name="connsiteY10" fmla="*/ 36342 h 214679"/>
                <a:gd name="connsiteX11" fmla="*/ 154125 w 362612"/>
                <a:gd name="connsiteY11" fmla="*/ 1 h 214679"/>
                <a:gd name="connsiteX12" fmla="*/ 134393 w 362612"/>
                <a:gd name="connsiteY12" fmla="*/ 2304 h 214679"/>
                <a:gd name="connsiteX13" fmla="*/ 70377 w 362612"/>
                <a:gd name="connsiteY13" fmla="*/ 70392 h 214679"/>
                <a:gd name="connsiteX14" fmla="*/ 14629 w 362612"/>
                <a:gd name="connsiteY14" fmla="*/ 99154 h 214679"/>
                <a:gd name="connsiteX15" fmla="*/ 72881 w 362612"/>
                <a:gd name="connsiteY15" fmla="*/ 83358 h 214679"/>
                <a:gd name="connsiteX16" fmla="*/ 82217 w 362612"/>
                <a:gd name="connsiteY16" fmla="*/ 84087 h 214679"/>
                <a:gd name="connsiteX17" fmla="*/ 82287 w 362612"/>
                <a:gd name="connsiteY17" fmla="*/ 84043 h 214679"/>
                <a:gd name="connsiteX18" fmla="*/ 82289 w 362612"/>
                <a:gd name="connsiteY18" fmla="*/ 84028 h 214679"/>
                <a:gd name="connsiteX19" fmla="*/ 82289 w 362612"/>
                <a:gd name="connsiteY19" fmla="*/ 81986 h 214679"/>
                <a:gd name="connsiteX20" fmla="*/ 137360 w 362612"/>
                <a:gd name="connsiteY20" fmla="*/ 14977 h 214679"/>
                <a:gd name="connsiteX21" fmla="*/ 217894 w 362612"/>
                <a:gd name="connsiteY21" fmla="*/ 51409 h 214679"/>
                <a:gd name="connsiteX22" fmla="*/ 217972 w 362612"/>
                <a:gd name="connsiteY22" fmla="*/ 51409 h 214679"/>
                <a:gd name="connsiteX23" fmla="*/ 272418 w 362612"/>
                <a:gd name="connsiteY23" fmla="*/ 58890 h 214679"/>
                <a:gd name="connsiteX24" fmla="*/ 297732 w 362612"/>
                <a:gd name="connsiteY24" fmla="*/ 106044 h 214679"/>
                <a:gd name="connsiteX25" fmla="*/ 297732 w 362612"/>
                <a:gd name="connsiteY25" fmla="*/ 107267 h 214679"/>
                <a:gd name="connsiteX26" fmla="*/ 297803 w 362612"/>
                <a:gd name="connsiteY26" fmla="*/ 107319 h 214679"/>
                <a:gd name="connsiteX27" fmla="*/ 301707 w 362612"/>
                <a:gd name="connsiteY27" fmla="*/ 107137 h 214679"/>
                <a:gd name="connsiteX28" fmla="*/ 349528 w 362612"/>
                <a:gd name="connsiteY28" fmla="*/ 153850 h 214679"/>
                <a:gd name="connsiteX29" fmla="*/ 302816 w 362612"/>
                <a:gd name="connsiteY29" fmla="*/ 201671 h 214679"/>
                <a:gd name="connsiteX30" fmla="*/ 301707 w 362612"/>
                <a:gd name="connsiteY30" fmla="*/ 201671 h 214679"/>
                <a:gd name="connsiteX31" fmla="*/ 89452 w 362612"/>
                <a:gd name="connsiteY31" fmla="*/ 201671 h 214679"/>
                <a:gd name="connsiteX32" fmla="*/ 70325 w 362612"/>
                <a:gd name="connsiteY32" fmla="*/ 201476 h 214679"/>
                <a:gd name="connsiteX33" fmla="*/ 18806 w 362612"/>
                <a:gd name="connsiteY33" fmla="*/ 167737 h 214679"/>
                <a:gd name="connsiteX34" fmla="*/ 24986 w 362612"/>
                <a:gd name="connsiteY34" fmla="*/ 107020 h 214679"/>
                <a:gd name="connsiteX35" fmla="*/ 72881 w 362612"/>
                <a:gd name="connsiteY35" fmla="*/ 83358 h 21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62612" h="214679">
                  <a:moveTo>
                    <a:pt x="14629" y="99154"/>
                  </a:moveTo>
                  <a:cubicBezTo>
                    <a:pt x="-1669" y="120495"/>
                    <a:pt x="-4588" y="149185"/>
                    <a:pt x="7076" y="173371"/>
                  </a:cubicBezTo>
                  <a:cubicBezTo>
                    <a:pt x="18757" y="197621"/>
                    <a:pt x="42876" y="213437"/>
                    <a:pt x="69772" y="214481"/>
                  </a:cubicBezTo>
                  <a:lnTo>
                    <a:pt x="70188" y="214481"/>
                  </a:lnTo>
                  <a:lnTo>
                    <a:pt x="89321" y="214676"/>
                  </a:lnTo>
                  <a:lnTo>
                    <a:pt x="301733" y="214676"/>
                  </a:lnTo>
                  <a:cubicBezTo>
                    <a:pt x="335006" y="215025"/>
                    <a:pt x="362261" y="188334"/>
                    <a:pt x="362609" y="155061"/>
                  </a:cubicBezTo>
                  <a:cubicBezTo>
                    <a:pt x="362931" y="124355"/>
                    <a:pt x="340108" y="98320"/>
                    <a:pt x="309624" y="94620"/>
                  </a:cubicBezTo>
                  <a:cubicBezTo>
                    <a:pt x="306252" y="75825"/>
                    <a:pt x="295559" y="59138"/>
                    <a:pt x="279893" y="48221"/>
                  </a:cubicBezTo>
                  <a:cubicBezTo>
                    <a:pt x="267582" y="39611"/>
                    <a:pt x="252915" y="35008"/>
                    <a:pt x="237892" y="35040"/>
                  </a:cubicBezTo>
                  <a:cubicBezTo>
                    <a:pt x="233236" y="35036"/>
                    <a:pt x="228590" y="35471"/>
                    <a:pt x="224016" y="36342"/>
                  </a:cubicBezTo>
                  <a:cubicBezTo>
                    <a:pt x="208108" y="13477"/>
                    <a:pt x="181979" y="-110"/>
                    <a:pt x="154125" y="1"/>
                  </a:cubicBezTo>
                  <a:cubicBezTo>
                    <a:pt x="147480" y="3"/>
                    <a:pt x="140859" y="776"/>
                    <a:pt x="134393" y="2304"/>
                  </a:cubicBezTo>
                  <a:cubicBezTo>
                    <a:pt x="101242" y="9955"/>
                    <a:pt x="75972" y="36833"/>
                    <a:pt x="70377" y="70392"/>
                  </a:cubicBezTo>
                  <a:cubicBezTo>
                    <a:pt x="48431" y="71172"/>
                    <a:pt x="27984" y="81722"/>
                    <a:pt x="14629" y="99154"/>
                  </a:cubicBezTo>
                  <a:close/>
                  <a:moveTo>
                    <a:pt x="72881" y="83358"/>
                  </a:moveTo>
                  <a:cubicBezTo>
                    <a:pt x="76007" y="83359"/>
                    <a:pt x="79129" y="83603"/>
                    <a:pt x="82217" y="84087"/>
                  </a:cubicBezTo>
                  <a:cubicBezTo>
                    <a:pt x="82248" y="84094"/>
                    <a:pt x="82280" y="84075"/>
                    <a:pt x="82287" y="84043"/>
                  </a:cubicBezTo>
                  <a:cubicBezTo>
                    <a:pt x="82288" y="84038"/>
                    <a:pt x="82289" y="84033"/>
                    <a:pt x="82289" y="84028"/>
                  </a:cubicBezTo>
                  <a:cubicBezTo>
                    <a:pt x="82289" y="83677"/>
                    <a:pt x="82289" y="82448"/>
                    <a:pt x="82289" y="81986"/>
                  </a:cubicBezTo>
                  <a:cubicBezTo>
                    <a:pt x="83325" y="49745"/>
                    <a:pt x="105930" y="22240"/>
                    <a:pt x="137360" y="14977"/>
                  </a:cubicBezTo>
                  <a:cubicBezTo>
                    <a:pt x="169368" y="7371"/>
                    <a:pt x="202473" y="22347"/>
                    <a:pt x="217894" y="51409"/>
                  </a:cubicBezTo>
                  <a:cubicBezTo>
                    <a:pt x="217917" y="51426"/>
                    <a:pt x="217948" y="51426"/>
                    <a:pt x="217972" y="51409"/>
                  </a:cubicBezTo>
                  <a:cubicBezTo>
                    <a:pt x="236272" y="45047"/>
                    <a:pt x="256512" y="47828"/>
                    <a:pt x="272418" y="58890"/>
                  </a:cubicBezTo>
                  <a:cubicBezTo>
                    <a:pt x="287925" y="69644"/>
                    <a:pt x="297338" y="87178"/>
                    <a:pt x="297732" y="106044"/>
                  </a:cubicBezTo>
                  <a:cubicBezTo>
                    <a:pt x="297732" y="106258"/>
                    <a:pt x="297732" y="107033"/>
                    <a:pt x="297732" y="107267"/>
                  </a:cubicBezTo>
                  <a:cubicBezTo>
                    <a:pt x="297732" y="107306"/>
                    <a:pt x="297732" y="107325"/>
                    <a:pt x="297803" y="107319"/>
                  </a:cubicBezTo>
                  <a:cubicBezTo>
                    <a:pt x="299099" y="107167"/>
                    <a:pt x="300403" y="107106"/>
                    <a:pt x="301707" y="107137"/>
                  </a:cubicBezTo>
                  <a:cubicBezTo>
                    <a:pt x="327812" y="106830"/>
                    <a:pt x="349223" y="127744"/>
                    <a:pt x="349528" y="153850"/>
                  </a:cubicBezTo>
                  <a:cubicBezTo>
                    <a:pt x="349835" y="179954"/>
                    <a:pt x="328921" y="201365"/>
                    <a:pt x="302816" y="201671"/>
                  </a:cubicBezTo>
                  <a:cubicBezTo>
                    <a:pt x="302446" y="201676"/>
                    <a:pt x="302076" y="201676"/>
                    <a:pt x="301707" y="201671"/>
                  </a:cubicBezTo>
                  <a:lnTo>
                    <a:pt x="89452" y="201671"/>
                  </a:lnTo>
                  <a:lnTo>
                    <a:pt x="70325" y="201476"/>
                  </a:lnTo>
                  <a:cubicBezTo>
                    <a:pt x="48240" y="200605"/>
                    <a:pt x="28432" y="187633"/>
                    <a:pt x="18806" y="167737"/>
                  </a:cubicBezTo>
                  <a:cubicBezTo>
                    <a:pt x="9298" y="147944"/>
                    <a:pt x="11686" y="124491"/>
                    <a:pt x="24986" y="107020"/>
                  </a:cubicBezTo>
                  <a:cubicBezTo>
                    <a:pt x="36377" y="92082"/>
                    <a:pt x="54096" y="83328"/>
                    <a:pt x="72881" y="83358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B5A94E-76E9-4CC1-AC0A-14D470E6A048}"/>
              </a:ext>
            </a:extLst>
          </p:cNvPr>
          <p:cNvGrpSpPr/>
          <p:nvPr/>
        </p:nvGrpSpPr>
        <p:grpSpPr>
          <a:xfrm>
            <a:off x="10014723" y="5022904"/>
            <a:ext cx="601126" cy="444223"/>
            <a:chOff x="5694362" y="3142545"/>
            <a:chExt cx="800099" cy="59126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5D4E40-0119-4B2D-B5D2-0DBAF201AFA5}"/>
                </a:ext>
              </a:extLst>
            </p:cNvPr>
            <p:cNvSpPr/>
            <p:nvPr/>
          </p:nvSpPr>
          <p:spPr>
            <a:xfrm>
              <a:off x="5874622" y="3142545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6763E8F-31F5-42ED-8EEC-C9ED2B098776}"/>
                </a:ext>
              </a:extLst>
            </p:cNvPr>
            <p:cNvSpPr/>
            <p:nvPr/>
          </p:nvSpPr>
          <p:spPr>
            <a:xfrm>
              <a:off x="5999162" y="3228975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A027A1-4A61-4BED-8F8F-C014A703BC80}"/>
                </a:ext>
              </a:extLst>
            </p:cNvPr>
            <p:cNvSpPr/>
            <p:nvPr/>
          </p:nvSpPr>
          <p:spPr>
            <a:xfrm>
              <a:off x="5952489" y="3438525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ED681D-9F8A-4446-90BC-64DE805D11A2}"/>
                </a:ext>
              </a:extLst>
            </p:cNvPr>
            <p:cNvSpPr/>
            <p:nvPr/>
          </p:nvSpPr>
          <p:spPr>
            <a:xfrm>
              <a:off x="6272529" y="3174073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81D0DD-F46F-463F-9872-4F72DB912A4D}"/>
                </a:ext>
              </a:extLst>
            </p:cNvPr>
            <p:cNvSpPr/>
            <p:nvPr/>
          </p:nvSpPr>
          <p:spPr>
            <a:xfrm>
              <a:off x="6339547" y="3372583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DA6472-91F5-49C7-B15F-08BD3BAE2ED9}"/>
                </a:ext>
              </a:extLst>
            </p:cNvPr>
            <p:cNvSpPr/>
            <p:nvPr/>
          </p:nvSpPr>
          <p:spPr>
            <a:xfrm>
              <a:off x="5780100" y="3174338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C9AB58B-2D44-4DF4-87AB-86E4F204EE5B}"/>
                </a:ext>
              </a:extLst>
            </p:cNvPr>
            <p:cNvSpPr/>
            <p:nvPr/>
          </p:nvSpPr>
          <p:spPr>
            <a:xfrm>
              <a:off x="5694362" y="3372821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B3CFAD-EB0F-4D18-96F0-3EC11B89B6C4}"/>
                </a:ext>
              </a:extLst>
            </p:cNvPr>
            <p:cNvSpPr/>
            <p:nvPr/>
          </p:nvSpPr>
          <p:spPr>
            <a:xfrm>
              <a:off x="5922962" y="3555653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0EAF819-01D1-45A1-A03B-9679645E8368}"/>
              </a:ext>
            </a:extLst>
          </p:cNvPr>
          <p:cNvSpPr txBox="1"/>
          <p:nvPr/>
        </p:nvSpPr>
        <p:spPr>
          <a:xfrm>
            <a:off x="1158035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Set Business Goals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8FE4B90-7F7D-4970-8F41-99BABD3D2450}"/>
              </a:ext>
            </a:extLst>
          </p:cNvPr>
          <p:cNvSpPr txBox="1"/>
          <p:nvPr/>
        </p:nvSpPr>
        <p:spPr>
          <a:xfrm>
            <a:off x="3203714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Identify Stakeholders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79E679A-8C73-4BDA-9DA5-2CD58EB2EB8D}"/>
              </a:ext>
            </a:extLst>
          </p:cNvPr>
          <p:cNvSpPr txBox="1"/>
          <p:nvPr/>
        </p:nvSpPr>
        <p:spPr>
          <a:xfrm>
            <a:off x="5302324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Time &amp; Budget Estimation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654540A-E0C2-4C26-B1E4-66D1F65FCA75}"/>
              </a:ext>
            </a:extLst>
          </p:cNvPr>
          <p:cNvSpPr txBox="1"/>
          <p:nvPr/>
        </p:nvSpPr>
        <p:spPr>
          <a:xfrm>
            <a:off x="9550796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Migrate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779954-B56B-4728-9E66-C6040B56F31B}"/>
              </a:ext>
            </a:extLst>
          </p:cNvPr>
          <p:cNvSpPr txBox="1"/>
          <p:nvPr/>
        </p:nvSpPr>
        <p:spPr>
          <a:xfrm>
            <a:off x="7404056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Clean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56A5006-5350-4286-A767-CB5BDE3C6519}"/>
              </a:ext>
            </a:extLst>
          </p:cNvPr>
          <p:cNvSpPr txBox="1"/>
          <p:nvPr/>
        </p:nvSpPr>
        <p:spPr>
          <a:xfrm>
            <a:off x="1000674" y="5858508"/>
            <a:ext cx="1813389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Integrate Systems &amp; Services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DBFC5E6-D48E-4966-9B83-EC180E909676}"/>
              </a:ext>
            </a:extLst>
          </p:cNvPr>
          <p:cNvSpPr txBox="1"/>
          <p:nvPr/>
        </p:nvSpPr>
        <p:spPr>
          <a:xfrm>
            <a:off x="5302324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Test Solution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3A9EE7-B9FB-44D2-B754-07871B29B18D}"/>
              </a:ext>
            </a:extLst>
          </p:cNvPr>
          <p:cNvSpPr txBox="1"/>
          <p:nvPr/>
        </p:nvSpPr>
        <p:spPr>
          <a:xfrm>
            <a:off x="7404056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Train People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EF9F7B5-3A87-4F21-87B2-35A4AEE71AD0}"/>
              </a:ext>
            </a:extLst>
          </p:cNvPr>
          <p:cNvSpPr txBox="1"/>
          <p:nvPr/>
        </p:nvSpPr>
        <p:spPr>
          <a:xfrm>
            <a:off x="3203714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600" b="1" kern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Deploy Solution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E298C16-0701-40AA-A3AD-B98815C01B61}"/>
              </a:ext>
            </a:extLst>
          </p:cNvPr>
          <p:cNvSpPr txBox="1"/>
          <p:nvPr/>
        </p:nvSpPr>
        <p:spPr>
          <a:xfrm>
            <a:off x="9550796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User Adoption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5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3ED159-4C5C-47FF-9773-903806C1A12A}"/>
              </a:ext>
            </a:extLst>
          </p:cNvPr>
          <p:cNvCxnSpPr>
            <a:cxnSpLocks/>
          </p:cNvCxnSpPr>
          <p:nvPr/>
        </p:nvCxnSpPr>
        <p:spPr>
          <a:xfrm flipH="1">
            <a:off x="1343614" y="5233628"/>
            <a:ext cx="8370787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E340D6C-5BB9-4DCB-BC16-C5FA57C1286F}"/>
              </a:ext>
            </a:extLst>
          </p:cNvPr>
          <p:cNvSpPr/>
          <p:nvPr/>
        </p:nvSpPr>
        <p:spPr>
          <a:xfrm>
            <a:off x="1041495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D53DF3E-8D65-4A86-B1AD-5A469DC0FE28}"/>
              </a:ext>
            </a:extLst>
          </p:cNvPr>
          <p:cNvSpPr/>
          <p:nvPr/>
        </p:nvSpPr>
        <p:spPr>
          <a:xfrm>
            <a:off x="3122171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28DE41D-544E-42F8-89A4-7926F9DCAC2F}"/>
              </a:ext>
            </a:extLst>
          </p:cNvPr>
          <p:cNvSpPr/>
          <p:nvPr/>
        </p:nvSpPr>
        <p:spPr>
          <a:xfrm>
            <a:off x="5205502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B6E7BF0-D76C-4C33-866F-90689AEFE4D9}"/>
              </a:ext>
            </a:extLst>
          </p:cNvPr>
          <p:cNvSpPr/>
          <p:nvPr/>
        </p:nvSpPr>
        <p:spPr>
          <a:xfrm>
            <a:off x="7297553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D1BCEDE-C653-401B-A804-6AC2F46EB4FA}"/>
              </a:ext>
            </a:extLst>
          </p:cNvPr>
          <p:cNvSpPr/>
          <p:nvPr/>
        </p:nvSpPr>
        <p:spPr>
          <a:xfrm>
            <a:off x="9441840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640C8A8-BE7F-4A32-A63F-976CF0B5C6D8}"/>
              </a:ext>
            </a:extLst>
          </p:cNvPr>
          <p:cNvSpPr/>
          <p:nvPr/>
        </p:nvSpPr>
        <p:spPr>
          <a:xfrm>
            <a:off x="1041495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AA2C39C-291E-4D3B-B256-D333039658EF}"/>
              </a:ext>
            </a:extLst>
          </p:cNvPr>
          <p:cNvSpPr/>
          <p:nvPr/>
        </p:nvSpPr>
        <p:spPr>
          <a:xfrm>
            <a:off x="3122171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B3EB803-289E-48E3-880A-4893076A2ED2}"/>
              </a:ext>
            </a:extLst>
          </p:cNvPr>
          <p:cNvSpPr/>
          <p:nvPr/>
        </p:nvSpPr>
        <p:spPr>
          <a:xfrm>
            <a:off x="5205502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611634CF-5E2A-47C9-9829-89EC4C40FD73}"/>
              </a:ext>
            </a:extLst>
          </p:cNvPr>
          <p:cNvSpPr/>
          <p:nvPr/>
        </p:nvSpPr>
        <p:spPr>
          <a:xfrm>
            <a:off x="7297553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8841C39-A52C-43E9-80DA-C788BD3B88A0}"/>
              </a:ext>
            </a:extLst>
          </p:cNvPr>
          <p:cNvSpPr/>
          <p:nvPr/>
        </p:nvSpPr>
        <p:spPr>
          <a:xfrm>
            <a:off x="9441840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10-Step Implementation Process Plan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B144E8-C1FA-4729-BBAD-C5F9F6F76615}"/>
              </a:ext>
            </a:extLst>
          </p:cNvPr>
          <p:cNvSpPr/>
          <p:nvPr/>
        </p:nvSpPr>
        <p:spPr>
          <a:xfrm>
            <a:off x="10850433" y="2337058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69A2F-4D7D-4A24-9760-9E25BFBD8E4D}"/>
              </a:ext>
            </a:extLst>
          </p:cNvPr>
          <p:cNvCxnSpPr>
            <a:cxnSpLocks/>
          </p:cNvCxnSpPr>
          <p:nvPr/>
        </p:nvCxnSpPr>
        <p:spPr>
          <a:xfrm flipH="1">
            <a:off x="2198335" y="2337058"/>
            <a:ext cx="8652098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4FEAE7-F451-4A4A-BEBE-52E6AAAAE53B}"/>
              </a:ext>
            </a:extLst>
          </p:cNvPr>
          <p:cNvSpPr/>
          <p:nvPr/>
        </p:nvSpPr>
        <p:spPr>
          <a:xfrm>
            <a:off x="1476199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C5F66F4-32FF-4D82-87FF-287DC1AD1B82}"/>
              </a:ext>
            </a:extLst>
          </p:cNvPr>
          <p:cNvSpPr/>
          <p:nvPr/>
        </p:nvSpPr>
        <p:spPr>
          <a:xfrm>
            <a:off x="3556875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A87E826-63F0-4474-AE63-F2879B9B4EB7}"/>
              </a:ext>
            </a:extLst>
          </p:cNvPr>
          <p:cNvSpPr/>
          <p:nvPr/>
        </p:nvSpPr>
        <p:spPr>
          <a:xfrm>
            <a:off x="5640206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92CBB5E-385B-49D5-ADCE-A2599ED8A652}"/>
              </a:ext>
            </a:extLst>
          </p:cNvPr>
          <p:cNvSpPr/>
          <p:nvPr/>
        </p:nvSpPr>
        <p:spPr>
          <a:xfrm>
            <a:off x="7732257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15C91F3-A072-4D32-B791-BFB828626AD2}"/>
              </a:ext>
            </a:extLst>
          </p:cNvPr>
          <p:cNvSpPr/>
          <p:nvPr/>
        </p:nvSpPr>
        <p:spPr>
          <a:xfrm>
            <a:off x="9883682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307AB1C-2842-4E63-ABBB-48B887587679}"/>
              </a:ext>
            </a:extLst>
          </p:cNvPr>
          <p:cNvCxnSpPr>
            <a:cxnSpLocks/>
          </p:cNvCxnSpPr>
          <p:nvPr/>
        </p:nvCxnSpPr>
        <p:spPr>
          <a:xfrm flipH="1">
            <a:off x="1343614" y="3783238"/>
            <a:ext cx="9506819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5">
            <a:extLst>
              <a:ext uri="{FF2B5EF4-FFF2-40B4-BE49-F238E27FC236}">
                <a16:creationId xmlns:a16="http://schemas.microsoft.com/office/drawing/2014/main" id="{7FCEF5AF-400A-4734-B68B-D400C8BD8143}"/>
              </a:ext>
            </a:extLst>
          </p:cNvPr>
          <p:cNvSpPr/>
          <p:nvPr/>
        </p:nvSpPr>
        <p:spPr>
          <a:xfrm flipH="1">
            <a:off x="620729" y="3784856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37DC6CD-7D14-4CF6-BD6D-C9D69FD1DD7A}"/>
              </a:ext>
            </a:extLst>
          </p:cNvPr>
          <p:cNvSpPr/>
          <p:nvPr/>
        </p:nvSpPr>
        <p:spPr>
          <a:xfrm>
            <a:off x="1476199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AE21696-1F28-4449-8C59-11808E713074}"/>
              </a:ext>
            </a:extLst>
          </p:cNvPr>
          <p:cNvSpPr/>
          <p:nvPr/>
        </p:nvSpPr>
        <p:spPr>
          <a:xfrm>
            <a:off x="3556875" y="4802459"/>
            <a:ext cx="862340" cy="86233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C066E17-157E-4C1B-BF68-DF7FCE9C4DE2}"/>
              </a:ext>
            </a:extLst>
          </p:cNvPr>
          <p:cNvSpPr/>
          <p:nvPr/>
        </p:nvSpPr>
        <p:spPr>
          <a:xfrm>
            <a:off x="5640206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F4C61C1-545B-422B-946C-D00D1665606B}"/>
              </a:ext>
            </a:extLst>
          </p:cNvPr>
          <p:cNvSpPr/>
          <p:nvPr/>
        </p:nvSpPr>
        <p:spPr>
          <a:xfrm>
            <a:off x="7732257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CCA4A29-6CAB-43D0-9528-1539B336367B}"/>
              </a:ext>
            </a:extLst>
          </p:cNvPr>
          <p:cNvSpPr/>
          <p:nvPr/>
        </p:nvSpPr>
        <p:spPr>
          <a:xfrm>
            <a:off x="9883682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2" name="Graphic 61" descr="Bullseye outline">
            <a:extLst>
              <a:ext uri="{FF2B5EF4-FFF2-40B4-BE49-F238E27FC236}">
                <a16:creationId xmlns:a16="http://schemas.microsoft.com/office/drawing/2014/main" id="{3595A5FD-1182-4CF2-B0A3-A13D6368E322}"/>
              </a:ext>
            </a:extLst>
          </p:cNvPr>
          <p:cNvGrpSpPr/>
          <p:nvPr/>
        </p:nvGrpSpPr>
        <p:grpSpPr>
          <a:xfrm>
            <a:off x="1672264" y="2050800"/>
            <a:ext cx="508042" cy="508040"/>
            <a:chOff x="1672264" y="2050800"/>
            <a:chExt cx="508042" cy="508040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B4D082-C51E-42E6-9AF0-CFBE9E8284A2}"/>
                </a:ext>
              </a:extLst>
            </p:cNvPr>
            <p:cNvSpPr/>
            <p:nvPr/>
          </p:nvSpPr>
          <p:spPr>
            <a:xfrm>
              <a:off x="1672264" y="2083288"/>
              <a:ext cx="475514" cy="475551"/>
            </a:xfrm>
            <a:custGeom>
              <a:avLst/>
              <a:gdLst>
                <a:gd name="connsiteX0" fmla="*/ 427371 w 475514"/>
                <a:gd name="connsiteY0" fmla="*/ 117141 h 475551"/>
                <a:gd name="connsiteX1" fmla="*/ 358411 w 475514"/>
                <a:gd name="connsiteY1" fmla="*/ 427446 h 475551"/>
                <a:gd name="connsiteX2" fmla="*/ 48105 w 475514"/>
                <a:gd name="connsiteY2" fmla="*/ 358486 h 475551"/>
                <a:gd name="connsiteX3" fmla="*/ 117066 w 475514"/>
                <a:gd name="connsiteY3" fmla="*/ 48181 h 475551"/>
                <a:gd name="connsiteX4" fmla="*/ 358411 w 475514"/>
                <a:gd name="connsiteY4" fmla="*/ 48181 h 475551"/>
                <a:gd name="connsiteX5" fmla="*/ 358411 w 475514"/>
                <a:gd name="connsiteY5" fmla="*/ 32918 h 475551"/>
                <a:gd name="connsiteX6" fmla="*/ 32918 w 475514"/>
                <a:gd name="connsiteY6" fmla="*/ 117141 h 475551"/>
                <a:gd name="connsiteX7" fmla="*/ 117141 w 475514"/>
                <a:gd name="connsiteY7" fmla="*/ 442633 h 475551"/>
                <a:gd name="connsiteX8" fmla="*/ 442634 w 475514"/>
                <a:gd name="connsiteY8" fmla="*/ 358410 h 475551"/>
                <a:gd name="connsiteX9" fmla="*/ 442634 w 475514"/>
                <a:gd name="connsiteY9" fmla="*/ 117141 h 47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514" h="475551">
                  <a:moveTo>
                    <a:pt x="427371" y="117141"/>
                  </a:moveTo>
                  <a:cubicBezTo>
                    <a:pt x="494017" y="221873"/>
                    <a:pt x="463142" y="360801"/>
                    <a:pt x="358411" y="427446"/>
                  </a:cubicBezTo>
                  <a:cubicBezTo>
                    <a:pt x="253679" y="494092"/>
                    <a:pt x="114750" y="463217"/>
                    <a:pt x="48105" y="358486"/>
                  </a:cubicBezTo>
                  <a:cubicBezTo>
                    <a:pt x="-18541" y="253754"/>
                    <a:pt x="12334" y="114826"/>
                    <a:pt x="117066" y="48181"/>
                  </a:cubicBezTo>
                  <a:cubicBezTo>
                    <a:pt x="190692" y="1328"/>
                    <a:pt x="284784" y="1328"/>
                    <a:pt x="358411" y="48181"/>
                  </a:cubicBezTo>
                  <a:lnTo>
                    <a:pt x="358411" y="32918"/>
                  </a:lnTo>
                  <a:cubicBezTo>
                    <a:pt x="245271" y="-33707"/>
                    <a:pt x="99543" y="4002"/>
                    <a:pt x="32918" y="117141"/>
                  </a:cubicBezTo>
                  <a:cubicBezTo>
                    <a:pt x="-33706" y="230281"/>
                    <a:pt x="4001" y="376009"/>
                    <a:pt x="117141" y="442633"/>
                  </a:cubicBezTo>
                  <a:cubicBezTo>
                    <a:pt x="230281" y="509258"/>
                    <a:pt x="376009" y="471551"/>
                    <a:pt x="442634" y="358410"/>
                  </a:cubicBezTo>
                  <a:cubicBezTo>
                    <a:pt x="486474" y="283962"/>
                    <a:pt x="486474" y="191590"/>
                    <a:pt x="442634" y="117141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F62B17-3FEB-49E6-99E7-C058A51DA832}"/>
                </a:ext>
              </a:extLst>
            </p:cNvPr>
            <p:cNvSpPr/>
            <p:nvPr/>
          </p:nvSpPr>
          <p:spPr>
            <a:xfrm>
              <a:off x="1756941" y="2167888"/>
              <a:ext cx="306262" cy="306274"/>
            </a:xfrm>
            <a:custGeom>
              <a:avLst/>
              <a:gdLst>
                <a:gd name="connsiteX0" fmla="*/ 241433 w 306262"/>
                <a:gd name="connsiteY0" fmla="*/ 28033 h 306274"/>
                <a:gd name="connsiteX1" fmla="*/ 28033 w 306262"/>
                <a:gd name="connsiteY1" fmla="*/ 64842 h 306274"/>
                <a:gd name="connsiteX2" fmla="*/ 64842 w 306262"/>
                <a:gd name="connsiteY2" fmla="*/ 278242 h 306274"/>
                <a:gd name="connsiteX3" fmla="*/ 278242 w 306262"/>
                <a:gd name="connsiteY3" fmla="*/ 241432 h 306274"/>
                <a:gd name="connsiteX4" fmla="*/ 278242 w 306262"/>
                <a:gd name="connsiteY4" fmla="*/ 64842 h 306274"/>
                <a:gd name="connsiteX5" fmla="*/ 268900 w 306262"/>
                <a:gd name="connsiteY5" fmla="*/ 74178 h 306274"/>
                <a:gd name="connsiteX6" fmla="*/ 232097 w 306262"/>
                <a:gd name="connsiteY6" fmla="*/ 268834 h 306274"/>
                <a:gd name="connsiteX7" fmla="*/ 37441 w 306262"/>
                <a:gd name="connsiteY7" fmla="*/ 232031 h 306274"/>
                <a:gd name="connsiteX8" fmla="*/ 74244 w 306262"/>
                <a:gd name="connsiteY8" fmla="*/ 37375 h 306274"/>
                <a:gd name="connsiteX9" fmla="*/ 232097 w 306262"/>
                <a:gd name="connsiteY9" fmla="*/ 37375 h 30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262" h="306274">
                  <a:moveTo>
                    <a:pt x="241433" y="28033"/>
                  </a:moveTo>
                  <a:cubicBezTo>
                    <a:pt x="172339" y="-20731"/>
                    <a:pt x="76797" y="-4251"/>
                    <a:pt x="28033" y="64842"/>
                  </a:cubicBezTo>
                  <a:cubicBezTo>
                    <a:pt x="-20731" y="133935"/>
                    <a:pt x="-4252" y="229478"/>
                    <a:pt x="64842" y="278242"/>
                  </a:cubicBezTo>
                  <a:cubicBezTo>
                    <a:pt x="133936" y="327006"/>
                    <a:pt x="229478" y="310526"/>
                    <a:pt x="278242" y="241432"/>
                  </a:cubicBezTo>
                  <a:cubicBezTo>
                    <a:pt x="315602" y="188497"/>
                    <a:pt x="315602" y="117778"/>
                    <a:pt x="278242" y="64842"/>
                  </a:cubicBezTo>
                  <a:lnTo>
                    <a:pt x="268900" y="74178"/>
                  </a:lnTo>
                  <a:cubicBezTo>
                    <a:pt x="312490" y="138093"/>
                    <a:pt x="296012" y="225244"/>
                    <a:pt x="232097" y="268834"/>
                  </a:cubicBezTo>
                  <a:cubicBezTo>
                    <a:pt x="168182" y="312423"/>
                    <a:pt x="81031" y="295946"/>
                    <a:pt x="37441" y="232031"/>
                  </a:cubicBezTo>
                  <a:cubicBezTo>
                    <a:pt x="-6149" y="168115"/>
                    <a:pt x="10328" y="80965"/>
                    <a:pt x="74244" y="37375"/>
                  </a:cubicBezTo>
                  <a:cubicBezTo>
                    <a:pt x="121853" y="4906"/>
                    <a:pt x="184488" y="4906"/>
                    <a:pt x="232097" y="37375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49D2E3-08F1-4CE7-80E3-35C36B95D679}"/>
                </a:ext>
              </a:extLst>
            </p:cNvPr>
            <p:cNvSpPr/>
            <p:nvPr/>
          </p:nvSpPr>
          <p:spPr>
            <a:xfrm>
              <a:off x="1841862" y="2252456"/>
              <a:ext cx="136767" cy="136785"/>
            </a:xfrm>
            <a:custGeom>
              <a:avLst/>
              <a:gdLst>
                <a:gd name="connsiteX0" fmla="*/ 68457 w 136767"/>
                <a:gd name="connsiteY0" fmla="*/ 13030 h 136785"/>
                <a:gd name="connsiteX1" fmla="*/ 84546 w 136767"/>
                <a:gd name="connsiteY1" fmla="*/ 15431 h 136785"/>
                <a:gd name="connsiteX2" fmla="*/ 94701 w 136767"/>
                <a:gd name="connsiteY2" fmla="*/ 5282 h 136785"/>
                <a:gd name="connsiteX3" fmla="*/ 5281 w 136767"/>
                <a:gd name="connsiteY3" fmla="*/ 42085 h 136785"/>
                <a:gd name="connsiteX4" fmla="*/ 42084 w 136767"/>
                <a:gd name="connsiteY4" fmla="*/ 131504 h 136785"/>
                <a:gd name="connsiteX5" fmla="*/ 131504 w 136767"/>
                <a:gd name="connsiteY5" fmla="*/ 94701 h 136785"/>
                <a:gd name="connsiteX6" fmla="*/ 131504 w 136767"/>
                <a:gd name="connsiteY6" fmla="*/ 42085 h 136785"/>
                <a:gd name="connsiteX7" fmla="*/ 121355 w 136767"/>
                <a:gd name="connsiteY7" fmla="*/ 52240 h 136785"/>
                <a:gd name="connsiteX8" fmla="*/ 84537 w 136767"/>
                <a:gd name="connsiteY8" fmla="*/ 121235 h 136785"/>
                <a:gd name="connsiteX9" fmla="*/ 15542 w 136767"/>
                <a:gd name="connsiteY9" fmla="*/ 84417 h 136785"/>
                <a:gd name="connsiteX10" fmla="*/ 52360 w 136767"/>
                <a:gd name="connsiteY10" fmla="*/ 15422 h 136785"/>
                <a:gd name="connsiteX11" fmla="*/ 68457 w 136767"/>
                <a:gd name="connsiteY11" fmla="*/ 13030 h 13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767" h="136785">
                  <a:moveTo>
                    <a:pt x="68457" y="13030"/>
                  </a:moveTo>
                  <a:cubicBezTo>
                    <a:pt x="73909" y="13032"/>
                    <a:pt x="79331" y="13841"/>
                    <a:pt x="84546" y="15431"/>
                  </a:cubicBezTo>
                  <a:lnTo>
                    <a:pt x="94701" y="5282"/>
                  </a:lnTo>
                  <a:cubicBezTo>
                    <a:pt x="59845" y="-9248"/>
                    <a:pt x="19811" y="7229"/>
                    <a:pt x="5281" y="42085"/>
                  </a:cubicBezTo>
                  <a:cubicBezTo>
                    <a:pt x="-9248" y="76940"/>
                    <a:pt x="7229" y="116974"/>
                    <a:pt x="42084" y="131504"/>
                  </a:cubicBezTo>
                  <a:cubicBezTo>
                    <a:pt x="76940" y="146033"/>
                    <a:pt x="116974" y="129556"/>
                    <a:pt x="131504" y="94701"/>
                  </a:cubicBezTo>
                  <a:cubicBezTo>
                    <a:pt x="138522" y="77865"/>
                    <a:pt x="138522" y="58921"/>
                    <a:pt x="131504" y="42085"/>
                  </a:cubicBezTo>
                  <a:lnTo>
                    <a:pt x="121355" y="52240"/>
                  </a:lnTo>
                  <a:cubicBezTo>
                    <a:pt x="130241" y="81459"/>
                    <a:pt x="113756" y="112350"/>
                    <a:pt x="84537" y="121235"/>
                  </a:cubicBezTo>
                  <a:cubicBezTo>
                    <a:pt x="55318" y="130121"/>
                    <a:pt x="24428" y="113636"/>
                    <a:pt x="15542" y="84417"/>
                  </a:cubicBezTo>
                  <a:cubicBezTo>
                    <a:pt x="6657" y="55198"/>
                    <a:pt x="23141" y="24308"/>
                    <a:pt x="52360" y="15422"/>
                  </a:cubicBezTo>
                  <a:cubicBezTo>
                    <a:pt x="57578" y="13836"/>
                    <a:pt x="63003" y="13029"/>
                    <a:pt x="68457" y="13030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DEF7554-C70B-498B-A69A-BB7E7B262879}"/>
                </a:ext>
              </a:extLst>
            </p:cNvPr>
            <p:cNvSpPr/>
            <p:nvPr/>
          </p:nvSpPr>
          <p:spPr>
            <a:xfrm>
              <a:off x="1903733" y="2050800"/>
              <a:ext cx="276573" cy="276571"/>
            </a:xfrm>
            <a:custGeom>
              <a:avLst/>
              <a:gdLst>
                <a:gd name="connsiteX0" fmla="*/ 276078 w 276573"/>
                <a:gd name="connsiteY0" fmla="*/ 62564 h 276571"/>
                <a:gd name="connsiteX1" fmla="*/ 270067 w 276573"/>
                <a:gd name="connsiteY1" fmla="*/ 58550 h 276571"/>
                <a:gd name="connsiteX2" fmla="*/ 218021 w 276573"/>
                <a:gd name="connsiteY2" fmla="*/ 58550 h 276571"/>
                <a:gd name="connsiteX3" fmla="*/ 218021 w 276573"/>
                <a:gd name="connsiteY3" fmla="*/ 6504 h 276571"/>
                <a:gd name="connsiteX4" fmla="*/ 211514 w 276573"/>
                <a:gd name="connsiteY4" fmla="*/ 0 h 276571"/>
                <a:gd name="connsiteX5" fmla="*/ 206916 w 276573"/>
                <a:gd name="connsiteY5" fmla="*/ 1905 h 276571"/>
                <a:gd name="connsiteX6" fmla="*/ 148365 w 276573"/>
                <a:gd name="connsiteY6" fmla="*/ 60456 h 276571"/>
                <a:gd name="connsiteX7" fmla="*/ 146459 w 276573"/>
                <a:gd name="connsiteY7" fmla="*/ 65056 h 276571"/>
                <a:gd name="connsiteX8" fmla="*/ 146459 w 276573"/>
                <a:gd name="connsiteY8" fmla="*/ 120914 h 276571"/>
                <a:gd name="connsiteX9" fmla="*/ 1986 w 276573"/>
                <a:gd name="connsiteY9" fmla="*/ 265386 h 276571"/>
                <a:gd name="connsiteX10" fmla="*/ 1826 w 276573"/>
                <a:gd name="connsiteY10" fmla="*/ 274585 h 276571"/>
                <a:gd name="connsiteX11" fmla="*/ 11025 w 276573"/>
                <a:gd name="connsiteY11" fmla="*/ 274745 h 276571"/>
                <a:gd name="connsiteX12" fmla="*/ 11185 w 276573"/>
                <a:gd name="connsiteY12" fmla="*/ 274585 h 276571"/>
                <a:gd name="connsiteX13" fmla="*/ 155658 w 276573"/>
                <a:gd name="connsiteY13" fmla="*/ 130113 h 276571"/>
                <a:gd name="connsiteX14" fmla="*/ 211516 w 276573"/>
                <a:gd name="connsiteY14" fmla="*/ 130113 h 276571"/>
                <a:gd name="connsiteX15" fmla="*/ 216115 w 276573"/>
                <a:gd name="connsiteY15" fmla="*/ 128207 h 276571"/>
                <a:gd name="connsiteX16" fmla="*/ 274667 w 276573"/>
                <a:gd name="connsiteY16" fmla="*/ 69655 h 276571"/>
                <a:gd name="connsiteX17" fmla="*/ 276078 w 276573"/>
                <a:gd name="connsiteY17" fmla="*/ 62564 h 276571"/>
                <a:gd name="connsiteX18" fmla="*/ 159470 w 276573"/>
                <a:gd name="connsiteY18" fmla="*/ 67749 h 276571"/>
                <a:gd name="connsiteX19" fmla="*/ 204899 w 276573"/>
                <a:gd name="connsiteY19" fmla="*/ 22320 h 276571"/>
                <a:gd name="connsiteX20" fmla="*/ 205010 w 276573"/>
                <a:gd name="connsiteY20" fmla="*/ 22365 h 276571"/>
                <a:gd name="connsiteX21" fmla="*/ 205010 w 276573"/>
                <a:gd name="connsiteY21" fmla="*/ 62362 h 276571"/>
                <a:gd name="connsiteX22" fmla="*/ 159470 w 276573"/>
                <a:gd name="connsiteY22" fmla="*/ 107902 h 276571"/>
                <a:gd name="connsiteX23" fmla="*/ 208822 w 276573"/>
                <a:gd name="connsiteY23" fmla="*/ 117101 h 276571"/>
                <a:gd name="connsiteX24" fmla="*/ 168669 w 276573"/>
                <a:gd name="connsiteY24" fmla="*/ 117101 h 276571"/>
                <a:gd name="connsiteX25" fmla="*/ 214209 w 276573"/>
                <a:gd name="connsiteY25" fmla="*/ 71561 h 276571"/>
                <a:gd name="connsiteX26" fmla="*/ 254206 w 276573"/>
                <a:gd name="connsiteY26" fmla="*/ 71561 h 276571"/>
                <a:gd name="connsiteX27" fmla="*/ 254252 w 276573"/>
                <a:gd name="connsiteY27" fmla="*/ 71672 h 27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573" h="276571">
                  <a:moveTo>
                    <a:pt x="276078" y="62564"/>
                  </a:moveTo>
                  <a:cubicBezTo>
                    <a:pt x="275071" y="60134"/>
                    <a:pt x="272698" y="58549"/>
                    <a:pt x="270067" y="58550"/>
                  </a:cubicBezTo>
                  <a:lnTo>
                    <a:pt x="218021" y="58550"/>
                  </a:lnTo>
                  <a:lnTo>
                    <a:pt x="218021" y="6504"/>
                  </a:lnTo>
                  <a:cubicBezTo>
                    <a:pt x="218021" y="2911"/>
                    <a:pt x="215108" y="-1"/>
                    <a:pt x="211514" y="0"/>
                  </a:cubicBezTo>
                  <a:cubicBezTo>
                    <a:pt x="209790" y="0"/>
                    <a:pt x="208136" y="686"/>
                    <a:pt x="206916" y="1905"/>
                  </a:cubicBezTo>
                  <a:lnTo>
                    <a:pt x="148365" y="60456"/>
                  </a:lnTo>
                  <a:cubicBezTo>
                    <a:pt x="147145" y="61676"/>
                    <a:pt x="146459" y="63330"/>
                    <a:pt x="146459" y="65056"/>
                  </a:cubicBezTo>
                  <a:lnTo>
                    <a:pt x="146459" y="120914"/>
                  </a:lnTo>
                  <a:lnTo>
                    <a:pt x="1986" y="265386"/>
                  </a:lnTo>
                  <a:cubicBezTo>
                    <a:pt x="-598" y="267882"/>
                    <a:pt x="-670" y="272000"/>
                    <a:pt x="1826" y="274585"/>
                  </a:cubicBezTo>
                  <a:cubicBezTo>
                    <a:pt x="4323" y="277170"/>
                    <a:pt x="8441" y="277241"/>
                    <a:pt x="11025" y="274745"/>
                  </a:cubicBezTo>
                  <a:cubicBezTo>
                    <a:pt x="11080" y="274692"/>
                    <a:pt x="11133" y="274639"/>
                    <a:pt x="11185" y="274585"/>
                  </a:cubicBezTo>
                  <a:lnTo>
                    <a:pt x="155658" y="130113"/>
                  </a:lnTo>
                  <a:lnTo>
                    <a:pt x="211516" y="130113"/>
                  </a:lnTo>
                  <a:cubicBezTo>
                    <a:pt x="213241" y="130112"/>
                    <a:pt x="214895" y="129427"/>
                    <a:pt x="216115" y="128207"/>
                  </a:cubicBezTo>
                  <a:lnTo>
                    <a:pt x="274667" y="69655"/>
                  </a:lnTo>
                  <a:cubicBezTo>
                    <a:pt x="276529" y="67795"/>
                    <a:pt x="277085" y="64996"/>
                    <a:pt x="276078" y="62564"/>
                  </a:cubicBezTo>
                  <a:close/>
                  <a:moveTo>
                    <a:pt x="159470" y="67749"/>
                  </a:moveTo>
                  <a:lnTo>
                    <a:pt x="204899" y="22320"/>
                  </a:lnTo>
                  <a:cubicBezTo>
                    <a:pt x="204958" y="22261"/>
                    <a:pt x="205010" y="22281"/>
                    <a:pt x="205010" y="22365"/>
                  </a:cubicBezTo>
                  <a:lnTo>
                    <a:pt x="205010" y="62362"/>
                  </a:lnTo>
                  <a:lnTo>
                    <a:pt x="159470" y="107902"/>
                  </a:lnTo>
                  <a:close/>
                  <a:moveTo>
                    <a:pt x="208822" y="117101"/>
                  </a:moveTo>
                  <a:lnTo>
                    <a:pt x="168669" y="117101"/>
                  </a:lnTo>
                  <a:lnTo>
                    <a:pt x="214209" y="71561"/>
                  </a:lnTo>
                  <a:lnTo>
                    <a:pt x="254206" y="71561"/>
                  </a:lnTo>
                  <a:cubicBezTo>
                    <a:pt x="254291" y="71561"/>
                    <a:pt x="254310" y="71613"/>
                    <a:pt x="254252" y="71672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57" name="Graphic 22" descr="Handshake outline">
            <a:extLst>
              <a:ext uri="{FF2B5EF4-FFF2-40B4-BE49-F238E27FC236}">
                <a16:creationId xmlns:a16="http://schemas.microsoft.com/office/drawing/2014/main" id="{BFF26817-2852-44CD-BA81-05A0B1DD3DC4}"/>
              </a:ext>
            </a:extLst>
          </p:cNvPr>
          <p:cNvSpPr/>
          <p:nvPr/>
        </p:nvSpPr>
        <p:spPr>
          <a:xfrm>
            <a:off x="3675324" y="2183846"/>
            <a:ext cx="599175" cy="368873"/>
          </a:xfrm>
          <a:custGeom>
            <a:avLst/>
            <a:gdLst>
              <a:gd name="connsiteX0" fmla="*/ 593321 w 599175"/>
              <a:gd name="connsiteY0" fmla="*/ 133367 h 368873"/>
              <a:gd name="connsiteX1" fmla="*/ 519806 w 599175"/>
              <a:gd name="connsiteY1" fmla="*/ 11060 h 368873"/>
              <a:gd name="connsiteX2" fmla="*/ 513300 w 599175"/>
              <a:gd name="connsiteY2" fmla="*/ 0 h 368873"/>
              <a:gd name="connsiteX3" fmla="*/ 502241 w 599175"/>
              <a:gd name="connsiteY3" fmla="*/ 7156 h 368873"/>
              <a:gd name="connsiteX4" fmla="*/ 452797 w 599175"/>
              <a:gd name="connsiteY4" fmla="*/ 37733 h 368873"/>
              <a:gd name="connsiteX5" fmla="*/ 440436 w 599175"/>
              <a:gd name="connsiteY5" fmla="*/ 53347 h 368873"/>
              <a:gd name="connsiteX6" fmla="*/ 441087 w 599175"/>
              <a:gd name="connsiteY6" fmla="*/ 67659 h 368873"/>
              <a:gd name="connsiteX7" fmla="*/ 399451 w 599175"/>
              <a:gd name="connsiteY7" fmla="*/ 74816 h 368873"/>
              <a:gd name="connsiteX8" fmla="*/ 341550 w 599175"/>
              <a:gd name="connsiteY8" fmla="*/ 65057 h 368873"/>
              <a:gd name="connsiteX9" fmla="*/ 312925 w 599175"/>
              <a:gd name="connsiteY9" fmla="*/ 58551 h 368873"/>
              <a:gd name="connsiteX10" fmla="*/ 311623 w 599175"/>
              <a:gd name="connsiteY10" fmla="*/ 58551 h 368873"/>
              <a:gd name="connsiteX11" fmla="*/ 311623 w 599175"/>
              <a:gd name="connsiteY11" fmla="*/ 58551 h 368873"/>
              <a:gd name="connsiteX12" fmla="*/ 310322 w 599175"/>
              <a:gd name="connsiteY12" fmla="*/ 58551 h 368873"/>
              <a:gd name="connsiteX13" fmla="*/ 309021 w 599175"/>
              <a:gd name="connsiteY13" fmla="*/ 58551 h 368873"/>
              <a:gd name="connsiteX14" fmla="*/ 307720 w 599175"/>
              <a:gd name="connsiteY14" fmla="*/ 58551 h 368873"/>
              <a:gd name="connsiteX15" fmla="*/ 304467 w 599175"/>
              <a:gd name="connsiteY15" fmla="*/ 58551 h 368873"/>
              <a:gd name="connsiteX16" fmla="*/ 304467 w 599175"/>
              <a:gd name="connsiteY16" fmla="*/ 58551 h 368873"/>
              <a:gd name="connsiteX17" fmla="*/ 275191 w 599175"/>
              <a:gd name="connsiteY17" fmla="*/ 71563 h 368873"/>
              <a:gd name="connsiteX18" fmla="*/ 269987 w 599175"/>
              <a:gd name="connsiteY18" fmla="*/ 77418 h 368873"/>
              <a:gd name="connsiteX19" fmla="*/ 243313 w 599175"/>
              <a:gd name="connsiteY19" fmla="*/ 72213 h 368873"/>
              <a:gd name="connsiteX20" fmla="*/ 238109 w 599175"/>
              <a:gd name="connsiteY20" fmla="*/ 72213 h 368873"/>
              <a:gd name="connsiteX21" fmla="*/ 227049 w 599175"/>
              <a:gd name="connsiteY21" fmla="*/ 72864 h 368873"/>
              <a:gd name="connsiteX22" fmla="*/ 201677 w 599175"/>
              <a:gd name="connsiteY22" fmla="*/ 74165 h 368873"/>
              <a:gd name="connsiteX23" fmla="*/ 160040 w 599175"/>
              <a:gd name="connsiteY23" fmla="*/ 65708 h 368873"/>
              <a:gd name="connsiteX24" fmla="*/ 160040 w 599175"/>
              <a:gd name="connsiteY24" fmla="*/ 53347 h 368873"/>
              <a:gd name="connsiteX25" fmla="*/ 147680 w 599175"/>
              <a:gd name="connsiteY25" fmla="*/ 37733 h 368873"/>
              <a:gd name="connsiteX26" fmla="*/ 98887 w 599175"/>
              <a:gd name="connsiteY26" fmla="*/ 7156 h 368873"/>
              <a:gd name="connsiteX27" fmla="*/ 87827 w 599175"/>
              <a:gd name="connsiteY27" fmla="*/ 0 h 368873"/>
              <a:gd name="connsiteX28" fmla="*/ 81321 w 599175"/>
              <a:gd name="connsiteY28" fmla="*/ 11060 h 368873"/>
              <a:gd name="connsiteX29" fmla="*/ 6506 w 599175"/>
              <a:gd name="connsiteY29" fmla="*/ 133367 h 368873"/>
              <a:gd name="connsiteX30" fmla="*/ 0 w 599175"/>
              <a:gd name="connsiteY30" fmla="*/ 144427 h 368873"/>
              <a:gd name="connsiteX31" fmla="*/ 11060 w 599175"/>
              <a:gd name="connsiteY31" fmla="*/ 150932 h 368873"/>
              <a:gd name="connsiteX32" fmla="*/ 61154 w 599175"/>
              <a:gd name="connsiteY32" fmla="*/ 181509 h 368873"/>
              <a:gd name="connsiteX33" fmla="*/ 89779 w 599175"/>
              <a:gd name="connsiteY33" fmla="*/ 180208 h 368873"/>
              <a:gd name="connsiteX34" fmla="*/ 132066 w 599175"/>
              <a:gd name="connsiteY34" fmla="*/ 229652 h 368873"/>
              <a:gd name="connsiteX35" fmla="*/ 132716 w 599175"/>
              <a:gd name="connsiteY35" fmla="*/ 230953 h 368873"/>
              <a:gd name="connsiteX36" fmla="*/ 134018 w 599175"/>
              <a:gd name="connsiteY36" fmla="*/ 231603 h 368873"/>
              <a:gd name="connsiteX37" fmla="*/ 134018 w 599175"/>
              <a:gd name="connsiteY37" fmla="*/ 231603 h 368873"/>
              <a:gd name="connsiteX38" fmla="*/ 124910 w 599175"/>
              <a:gd name="connsiteY38" fmla="*/ 242012 h 368873"/>
              <a:gd name="connsiteX39" fmla="*/ 127512 w 599175"/>
              <a:gd name="connsiteY39" fmla="*/ 287552 h 368873"/>
              <a:gd name="connsiteX40" fmla="*/ 127512 w 599175"/>
              <a:gd name="connsiteY40" fmla="*/ 287552 h 368873"/>
              <a:gd name="connsiteX41" fmla="*/ 127512 w 599175"/>
              <a:gd name="connsiteY41" fmla="*/ 287552 h 368873"/>
              <a:gd name="connsiteX42" fmla="*/ 148330 w 599175"/>
              <a:gd name="connsiteY42" fmla="*/ 295359 h 368873"/>
              <a:gd name="connsiteX43" fmla="*/ 152234 w 599175"/>
              <a:gd name="connsiteY43" fmla="*/ 295359 h 368873"/>
              <a:gd name="connsiteX44" fmla="*/ 164594 w 599175"/>
              <a:gd name="connsiteY44" fmla="*/ 290805 h 368873"/>
              <a:gd name="connsiteX45" fmla="*/ 175004 w 599175"/>
              <a:gd name="connsiteY45" fmla="*/ 311623 h 368873"/>
              <a:gd name="connsiteX46" fmla="*/ 175004 w 599175"/>
              <a:gd name="connsiteY46" fmla="*/ 311623 h 368873"/>
              <a:gd name="connsiteX47" fmla="*/ 175004 w 599175"/>
              <a:gd name="connsiteY47" fmla="*/ 311623 h 368873"/>
              <a:gd name="connsiteX48" fmla="*/ 195822 w 599175"/>
              <a:gd name="connsiteY48" fmla="*/ 319430 h 368873"/>
              <a:gd name="connsiteX49" fmla="*/ 198424 w 599175"/>
              <a:gd name="connsiteY49" fmla="*/ 319430 h 368873"/>
              <a:gd name="connsiteX50" fmla="*/ 208183 w 599175"/>
              <a:gd name="connsiteY50" fmla="*/ 317479 h 368873"/>
              <a:gd name="connsiteX51" fmla="*/ 217941 w 599175"/>
              <a:gd name="connsiteY51" fmla="*/ 336345 h 368873"/>
              <a:gd name="connsiteX52" fmla="*/ 217941 w 599175"/>
              <a:gd name="connsiteY52" fmla="*/ 336345 h 368873"/>
              <a:gd name="connsiteX53" fmla="*/ 217941 w 599175"/>
              <a:gd name="connsiteY53" fmla="*/ 336345 h 368873"/>
              <a:gd name="connsiteX54" fmla="*/ 236157 w 599175"/>
              <a:gd name="connsiteY54" fmla="*/ 343501 h 368873"/>
              <a:gd name="connsiteX55" fmla="*/ 239410 w 599175"/>
              <a:gd name="connsiteY55" fmla="*/ 343501 h 368873"/>
              <a:gd name="connsiteX56" fmla="*/ 251771 w 599175"/>
              <a:gd name="connsiteY56" fmla="*/ 339598 h 368873"/>
              <a:gd name="connsiteX57" fmla="*/ 259578 w 599175"/>
              <a:gd name="connsiteY57" fmla="*/ 351959 h 368873"/>
              <a:gd name="connsiteX58" fmla="*/ 278444 w 599175"/>
              <a:gd name="connsiteY58" fmla="*/ 358465 h 368873"/>
              <a:gd name="connsiteX59" fmla="*/ 279745 w 599175"/>
              <a:gd name="connsiteY59" fmla="*/ 358465 h 368873"/>
              <a:gd name="connsiteX60" fmla="*/ 281047 w 599175"/>
              <a:gd name="connsiteY60" fmla="*/ 358465 h 368873"/>
              <a:gd name="connsiteX61" fmla="*/ 292106 w 599175"/>
              <a:gd name="connsiteY61" fmla="*/ 353911 h 368873"/>
              <a:gd name="connsiteX62" fmla="*/ 292757 w 599175"/>
              <a:gd name="connsiteY62" fmla="*/ 354561 h 368873"/>
              <a:gd name="connsiteX63" fmla="*/ 301865 w 599175"/>
              <a:gd name="connsiteY63" fmla="*/ 361717 h 368873"/>
              <a:gd name="connsiteX64" fmla="*/ 302515 w 599175"/>
              <a:gd name="connsiteY64" fmla="*/ 362368 h 368873"/>
              <a:gd name="connsiteX65" fmla="*/ 303166 w 599175"/>
              <a:gd name="connsiteY65" fmla="*/ 363019 h 368873"/>
              <a:gd name="connsiteX66" fmla="*/ 322683 w 599175"/>
              <a:gd name="connsiteY66" fmla="*/ 368874 h 368873"/>
              <a:gd name="connsiteX67" fmla="*/ 326587 w 599175"/>
              <a:gd name="connsiteY67" fmla="*/ 368874 h 368873"/>
              <a:gd name="connsiteX68" fmla="*/ 360416 w 599175"/>
              <a:gd name="connsiteY68" fmla="*/ 340249 h 368873"/>
              <a:gd name="connsiteX69" fmla="*/ 390343 w 599175"/>
              <a:gd name="connsiteY69" fmla="*/ 312274 h 368873"/>
              <a:gd name="connsiteX70" fmla="*/ 420269 w 599175"/>
              <a:gd name="connsiteY70" fmla="*/ 283649 h 368873"/>
              <a:gd name="connsiteX71" fmla="*/ 422871 w 599175"/>
              <a:gd name="connsiteY71" fmla="*/ 283649 h 368873"/>
              <a:gd name="connsiteX72" fmla="*/ 458002 w 599175"/>
              <a:gd name="connsiteY72" fmla="*/ 242663 h 368873"/>
              <a:gd name="connsiteX73" fmla="*/ 458002 w 599175"/>
              <a:gd name="connsiteY73" fmla="*/ 238109 h 368873"/>
              <a:gd name="connsiteX74" fmla="*/ 463206 w 599175"/>
              <a:gd name="connsiteY74" fmla="*/ 231603 h 368873"/>
              <a:gd name="connsiteX75" fmla="*/ 508096 w 599175"/>
              <a:gd name="connsiteY75" fmla="*/ 179558 h 368873"/>
              <a:gd name="connsiteX76" fmla="*/ 538022 w 599175"/>
              <a:gd name="connsiteY76" fmla="*/ 180859 h 368873"/>
              <a:gd name="connsiteX77" fmla="*/ 588116 w 599175"/>
              <a:gd name="connsiteY77" fmla="*/ 150282 h 368873"/>
              <a:gd name="connsiteX78" fmla="*/ 599176 w 599175"/>
              <a:gd name="connsiteY78" fmla="*/ 143776 h 368873"/>
              <a:gd name="connsiteX79" fmla="*/ 593321 w 599175"/>
              <a:gd name="connsiteY79" fmla="*/ 133367 h 368873"/>
              <a:gd name="connsiteX80" fmla="*/ 67659 w 599175"/>
              <a:gd name="connsiteY80" fmla="*/ 170450 h 368873"/>
              <a:gd name="connsiteX81" fmla="*/ 17565 w 599175"/>
              <a:gd name="connsiteY81" fmla="*/ 139873 h 368873"/>
              <a:gd name="connsiteX82" fmla="*/ 91730 w 599175"/>
              <a:gd name="connsiteY82" fmla="*/ 17565 h 368873"/>
              <a:gd name="connsiteX83" fmla="*/ 141174 w 599175"/>
              <a:gd name="connsiteY83" fmla="*/ 48142 h 368873"/>
              <a:gd name="connsiteX84" fmla="*/ 147029 w 599175"/>
              <a:gd name="connsiteY84" fmla="*/ 62455 h 368873"/>
              <a:gd name="connsiteX85" fmla="*/ 143126 w 599175"/>
              <a:gd name="connsiteY85" fmla="*/ 68961 h 368873"/>
              <a:gd name="connsiteX86" fmla="*/ 86526 w 599175"/>
              <a:gd name="connsiteY86" fmla="*/ 162643 h 368873"/>
              <a:gd name="connsiteX87" fmla="*/ 82623 w 599175"/>
              <a:gd name="connsiteY87" fmla="*/ 168498 h 368873"/>
              <a:gd name="connsiteX88" fmla="*/ 74165 w 599175"/>
              <a:gd name="connsiteY88" fmla="*/ 171751 h 368873"/>
              <a:gd name="connsiteX89" fmla="*/ 67659 w 599175"/>
              <a:gd name="connsiteY89" fmla="*/ 170450 h 368873"/>
              <a:gd name="connsiteX90" fmla="*/ 150932 w 599175"/>
              <a:gd name="connsiteY90" fmla="*/ 282348 h 368873"/>
              <a:gd name="connsiteX91" fmla="*/ 148981 w 599175"/>
              <a:gd name="connsiteY91" fmla="*/ 282348 h 368873"/>
              <a:gd name="connsiteX92" fmla="*/ 130114 w 599175"/>
              <a:gd name="connsiteY92" fmla="*/ 262831 h 368873"/>
              <a:gd name="connsiteX93" fmla="*/ 134668 w 599175"/>
              <a:gd name="connsiteY93" fmla="*/ 250470 h 368873"/>
              <a:gd name="connsiteX94" fmla="*/ 169148 w 599175"/>
              <a:gd name="connsiteY94" fmla="*/ 211436 h 368873"/>
              <a:gd name="connsiteX95" fmla="*/ 184112 w 599175"/>
              <a:gd name="connsiteY95" fmla="*/ 204930 h 368873"/>
              <a:gd name="connsiteX96" fmla="*/ 196472 w 599175"/>
              <a:gd name="connsiteY96" fmla="*/ 209484 h 368873"/>
              <a:gd name="connsiteX97" fmla="*/ 198424 w 599175"/>
              <a:gd name="connsiteY97" fmla="*/ 236808 h 368873"/>
              <a:gd name="connsiteX98" fmla="*/ 163944 w 599175"/>
              <a:gd name="connsiteY98" fmla="*/ 275842 h 368873"/>
              <a:gd name="connsiteX99" fmla="*/ 150932 w 599175"/>
              <a:gd name="connsiteY99" fmla="*/ 282348 h 368873"/>
              <a:gd name="connsiteX100" fmla="*/ 199075 w 599175"/>
              <a:gd name="connsiteY100" fmla="*/ 307069 h 368873"/>
              <a:gd name="connsiteX101" fmla="*/ 197123 w 599175"/>
              <a:gd name="connsiteY101" fmla="*/ 307069 h 368873"/>
              <a:gd name="connsiteX102" fmla="*/ 178256 w 599175"/>
              <a:gd name="connsiteY102" fmla="*/ 287552 h 368873"/>
              <a:gd name="connsiteX103" fmla="*/ 182810 w 599175"/>
              <a:gd name="connsiteY103" fmla="*/ 275191 h 368873"/>
              <a:gd name="connsiteX104" fmla="*/ 212737 w 599175"/>
              <a:gd name="connsiteY104" fmla="*/ 240711 h 368873"/>
              <a:gd name="connsiteX105" fmla="*/ 227700 w 599175"/>
              <a:gd name="connsiteY105" fmla="*/ 234206 h 368873"/>
              <a:gd name="connsiteX106" fmla="*/ 240061 w 599175"/>
              <a:gd name="connsiteY106" fmla="*/ 238760 h 368873"/>
              <a:gd name="connsiteX107" fmla="*/ 242012 w 599175"/>
              <a:gd name="connsiteY107" fmla="*/ 266083 h 368873"/>
              <a:gd name="connsiteX108" fmla="*/ 212086 w 599175"/>
              <a:gd name="connsiteY108" fmla="*/ 300564 h 368873"/>
              <a:gd name="connsiteX109" fmla="*/ 199075 w 599175"/>
              <a:gd name="connsiteY109" fmla="*/ 307069 h 368873"/>
              <a:gd name="connsiteX110" fmla="*/ 199075 w 599175"/>
              <a:gd name="connsiteY110" fmla="*/ 307069 h 368873"/>
              <a:gd name="connsiteX111" fmla="*/ 240061 w 599175"/>
              <a:gd name="connsiteY111" fmla="*/ 331141 h 368873"/>
              <a:gd name="connsiteX112" fmla="*/ 238109 w 599175"/>
              <a:gd name="connsiteY112" fmla="*/ 331141 h 368873"/>
              <a:gd name="connsiteX113" fmla="*/ 227700 w 599175"/>
              <a:gd name="connsiteY113" fmla="*/ 327237 h 368873"/>
              <a:gd name="connsiteX114" fmla="*/ 226399 w 599175"/>
              <a:gd name="connsiteY114" fmla="*/ 304467 h 368873"/>
              <a:gd name="connsiteX115" fmla="*/ 256325 w 599175"/>
              <a:gd name="connsiteY115" fmla="*/ 269987 h 368873"/>
              <a:gd name="connsiteX116" fmla="*/ 268686 w 599175"/>
              <a:gd name="connsiteY116" fmla="*/ 264782 h 368873"/>
              <a:gd name="connsiteX117" fmla="*/ 279095 w 599175"/>
              <a:gd name="connsiteY117" fmla="*/ 268686 h 368873"/>
              <a:gd name="connsiteX118" fmla="*/ 280396 w 599175"/>
              <a:gd name="connsiteY118" fmla="*/ 291456 h 368873"/>
              <a:gd name="connsiteX119" fmla="*/ 250470 w 599175"/>
              <a:gd name="connsiteY119" fmla="*/ 325936 h 368873"/>
              <a:gd name="connsiteX120" fmla="*/ 240061 w 599175"/>
              <a:gd name="connsiteY120" fmla="*/ 331141 h 368873"/>
              <a:gd name="connsiteX121" fmla="*/ 240061 w 599175"/>
              <a:gd name="connsiteY121" fmla="*/ 331141 h 368873"/>
              <a:gd name="connsiteX122" fmla="*/ 279745 w 599175"/>
              <a:gd name="connsiteY122" fmla="*/ 346754 h 368873"/>
              <a:gd name="connsiteX123" fmla="*/ 269987 w 599175"/>
              <a:gd name="connsiteY123" fmla="*/ 343501 h 368873"/>
              <a:gd name="connsiteX124" fmla="*/ 268686 w 599175"/>
              <a:gd name="connsiteY124" fmla="*/ 325285 h 368873"/>
              <a:gd name="connsiteX125" fmla="*/ 294058 w 599175"/>
              <a:gd name="connsiteY125" fmla="*/ 296010 h 368873"/>
              <a:gd name="connsiteX126" fmla="*/ 303817 w 599175"/>
              <a:gd name="connsiteY126" fmla="*/ 291456 h 368873"/>
              <a:gd name="connsiteX127" fmla="*/ 312274 w 599175"/>
              <a:gd name="connsiteY127" fmla="*/ 294709 h 368873"/>
              <a:gd name="connsiteX128" fmla="*/ 313575 w 599175"/>
              <a:gd name="connsiteY128" fmla="*/ 312925 h 368873"/>
              <a:gd name="connsiteX129" fmla="*/ 288203 w 599175"/>
              <a:gd name="connsiteY129" fmla="*/ 342200 h 368873"/>
              <a:gd name="connsiteX130" fmla="*/ 279745 w 599175"/>
              <a:gd name="connsiteY130" fmla="*/ 346754 h 368873"/>
              <a:gd name="connsiteX131" fmla="*/ 279745 w 599175"/>
              <a:gd name="connsiteY131" fmla="*/ 346754 h 368873"/>
              <a:gd name="connsiteX132" fmla="*/ 422871 w 599175"/>
              <a:gd name="connsiteY132" fmla="*/ 270637 h 368873"/>
              <a:gd name="connsiteX133" fmla="*/ 420269 w 599175"/>
              <a:gd name="connsiteY133" fmla="*/ 270637 h 368873"/>
              <a:gd name="connsiteX134" fmla="*/ 409209 w 599175"/>
              <a:gd name="connsiteY134" fmla="*/ 268035 h 368873"/>
              <a:gd name="connsiteX135" fmla="*/ 409860 w 599175"/>
              <a:gd name="connsiteY135" fmla="*/ 271939 h 368873"/>
              <a:gd name="connsiteX136" fmla="*/ 386439 w 599175"/>
              <a:gd name="connsiteY136" fmla="*/ 299913 h 368873"/>
              <a:gd name="connsiteX137" fmla="*/ 386439 w 599175"/>
              <a:gd name="connsiteY137" fmla="*/ 299913 h 368873"/>
              <a:gd name="connsiteX138" fmla="*/ 379933 w 599175"/>
              <a:gd name="connsiteY138" fmla="*/ 299263 h 368873"/>
              <a:gd name="connsiteX139" fmla="*/ 379933 w 599175"/>
              <a:gd name="connsiteY139" fmla="*/ 299913 h 368873"/>
              <a:gd name="connsiteX140" fmla="*/ 356513 w 599175"/>
              <a:gd name="connsiteY140" fmla="*/ 327888 h 368873"/>
              <a:gd name="connsiteX141" fmla="*/ 356513 w 599175"/>
              <a:gd name="connsiteY141" fmla="*/ 327888 h 368873"/>
              <a:gd name="connsiteX142" fmla="*/ 350007 w 599175"/>
              <a:gd name="connsiteY142" fmla="*/ 327237 h 368873"/>
              <a:gd name="connsiteX143" fmla="*/ 350007 w 599175"/>
              <a:gd name="connsiteY143" fmla="*/ 327888 h 368873"/>
              <a:gd name="connsiteX144" fmla="*/ 326587 w 599175"/>
              <a:gd name="connsiteY144" fmla="*/ 355862 h 368873"/>
              <a:gd name="connsiteX145" fmla="*/ 326587 w 599175"/>
              <a:gd name="connsiteY145" fmla="*/ 355862 h 368873"/>
              <a:gd name="connsiteX146" fmla="*/ 324635 w 599175"/>
              <a:gd name="connsiteY146" fmla="*/ 355862 h 368873"/>
              <a:gd name="connsiteX147" fmla="*/ 310973 w 599175"/>
              <a:gd name="connsiteY147" fmla="*/ 351959 h 368873"/>
              <a:gd name="connsiteX148" fmla="*/ 302515 w 599175"/>
              <a:gd name="connsiteY148" fmla="*/ 345453 h 368873"/>
              <a:gd name="connsiteX149" fmla="*/ 323334 w 599175"/>
              <a:gd name="connsiteY149" fmla="*/ 321382 h 368873"/>
              <a:gd name="connsiteX150" fmla="*/ 320731 w 599175"/>
              <a:gd name="connsiteY150" fmla="*/ 284950 h 368873"/>
              <a:gd name="connsiteX151" fmla="*/ 303817 w 599175"/>
              <a:gd name="connsiteY151" fmla="*/ 278444 h 368873"/>
              <a:gd name="connsiteX152" fmla="*/ 297311 w 599175"/>
              <a:gd name="connsiteY152" fmla="*/ 279095 h 368873"/>
              <a:gd name="connsiteX153" fmla="*/ 287552 w 599175"/>
              <a:gd name="connsiteY153" fmla="*/ 258927 h 368873"/>
              <a:gd name="connsiteX154" fmla="*/ 268035 w 599175"/>
              <a:gd name="connsiteY154" fmla="*/ 251771 h 368873"/>
              <a:gd name="connsiteX155" fmla="*/ 268035 w 599175"/>
              <a:gd name="connsiteY155" fmla="*/ 251771 h 368873"/>
              <a:gd name="connsiteX156" fmla="*/ 258927 w 599175"/>
              <a:gd name="connsiteY156" fmla="*/ 253072 h 368873"/>
              <a:gd name="connsiteX157" fmla="*/ 247867 w 599175"/>
              <a:gd name="connsiteY157" fmla="*/ 229001 h 368873"/>
              <a:gd name="connsiteX158" fmla="*/ 227049 w 599175"/>
              <a:gd name="connsiteY158" fmla="*/ 221194 h 368873"/>
              <a:gd name="connsiteX159" fmla="*/ 227049 w 599175"/>
              <a:gd name="connsiteY159" fmla="*/ 221194 h 368873"/>
              <a:gd name="connsiteX160" fmla="*/ 215339 w 599175"/>
              <a:gd name="connsiteY160" fmla="*/ 223146 h 368873"/>
              <a:gd name="connsiteX161" fmla="*/ 204279 w 599175"/>
              <a:gd name="connsiteY161" fmla="*/ 199725 h 368873"/>
              <a:gd name="connsiteX162" fmla="*/ 183461 w 599175"/>
              <a:gd name="connsiteY162" fmla="*/ 191918 h 368873"/>
              <a:gd name="connsiteX163" fmla="*/ 183461 w 599175"/>
              <a:gd name="connsiteY163" fmla="*/ 191918 h 368873"/>
              <a:gd name="connsiteX164" fmla="*/ 158739 w 599175"/>
              <a:gd name="connsiteY164" fmla="*/ 202978 h 368873"/>
              <a:gd name="connsiteX165" fmla="*/ 141824 w 599175"/>
              <a:gd name="connsiteY165" fmla="*/ 222495 h 368873"/>
              <a:gd name="connsiteX166" fmla="*/ 141174 w 599175"/>
              <a:gd name="connsiteY166" fmla="*/ 221845 h 368873"/>
              <a:gd name="connsiteX167" fmla="*/ 96935 w 599175"/>
              <a:gd name="connsiteY167" fmla="*/ 170450 h 368873"/>
              <a:gd name="connsiteX168" fmla="*/ 153535 w 599175"/>
              <a:gd name="connsiteY168" fmla="*/ 76767 h 368873"/>
              <a:gd name="connsiteX169" fmla="*/ 200376 w 599175"/>
              <a:gd name="connsiteY169" fmla="*/ 86526 h 368873"/>
              <a:gd name="connsiteX170" fmla="*/ 238109 w 599175"/>
              <a:gd name="connsiteY170" fmla="*/ 83924 h 368873"/>
              <a:gd name="connsiteX171" fmla="*/ 242012 w 599175"/>
              <a:gd name="connsiteY171" fmla="*/ 83924 h 368873"/>
              <a:gd name="connsiteX172" fmla="*/ 258927 w 599175"/>
              <a:gd name="connsiteY172" fmla="*/ 86526 h 368873"/>
              <a:gd name="connsiteX173" fmla="*/ 223146 w 599175"/>
              <a:gd name="connsiteY173" fmla="*/ 128813 h 368873"/>
              <a:gd name="connsiteX174" fmla="*/ 213387 w 599175"/>
              <a:gd name="connsiteY174" fmla="*/ 157438 h 368873"/>
              <a:gd name="connsiteX175" fmla="*/ 227049 w 599175"/>
              <a:gd name="connsiteY175" fmla="*/ 184112 h 368873"/>
              <a:gd name="connsiteX176" fmla="*/ 227049 w 599175"/>
              <a:gd name="connsiteY176" fmla="*/ 184112 h 368873"/>
              <a:gd name="connsiteX177" fmla="*/ 227049 w 599175"/>
              <a:gd name="connsiteY177" fmla="*/ 184112 h 368873"/>
              <a:gd name="connsiteX178" fmla="*/ 252421 w 599175"/>
              <a:gd name="connsiteY178" fmla="*/ 193220 h 368873"/>
              <a:gd name="connsiteX179" fmla="*/ 255674 w 599175"/>
              <a:gd name="connsiteY179" fmla="*/ 193220 h 368873"/>
              <a:gd name="connsiteX180" fmla="*/ 282348 w 599175"/>
              <a:gd name="connsiteY180" fmla="*/ 179558 h 368873"/>
              <a:gd name="connsiteX181" fmla="*/ 326587 w 599175"/>
              <a:gd name="connsiteY181" fmla="*/ 128813 h 368873"/>
              <a:gd name="connsiteX182" fmla="*/ 326587 w 599175"/>
              <a:gd name="connsiteY182" fmla="*/ 128813 h 368873"/>
              <a:gd name="connsiteX183" fmla="*/ 333743 w 599175"/>
              <a:gd name="connsiteY183" fmla="*/ 135319 h 368873"/>
              <a:gd name="connsiteX184" fmla="*/ 438485 w 599175"/>
              <a:gd name="connsiteY184" fmla="*/ 225098 h 368873"/>
              <a:gd name="connsiteX185" fmla="*/ 445641 w 599175"/>
              <a:gd name="connsiteY185" fmla="*/ 241362 h 368873"/>
              <a:gd name="connsiteX186" fmla="*/ 445641 w 599175"/>
              <a:gd name="connsiteY186" fmla="*/ 243964 h 368873"/>
              <a:gd name="connsiteX187" fmla="*/ 422871 w 599175"/>
              <a:gd name="connsiteY187" fmla="*/ 270637 h 368873"/>
              <a:gd name="connsiteX188" fmla="*/ 422871 w 599175"/>
              <a:gd name="connsiteY188" fmla="*/ 270637 h 368873"/>
              <a:gd name="connsiteX189" fmla="*/ 454749 w 599175"/>
              <a:gd name="connsiteY189" fmla="*/ 223146 h 368873"/>
              <a:gd name="connsiteX190" fmla="*/ 447593 w 599175"/>
              <a:gd name="connsiteY190" fmla="*/ 214688 h 368873"/>
              <a:gd name="connsiteX191" fmla="*/ 325936 w 599175"/>
              <a:gd name="connsiteY191" fmla="*/ 109946 h 368873"/>
              <a:gd name="connsiteX192" fmla="*/ 272589 w 599175"/>
              <a:gd name="connsiteY192" fmla="*/ 171100 h 368873"/>
              <a:gd name="connsiteX193" fmla="*/ 255024 w 599175"/>
              <a:gd name="connsiteY193" fmla="*/ 180208 h 368873"/>
              <a:gd name="connsiteX194" fmla="*/ 253072 w 599175"/>
              <a:gd name="connsiteY194" fmla="*/ 180208 h 368873"/>
              <a:gd name="connsiteX195" fmla="*/ 235507 w 599175"/>
              <a:gd name="connsiteY195" fmla="*/ 173702 h 368873"/>
              <a:gd name="connsiteX196" fmla="*/ 232254 w 599175"/>
              <a:gd name="connsiteY196" fmla="*/ 137921 h 368873"/>
              <a:gd name="connsiteX197" fmla="*/ 232904 w 599175"/>
              <a:gd name="connsiteY197" fmla="*/ 137270 h 368873"/>
              <a:gd name="connsiteX198" fmla="*/ 284299 w 599175"/>
              <a:gd name="connsiteY198" fmla="*/ 78719 h 368873"/>
              <a:gd name="connsiteX199" fmla="*/ 303817 w 599175"/>
              <a:gd name="connsiteY199" fmla="*/ 70262 h 368873"/>
              <a:gd name="connsiteX200" fmla="*/ 306419 w 599175"/>
              <a:gd name="connsiteY200" fmla="*/ 70262 h 368873"/>
              <a:gd name="connsiteX201" fmla="*/ 309672 w 599175"/>
              <a:gd name="connsiteY201" fmla="*/ 70912 h 368873"/>
              <a:gd name="connsiteX202" fmla="*/ 398800 w 599175"/>
              <a:gd name="connsiteY202" fmla="*/ 87176 h 368873"/>
              <a:gd name="connsiteX203" fmla="*/ 446292 w 599175"/>
              <a:gd name="connsiteY203" fmla="*/ 78719 h 368873"/>
              <a:gd name="connsiteX204" fmla="*/ 484025 w 599175"/>
              <a:gd name="connsiteY204" fmla="*/ 139873 h 368873"/>
              <a:gd name="connsiteX205" fmla="*/ 501590 w 599175"/>
              <a:gd name="connsiteY205" fmla="*/ 169148 h 368873"/>
              <a:gd name="connsiteX206" fmla="*/ 454749 w 599175"/>
              <a:gd name="connsiteY206" fmla="*/ 223146 h 368873"/>
              <a:gd name="connsiteX207" fmla="*/ 532167 w 599175"/>
              <a:gd name="connsiteY207" fmla="*/ 170450 h 368873"/>
              <a:gd name="connsiteX208" fmla="*/ 525661 w 599175"/>
              <a:gd name="connsiteY208" fmla="*/ 172401 h 368873"/>
              <a:gd name="connsiteX209" fmla="*/ 516553 w 599175"/>
              <a:gd name="connsiteY209" fmla="*/ 168498 h 368873"/>
              <a:gd name="connsiteX210" fmla="*/ 512650 w 599175"/>
              <a:gd name="connsiteY210" fmla="*/ 161992 h 368873"/>
              <a:gd name="connsiteX211" fmla="*/ 495084 w 599175"/>
              <a:gd name="connsiteY211" fmla="*/ 133367 h 368873"/>
              <a:gd name="connsiteX212" fmla="*/ 454098 w 599175"/>
              <a:gd name="connsiteY212" fmla="*/ 65708 h 368873"/>
              <a:gd name="connsiteX213" fmla="*/ 457351 w 599175"/>
              <a:gd name="connsiteY213" fmla="*/ 48793 h 368873"/>
              <a:gd name="connsiteX214" fmla="*/ 458652 w 599175"/>
              <a:gd name="connsiteY214" fmla="*/ 48142 h 368873"/>
              <a:gd name="connsiteX215" fmla="*/ 508746 w 599175"/>
              <a:gd name="connsiteY215" fmla="*/ 17565 h 368873"/>
              <a:gd name="connsiteX216" fmla="*/ 582261 w 599175"/>
              <a:gd name="connsiteY216" fmla="*/ 139873 h 368873"/>
              <a:gd name="connsiteX217" fmla="*/ 532167 w 599175"/>
              <a:gd name="connsiteY217" fmla="*/ 170450 h 36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599175" h="368873">
                <a:moveTo>
                  <a:pt x="593321" y="133367"/>
                </a:moveTo>
                <a:lnTo>
                  <a:pt x="519806" y="11060"/>
                </a:lnTo>
                <a:lnTo>
                  <a:pt x="513300" y="0"/>
                </a:lnTo>
                <a:lnTo>
                  <a:pt x="502241" y="7156"/>
                </a:lnTo>
                <a:lnTo>
                  <a:pt x="452797" y="37733"/>
                </a:lnTo>
                <a:cubicBezTo>
                  <a:pt x="446942" y="40986"/>
                  <a:pt x="442388" y="46841"/>
                  <a:pt x="440436" y="53347"/>
                </a:cubicBezTo>
                <a:cubicBezTo>
                  <a:pt x="439135" y="57901"/>
                  <a:pt x="439135" y="63105"/>
                  <a:pt x="441087" y="67659"/>
                </a:cubicBezTo>
                <a:cubicBezTo>
                  <a:pt x="427425" y="72213"/>
                  <a:pt x="413763" y="74816"/>
                  <a:pt x="399451" y="74816"/>
                </a:cubicBezTo>
                <a:cubicBezTo>
                  <a:pt x="379933" y="74165"/>
                  <a:pt x="360416" y="70912"/>
                  <a:pt x="341550" y="65057"/>
                </a:cubicBezTo>
                <a:cubicBezTo>
                  <a:pt x="332442" y="62455"/>
                  <a:pt x="322683" y="60503"/>
                  <a:pt x="312925" y="58551"/>
                </a:cubicBezTo>
                <a:lnTo>
                  <a:pt x="311623" y="58551"/>
                </a:lnTo>
                <a:lnTo>
                  <a:pt x="311623" y="58551"/>
                </a:lnTo>
                <a:cubicBezTo>
                  <a:pt x="310973" y="58551"/>
                  <a:pt x="310322" y="58551"/>
                  <a:pt x="310322" y="58551"/>
                </a:cubicBezTo>
                <a:lnTo>
                  <a:pt x="309021" y="58551"/>
                </a:lnTo>
                <a:lnTo>
                  <a:pt x="307720" y="58551"/>
                </a:lnTo>
                <a:cubicBezTo>
                  <a:pt x="306419" y="58551"/>
                  <a:pt x="305768" y="58551"/>
                  <a:pt x="304467" y="58551"/>
                </a:cubicBezTo>
                <a:lnTo>
                  <a:pt x="304467" y="58551"/>
                </a:lnTo>
                <a:cubicBezTo>
                  <a:pt x="293407" y="58551"/>
                  <a:pt x="282348" y="63105"/>
                  <a:pt x="275191" y="71563"/>
                </a:cubicBezTo>
                <a:lnTo>
                  <a:pt x="269987" y="77418"/>
                </a:lnTo>
                <a:cubicBezTo>
                  <a:pt x="261529" y="74165"/>
                  <a:pt x="252421" y="72213"/>
                  <a:pt x="243313" y="72213"/>
                </a:cubicBezTo>
                <a:cubicBezTo>
                  <a:pt x="241362" y="72213"/>
                  <a:pt x="240061" y="72213"/>
                  <a:pt x="238109" y="72213"/>
                </a:cubicBezTo>
                <a:cubicBezTo>
                  <a:pt x="234206" y="72213"/>
                  <a:pt x="230953" y="72864"/>
                  <a:pt x="227049" y="72864"/>
                </a:cubicBezTo>
                <a:cubicBezTo>
                  <a:pt x="218592" y="73515"/>
                  <a:pt x="210134" y="74165"/>
                  <a:pt x="201677" y="74165"/>
                </a:cubicBezTo>
                <a:cubicBezTo>
                  <a:pt x="187364" y="74816"/>
                  <a:pt x="173052" y="71563"/>
                  <a:pt x="160040" y="65708"/>
                </a:cubicBezTo>
                <a:cubicBezTo>
                  <a:pt x="160691" y="61804"/>
                  <a:pt x="160691" y="57901"/>
                  <a:pt x="160040" y="53347"/>
                </a:cubicBezTo>
                <a:cubicBezTo>
                  <a:pt x="158089" y="46841"/>
                  <a:pt x="153535" y="40986"/>
                  <a:pt x="147680" y="37733"/>
                </a:cubicBezTo>
                <a:lnTo>
                  <a:pt x="98887" y="7156"/>
                </a:lnTo>
                <a:lnTo>
                  <a:pt x="87827" y="0"/>
                </a:lnTo>
                <a:lnTo>
                  <a:pt x="81321" y="11060"/>
                </a:lnTo>
                <a:lnTo>
                  <a:pt x="6506" y="133367"/>
                </a:lnTo>
                <a:lnTo>
                  <a:pt x="0" y="144427"/>
                </a:lnTo>
                <a:lnTo>
                  <a:pt x="11060" y="150932"/>
                </a:lnTo>
                <a:lnTo>
                  <a:pt x="61154" y="181509"/>
                </a:lnTo>
                <a:cubicBezTo>
                  <a:pt x="70262" y="187364"/>
                  <a:pt x="81321" y="186714"/>
                  <a:pt x="89779" y="180208"/>
                </a:cubicBezTo>
                <a:lnTo>
                  <a:pt x="132066" y="229652"/>
                </a:lnTo>
                <a:lnTo>
                  <a:pt x="132716" y="230953"/>
                </a:lnTo>
                <a:lnTo>
                  <a:pt x="134018" y="231603"/>
                </a:lnTo>
                <a:lnTo>
                  <a:pt x="134018" y="231603"/>
                </a:lnTo>
                <a:lnTo>
                  <a:pt x="124910" y="242012"/>
                </a:lnTo>
                <a:cubicBezTo>
                  <a:pt x="113199" y="255674"/>
                  <a:pt x="114500" y="275842"/>
                  <a:pt x="127512" y="287552"/>
                </a:cubicBezTo>
                <a:lnTo>
                  <a:pt x="127512" y="287552"/>
                </a:lnTo>
                <a:lnTo>
                  <a:pt x="127512" y="287552"/>
                </a:lnTo>
                <a:cubicBezTo>
                  <a:pt x="133367" y="292757"/>
                  <a:pt x="140523" y="295359"/>
                  <a:pt x="148330" y="295359"/>
                </a:cubicBezTo>
                <a:cubicBezTo>
                  <a:pt x="149631" y="295359"/>
                  <a:pt x="150932" y="295359"/>
                  <a:pt x="152234" y="295359"/>
                </a:cubicBezTo>
                <a:cubicBezTo>
                  <a:pt x="156788" y="294709"/>
                  <a:pt x="160691" y="293407"/>
                  <a:pt x="164594" y="290805"/>
                </a:cubicBezTo>
                <a:cubicBezTo>
                  <a:pt x="165245" y="298612"/>
                  <a:pt x="169148" y="306419"/>
                  <a:pt x="175004" y="311623"/>
                </a:cubicBezTo>
                <a:lnTo>
                  <a:pt x="175004" y="311623"/>
                </a:lnTo>
                <a:lnTo>
                  <a:pt x="175004" y="311623"/>
                </a:lnTo>
                <a:cubicBezTo>
                  <a:pt x="180859" y="316828"/>
                  <a:pt x="188015" y="319430"/>
                  <a:pt x="195822" y="319430"/>
                </a:cubicBezTo>
                <a:cubicBezTo>
                  <a:pt x="196472" y="319430"/>
                  <a:pt x="197774" y="319430"/>
                  <a:pt x="198424" y="319430"/>
                </a:cubicBezTo>
                <a:cubicBezTo>
                  <a:pt x="201677" y="319430"/>
                  <a:pt x="204930" y="318780"/>
                  <a:pt x="208183" y="317479"/>
                </a:cubicBezTo>
                <a:cubicBezTo>
                  <a:pt x="208833" y="324635"/>
                  <a:pt x="212086" y="331791"/>
                  <a:pt x="217941" y="336345"/>
                </a:cubicBezTo>
                <a:lnTo>
                  <a:pt x="217941" y="336345"/>
                </a:lnTo>
                <a:lnTo>
                  <a:pt x="217941" y="336345"/>
                </a:lnTo>
                <a:cubicBezTo>
                  <a:pt x="223146" y="340899"/>
                  <a:pt x="229652" y="343501"/>
                  <a:pt x="236157" y="343501"/>
                </a:cubicBezTo>
                <a:cubicBezTo>
                  <a:pt x="237458" y="343501"/>
                  <a:pt x="238109" y="343501"/>
                  <a:pt x="239410" y="343501"/>
                </a:cubicBezTo>
                <a:cubicBezTo>
                  <a:pt x="243964" y="343501"/>
                  <a:pt x="247867" y="341550"/>
                  <a:pt x="251771" y="339598"/>
                </a:cubicBezTo>
                <a:cubicBezTo>
                  <a:pt x="253072" y="344152"/>
                  <a:pt x="255674" y="348706"/>
                  <a:pt x="259578" y="351959"/>
                </a:cubicBezTo>
                <a:cubicBezTo>
                  <a:pt x="264782" y="356513"/>
                  <a:pt x="271288" y="359115"/>
                  <a:pt x="278444" y="358465"/>
                </a:cubicBezTo>
                <a:lnTo>
                  <a:pt x="279745" y="358465"/>
                </a:lnTo>
                <a:lnTo>
                  <a:pt x="281047" y="358465"/>
                </a:lnTo>
                <a:cubicBezTo>
                  <a:pt x="284950" y="357814"/>
                  <a:pt x="288853" y="355862"/>
                  <a:pt x="292106" y="353911"/>
                </a:cubicBezTo>
                <a:lnTo>
                  <a:pt x="292757" y="354561"/>
                </a:lnTo>
                <a:lnTo>
                  <a:pt x="301865" y="361717"/>
                </a:lnTo>
                <a:lnTo>
                  <a:pt x="302515" y="362368"/>
                </a:lnTo>
                <a:lnTo>
                  <a:pt x="303166" y="363019"/>
                </a:lnTo>
                <a:cubicBezTo>
                  <a:pt x="309021" y="366922"/>
                  <a:pt x="316177" y="368874"/>
                  <a:pt x="322683" y="368874"/>
                </a:cubicBezTo>
                <a:cubicBezTo>
                  <a:pt x="323984" y="368874"/>
                  <a:pt x="325285" y="368874"/>
                  <a:pt x="326587" y="368874"/>
                </a:cubicBezTo>
                <a:cubicBezTo>
                  <a:pt x="342851" y="367573"/>
                  <a:pt x="355862" y="355862"/>
                  <a:pt x="360416" y="340249"/>
                </a:cubicBezTo>
                <a:cubicBezTo>
                  <a:pt x="374729" y="337646"/>
                  <a:pt x="386439" y="326587"/>
                  <a:pt x="390343" y="312274"/>
                </a:cubicBezTo>
                <a:cubicBezTo>
                  <a:pt x="405306" y="309021"/>
                  <a:pt x="417016" y="297961"/>
                  <a:pt x="420269" y="283649"/>
                </a:cubicBezTo>
                <a:cubicBezTo>
                  <a:pt x="420919" y="283649"/>
                  <a:pt x="422221" y="283649"/>
                  <a:pt x="422871" y="283649"/>
                </a:cubicBezTo>
                <a:cubicBezTo>
                  <a:pt x="443689" y="281697"/>
                  <a:pt x="459303" y="263481"/>
                  <a:pt x="458002" y="242663"/>
                </a:cubicBezTo>
                <a:cubicBezTo>
                  <a:pt x="458002" y="241362"/>
                  <a:pt x="458002" y="239410"/>
                  <a:pt x="458002" y="238109"/>
                </a:cubicBezTo>
                <a:lnTo>
                  <a:pt x="463206" y="231603"/>
                </a:lnTo>
                <a:lnTo>
                  <a:pt x="508096" y="179558"/>
                </a:lnTo>
                <a:cubicBezTo>
                  <a:pt x="516553" y="186714"/>
                  <a:pt x="528264" y="186714"/>
                  <a:pt x="538022" y="180859"/>
                </a:cubicBezTo>
                <a:lnTo>
                  <a:pt x="588116" y="150282"/>
                </a:lnTo>
                <a:lnTo>
                  <a:pt x="599176" y="143776"/>
                </a:lnTo>
                <a:lnTo>
                  <a:pt x="593321" y="133367"/>
                </a:lnTo>
                <a:close/>
                <a:moveTo>
                  <a:pt x="67659" y="170450"/>
                </a:moveTo>
                <a:lnTo>
                  <a:pt x="17565" y="139873"/>
                </a:lnTo>
                <a:lnTo>
                  <a:pt x="91730" y="17565"/>
                </a:lnTo>
                <a:lnTo>
                  <a:pt x="141174" y="48142"/>
                </a:lnTo>
                <a:cubicBezTo>
                  <a:pt x="146378" y="50745"/>
                  <a:pt x="148981" y="57250"/>
                  <a:pt x="147029" y="62455"/>
                </a:cubicBezTo>
                <a:lnTo>
                  <a:pt x="143126" y="68961"/>
                </a:lnTo>
                <a:lnTo>
                  <a:pt x="86526" y="162643"/>
                </a:lnTo>
                <a:lnTo>
                  <a:pt x="82623" y="168498"/>
                </a:lnTo>
                <a:cubicBezTo>
                  <a:pt x="80671" y="170450"/>
                  <a:pt x="77418" y="171751"/>
                  <a:pt x="74165" y="171751"/>
                </a:cubicBezTo>
                <a:cubicBezTo>
                  <a:pt x="72213" y="172401"/>
                  <a:pt x="69611" y="171751"/>
                  <a:pt x="67659" y="170450"/>
                </a:cubicBezTo>
                <a:close/>
                <a:moveTo>
                  <a:pt x="150932" y="282348"/>
                </a:moveTo>
                <a:cubicBezTo>
                  <a:pt x="150282" y="282348"/>
                  <a:pt x="149631" y="282348"/>
                  <a:pt x="148981" y="282348"/>
                </a:cubicBezTo>
                <a:cubicBezTo>
                  <a:pt x="138572" y="282348"/>
                  <a:pt x="130114" y="273240"/>
                  <a:pt x="130114" y="262831"/>
                </a:cubicBezTo>
                <a:cubicBezTo>
                  <a:pt x="130114" y="258277"/>
                  <a:pt x="132066" y="253723"/>
                  <a:pt x="134668" y="250470"/>
                </a:cubicBezTo>
                <a:lnTo>
                  <a:pt x="169148" y="211436"/>
                </a:lnTo>
                <a:cubicBezTo>
                  <a:pt x="173052" y="207532"/>
                  <a:pt x="178256" y="204930"/>
                  <a:pt x="184112" y="204930"/>
                </a:cubicBezTo>
                <a:cubicBezTo>
                  <a:pt x="188666" y="204930"/>
                  <a:pt x="193220" y="206882"/>
                  <a:pt x="196472" y="209484"/>
                </a:cubicBezTo>
                <a:cubicBezTo>
                  <a:pt x="204279" y="216640"/>
                  <a:pt x="205580" y="229001"/>
                  <a:pt x="198424" y="236808"/>
                </a:cubicBezTo>
                <a:lnTo>
                  <a:pt x="163944" y="275842"/>
                </a:lnTo>
                <a:cubicBezTo>
                  <a:pt x="160691" y="279745"/>
                  <a:pt x="156137" y="281697"/>
                  <a:pt x="150932" y="282348"/>
                </a:cubicBezTo>
                <a:close/>
                <a:moveTo>
                  <a:pt x="199075" y="307069"/>
                </a:moveTo>
                <a:cubicBezTo>
                  <a:pt x="198424" y="307069"/>
                  <a:pt x="197774" y="307069"/>
                  <a:pt x="197123" y="307069"/>
                </a:cubicBezTo>
                <a:cubicBezTo>
                  <a:pt x="186714" y="307069"/>
                  <a:pt x="178256" y="297961"/>
                  <a:pt x="178256" y="287552"/>
                </a:cubicBezTo>
                <a:cubicBezTo>
                  <a:pt x="178256" y="282998"/>
                  <a:pt x="180208" y="278444"/>
                  <a:pt x="182810" y="275191"/>
                </a:cubicBezTo>
                <a:lnTo>
                  <a:pt x="212737" y="240711"/>
                </a:lnTo>
                <a:cubicBezTo>
                  <a:pt x="216640" y="236808"/>
                  <a:pt x="221845" y="234206"/>
                  <a:pt x="227700" y="234206"/>
                </a:cubicBezTo>
                <a:cubicBezTo>
                  <a:pt x="232254" y="234206"/>
                  <a:pt x="236808" y="236157"/>
                  <a:pt x="240061" y="238760"/>
                </a:cubicBezTo>
                <a:cubicBezTo>
                  <a:pt x="247867" y="245916"/>
                  <a:pt x="249169" y="258277"/>
                  <a:pt x="242012" y="266083"/>
                </a:cubicBezTo>
                <a:lnTo>
                  <a:pt x="212086" y="300564"/>
                </a:lnTo>
                <a:cubicBezTo>
                  <a:pt x="208833" y="304467"/>
                  <a:pt x="204279" y="307069"/>
                  <a:pt x="199075" y="307069"/>
                </a:cubicBezTo>
                <a:lnTo>
                  <a:pt x="199075" y="307069"/>
                </a:lnTo>
                <a:close/>
                <a:moveTo>
                  <a:pt x="240061" y="331141"/>
                </a:moveTo>
                <a:cubicBezTo>
                  <a:pt x="239410" y="331141"/>
                  <a:pt x="238759" y="331141"/>
                  <a:pt x="238109" y="331141"/>
                </a:cubicBezTo>
                <a:cubicBezTo>
                  <a:pt x="234206" y="331141"/>
                  <a:pt x="230953" y="329839"/>
                  <a:pt x="227700" y="327237"/>
                </a:cubicBezTo>
                <a:cubicBezTo>
                  <a:pt x="221194" y="321382"/>
                  <a:pt x="220544" y="310973"/>
                  <a:pt x="226399" y="304467"/>
                </a:cubicBezTo>
                <a:lnTo>
                  <a:pt x="256325" y="269987"/>
                </a:lnTo>
                <a:cubicBezTo>
                  <a:pt x="259578" y="266734"/>
                  <a:pt x="264132" y="264782"/>
                  <a:pt x="268686" y="264782"/>
                </a:cubicBezTo>
                <a:cubicBezTo>
                  <a:pt x="272589" y="264782"/>
                  <a:pt x="276493" y="266083"/>
                  <a:pt x="279095" y="268686"/>
                </a:cubicBezTo>
                <a:cubicBezTo>
                  <a:pt x="285601" y="274541"/>
                  <a:pt x="286251" y="284950"/>
                  <a:pt x="280396" y="291456"/>
                </a:cubicBezTo>
                <a:lnTo>
                  <a:pt x="250470" y="325936"/>
                </a:lnTo>
                <a:cubicBezTo>
                  <a:pt x="247867" y="329189"/>
                  <a:pt x="243964" y="331141"/>
                  <a:pt x="240061" y="331141"/>
                </a:cubicBezTo>
                <a:lnTo>
                  <a:pt x="240061" y="331141"/>
                </a:lnTo>
                <a:close/>
                <a:moveTo>
                  <a:pt x="279745" y="346754"/>
                </a:moveTo>
                <a:cubicBezTo>
                  <a:pt x="276493" y="346754"/>
                  <a:pt x="272589" y="346104"/>
                  <a:pt x="269987" y="343501"/>
                </a:cubicBezTo>
                <a:cubicBezTo>
                  <a:pt x="264782" y="338947"/>
                  <a:pt x="264132" y="330490"/>
                  <a:pt x="268686" y="325285"/>
                </a:cubicBezTo>
                <a:lnTo>
                  <a:pt x="294058" y="296010"/>
                </a:lnTo>
                <a:cubicBezTo>
                  <a:pt x="296660" y="293407"/>
                  <a:pt x="299913" y="291456"/>
                  <a:pt x="303817" y="291456"/>
                </a:cubicBezTo>
                <a:cubicBezTo>
                  <a:pt x="307069" y="291456"/>
                  <a:pt x="309672" y="292757"/>
                  <a:pt x="312274" y="294709"/>
                </a:cubicBezTo>
                <a:cubicBezTo>
                  <a:pt x="317479" y="299263"/>
                  <a:pt x="318129" y="307720"/>
                  <a:pt x="313575" y="312925"/>
                </a:cubicBezTo>
                <a:lnTo>
                  <a:pt x="288203" y="342200"/>
                </a:lnTo>
                <a:cubicBezTo>
                  <a:pt x="286251" y="344803"/>
                  <a:pt x="282998" y="346104"/>
                  <a:pt x="279745" y="346754"/>
                </a:cubicBezTo>
                <a:lnTo>
                  <a:pt x="279745" y="346754"/>
                </a:lnTo>
                <a:close/>
                <a:moveTo>
                  <a:pt x="422871" y="270637"/>
                </a:moveTo>
                <a:cubicBezTo>
                  <a:pt x="422221" y="270637"/>
                  <a:pt x="420919" y="270637"/>
                  <a:pt x="420269" y="270637"/>
                </a:cubicBezTo>
                <a:cubicBezTo>
                  <a:pt x="416365" y="270637"/>
                  <a:pt x="412462" y="269336"/>
                  <a:pt x="409209" y="268035"/>
                </a:cubicBezTo>
                <a:cubicBezTo>
                  <a:pt x="409209" y="269336"/>
                  <a:pt x="409860" y="270637"/>
                  <a:pt x="409860" y="271939"/>
                </a:cubicBezTo>
                <a:cubicBezTo>
                  <a:pt x="411161" y="286251"/>
                  <a:pt x="400752" y="298612"/>
                  <a:pt x="386439" y="299913"/>
                </a:cubicBezTo>
                <a:cubicBezTo>
                  <a:pt x="386439" y="299913"/>
                  <a:pt x="386439" y="299913"/>
                  <a:pt x="386439" y="299913"/>
                </a:cubicBezTo>
                <a:cubicBezTo>
                  <a:pt x="384487" y="299913"/>
                  <a:pt x="381885" y="299913"/>
                  <a:pt x="379933" y="299263"/>
                </a:cubicBezTo>
                <a:lnTo>
                  <a:pt x="379933" y="299913"/>
                </a:lnTo>
                <a:cubicBezTo>
                  <a:pt x="381235" y="314226"/>
                  <a:pt x="370825" y="326587"/>
                  <a:pt x="356513" y="327888"/>
                </a:cubicBezTo>
                <a:cubicBezTo>
                  <a:pt x="356513" y="327888"/>
                  <a:pt x="356513" y="327888"/>
                  <a:pt x="356513" y="327888"/>
                </a:cubicBezTo>
                <a:cubicBezTo>
                  <a:pt x="354561" y="327888"/>
                  <a:pt x="351959" y="327888"/>
                  <a:pt x="350007" y="327237"/>
                </a:cubicBezTo>
                <a:lnTo>
                  <a:pt x="350007" y="327888"/>
                </a:lnTo>
                <a:cubicBezTo>
                  <a:pt x="351308" y="342200"/>
                  <a:pt x="340899" y="354561"/>
                  <a:pt x="326587" y="355862"/>
                </a:cubicBezTo>
                <a:cubicBezTo>
                  <a:pt x="326587" y="355862"/>
                  <a:pt x="326587" y="355862"/>
                  <a:pt x="326587" y="355862"/>
                </a:cubicBezTo>
                <a:cubicBezTo>
                  <a:pt x="325936" y="355862"/>
                  <a:pt x="325285" y="355862"/>
                  <a:pt x="324635" y="355862"/>
                </a:cubicBezTo>
                <a:cubicBezTo>
                  <a:pt x="320081" y="355862"/>
                  <a:pt x="315527" y="354561"/>
                  <a:pt x="310973" y="351959"/>
                </a:cubicBezTo>
                <a:lnTo>
                  <a:pt x="302515" y="345453"/>
                </a:lnTo>
                <a:lnTo>
                  <a:pt x="323334" y="321382"/>
                </a:lnTo>
                <a:cubicBezTo>
                  <a:pt x="332442" y="310322"/>
                  <a:pt x="331141" y="294058"/>
                  <a:pt x="320731" y="284950"/>
                </a:cubicBezTo>
                <a:cubicBezTo>
                  <a:pt x="316177" y="281047"/>
                  <a:pt x="310322" y="278444"/>
                  <a:pt x="303817" y="278444"/>
                </a:cubicBezTo>
                <a:cubicBezTo>
                  <a:pt x="301865" y="278444"/>
                  <a:pt x="299263" y="278444"/>
                  <a:pt x="297311" y="279095"/>
                </a:cubicBezTo>
                <a:cubicBezTo>
                  <a:pt x="296660" y="271288"/>
                  <a:pt x="293407" y="264132"/>
                  <a:pt x="287552" y="258927"/>
                </a:cubicBezTo>
                <a:cubicBezTo>
                  <a:pt x="282348" y="254373"/>
                  <a:pt x="275191" y="251771"/>
                  <a:pt x="268035" y="251771"/>
                </a:cubicBezTo>
                <a:lnTo>
                  <a:pt x="268035" y="251771"/>
                </a:lnTo>
                <a:cubicBezTo>
                  <a:pt x="264782" y="251771"/>
                  <a:pt x="262180" y="252421"/>
                  <a:pt x="258927" y="253072"/>
                </a:cubicBezTo>
                <a:cubicBezTo>
                  <a:pt x="258927" y="243964"/>
                  <a:pt x="255024" y="235507"/>
                  <a:pt x="247867" y="229001"/>
                </a:cubicBezTo>
                <a:cubicBezTo>
                  <a:pt x="242012" y="223796"/>
                  <a:pt x="234856" y="220544"/>
                  <a:pt x="227049" y="221194"/>
                </a:cubicBezTo>
                <a:lnTo>
                  <a:pt x="227049" y="221194"/>
                </a:lnTo>
                <a:cubicBezTo>
                  <a:pt x="223146" y="221194"/>
                  <a:pt x="219242" y="221845"/>
                  <a:pt x="215339" y="223146"/>
                </a:cubicBezTo>
                <a:cubicBezTo>
                  <a:pt x="214688" y="214038"/>
                  <a:pt x="210785" y="205580"/>
                  <a:pt x="204279" y="199725"/>
                </a:cubicBezTo>
                <a:cubicBezTo>
                  <a:pt x="198424" y="194521"/>
                  <a:pt x="191268" y="191268"/>
                  <a:pt x="183461" y="191918"/>
                </a:cubicBezTo>
                <a:lnTo>
                  <a:pt x="183461" y="191918"/>
                </a:lnTo>
                <a:cubicBezTo>
                  <a:pt x="174353" y="191918"/>
                  <a:pt x="165245" y="195822"/>
                  <a:pt x="158739" y="202978"/>
                </a:cubicBezTo>
                <a:lnTo>
                  <a:pt x="141824" y="222495"/>
                </a:lnTo>
                <a:lnTo>
                  <a:pt x="141174" y="221845"/>
                </a:lnTo>
                <a:lnTo>
                  <a:pt x="96935" y="170450"/>
                </a:lnTo>
                <a:lnTo>
                  <a:pt x="153535" y="76767"/>
                </a:lnTo>
                <a:cubicBezTo>
                  <a:pt x="167847" y="83924"/>
                  <a:pt x="184112" y="87176"/>
                  <a:pt x="200376" y="86526"/>
                </a:cubicBezTo>
                <a:cubicBezTo>
                  <a:pt x="213387" y="86526"/>
                  <a:pt x="226399" y="85225"/>
                  <a:pt x="238109" y="83924"/>
                </a:cubicBezTo>
                <a:cubicBezTo>
                  <a:pt x="239410" y="83924"/>
                  <a:pt x="240711" y="83924"/>
                  <a:pt x="242012" y="83924"/>
                </a:cubicBezTo>
                <a:cubicBezTo>
                  <a:pt x="247867" y="83924"/>
                  <a:pt x="253723" y="84574"/>
                  <a:pt x="258927" y="86526"/>
                </a:cubicBezTo>
                <a:lnTo>
                  <a:pt x="223146" y="128813"/>
                </a:lnTo>
                <a:cubicBezTo>
                  <a:pt x="215990" y="136620"/>
                  <a:pt x="212737" y="147029"/>
                  <a:pt x="213387" y="157438"/>
                </a:cubicBezTo>
                <a:cubicBezTo>
                  <a:pt x="214038" y="167847"/>
                  <a:pt x="219242" y="176955"/>
                  <a:pt x="227049" y="184112"/>
                </a:cubicBezTo>
                <a:lnTo>
                  <a:pt x="227049" y="184112"/>
                </a:lnTo>
                <a:lnTo>
                  <a:pt x="227049" y="184112"/>
                </a:lnTo>
                <a:cubicBezTo>
                  <a:pt x="234206" y="189967"/>
                  <a:pt x="243313" y="193220"/>
                  <a:pt x="252421" y="193220"/>
                </a:cubicBezTo>
                <a:cubicBezTo>
                  <a:pt x="253723" y="193220"/>
                  <a:pt x="254373" y="193220"/>
                  <a:pt x="255674" y="193220"/>
                </a:cubicBezTo>
                <a:cubicBezTo>
                  <a:pt x="266083" y="192569"/>
                  <a:pt x="275842" y="187364"/>
                  <a:pt x="282348" y="179558"/>
                </a:cubicBezTo>
                <a:lnTo>
                  <a:pt x="326587" y="128813"/>
                </a:lnTo>
                <a:lnTo>
                  <a:pt x="326587" y="128813"/>
                </a:lnTo>
                <a:lnTo>
                  <a:pt x="333743" y="135319"/>
                </a:lnTo>
                <a:lnTo>
                  <a:pt x="438485" y="225098"/>
                </a:lnTo>
                <a:cubicBezTo>
                  <a:pt x="443039" y="229001"/>
                  <a:pt x="445641" y="235507"/>
                  <a:pt x="445641" y="241362"/>
                </a:cubicBezTo>
                <a:cubicBezTo>
                  <a:pt x="445641" y="242012"/>
                  <a:pt x="445641" y="243964"/>
                  <a:pt x="445641" y="243964"/>
                </a:cubicBezTo>
                <a:cubicBezTo>
                  <a:pt x="446942" y="257626"/>
                  <a:pt x="436533" y="269336"/>
                  <a:pt x="422871" y="270637"/>
                </a:cubicBezTo>
                <a:cubicBezTo>
                  <a:pt x="422871" y="270637"/>
                  <a:pt x="422871" y="270637"/>
                  <a:pt x="422871" y="270637"/>
                </a:cubicBezTo>
                <a:close/>
                <a:moveTo>
                  <a:pt x="454749" y="223146"/>
                </a:moveTo>
                <a:cubicBezTo>
                  <a:pt x="452797" y="219893"/>
                  <a:pt x="450195" y="217291"/>
                  <a:pt x="447593" y="214688"/>
                </a:cubicBezTo>
                <a:lnTo>
                  <a:pt x="325936" y="109946"/>
                </a:lnTo>
                <a:lnTo>
                  <a:pt x="272589" y="171100"/>
                </a:lnTo>
                <a:cubicBezTo>
                  <a:pt x="268035" y="176305"/>
                  <a:pt x="262180" y="179558"/>
                  <a:pt x="255024" y="180208"/>
                </a:cubicBezTo>
                <a:cubicBezTo>
                  <a:pt x="254373" y="180208"/>
                  <a:pt x="253723" y="180208"/>
                  <a:pt x="253072" y="180208"/>
                </a:cubicBezTo>
                <a:cubicBezTo>
                  <a:pt x="246566" y="180208"/>
                  <a:pt x="240711" y="177606"/>
                  <a:pt x="235507" y="173702"/>
                </a:cubicBezTo>
                <a:cubicBezTo>
                  <a:pt x="224447" y="164594"/>
                  <a:pt x="223146" y="148981"/>
                  <a:pt x="232254" y="137921"/>
                </a:cubicBezTo>
                <a:cubicBezTo>
                  <a:pt x="232254" y="137921"/>
                  <a:pt x="232904" y="137270"/>
                  <a:pt x="232904" y="137270"/>
                </a:cubicBezTo>
                <a:lnTo>
                  <a:pt x="284299" y="78719"/>
                </a:lnTo>
                <a:cubicBezTo>
                  <a:pt x="289504" y="72864"/>
                  <a:pt x="296660" y="70262"/>
                  <a:pt x="303817" y="70262"/>
                </a:cubicBezTo>
                <a:cubicBezTo>
                  <a:pt x="304467" y="70262"/>
                  <a:pt x="305118" y="70262"/>
                  <a:pt x="306419" y="70262"/>
                </a:cubicBezTo>
                <a:cubicBezTo>
                  <a:pt x="307720" y="70262"/>
                  <a:pt x="308371" y="70912"/>
                  <a:pt x="309672" y="70912"/>
                </a:cubicBezTo>
                <a:cubicBezTo>
                  <a:pt x="339598" y="76767"/>
                  <a:pt x="366922" y="87176"/>
                  <a:pt x="398800" y="87176"/>
                </a:cubicBezTo>
                <a:cubicBezTo>
                  <a:pt x="415064" y="87176"/>
                  <a:pt x="431328" y="84574"/>
                  <a:pt x="446292" y="78719"/>
                </a:cubicBezTo>
                <a:lnTo>
                  <a:pt x="484025" y="139873"/>
                </a:lnTo>
                <a:lnTo>
                  <a:pt x="501590" y="169148"/>
                </a:lnTo>
                <a:lnTo>
                  <a:pt x="454749" y="223146"/>
                </a:lnTo>
                <a:close/>
                <a:moveTo>
                  <a:pt x="532167" y="170450"/>
                </a:moveTo>
                <a:cubicBezTo>
                  <a:pt x="530215" y="171751"/>
                  <a:pt x="527613" y="172401"/>
                  <a:pt x="525661" y="172401"/>
                </a:cubicBezTo>
                <a:cubicBezTo>
                  <a:pt x="522408" y="172401"/>
                  <a:pt x="519156" y="171100"/>
                  <a:pt x="516553" y="168498"/>
                </a:cubicBezTo>
                <a:lnTo>
                  <a:pt x="512650" y="161992"/>
                </a:lnTo>
                <a:lnTo>
                  <a:pt x="495084" y="133367"/>
                </a:lnTo>
                <a:lnTo>
                  <a:pt x="454098" y="65708"/>
                </a:lnTo>
                <a:cubicBezTo>
                  <a:pt x="450195" y="59853"/>
                  <a:pt x="452147" y="52696"/>
                  <a:pt x="457351" y="48793"/>
                </a:cubicBezTo>
                <a:cubicBezTo>
                  <a:pt x="458002" y="48793"/>
                  <a:pt x="458002" y="48142"/>
                  <a:pt x="458652" y="48142"/>
                </a:cubicBezTo>
                <a:lnTo>
                  <a:pt x="508746" y="17565"/>
                </a:lnTo>
                <a:lnTo>
                  <a:pt x="582261" y="139873"/>
                </a:lnTo>
                <a:lnTo>
                  <a:pt x="532167" y="170450"/>
                </a:lnTo>
                <a:close/>
              </a:path>
            </a:pathLst>
          </a:custGeom>
          <a:solidFill>
            <a:schemeClr val="bg1"/>
          </a:solidFill>
          <a:ln w="6449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919D8-826E-4C83-9D87-FF161D8A6968}"/>
              </a:ext>
            </a:extLst>
          </p:cNvPr>
          <p:cNvGrpSpPr/>
          <p:nvPr/>
        </p:nvGrpSpPr>
        <p:grpSpPr>
          <a:xfrm>
            <a:off x="5792740" y="2103465"/>
            <a:ext cx="530394" cy="471010"/>
            <a:chOff x="7270575" y="2113193"/>
            <a:chExt cx="530394" cy="471010"/>
          </a:xfrm>
        </p:grpSpPr>
        <p:grpSp>
          <p:nvGrpSpPr>
            <p:cNvPr id="77" name="Graphic 19" descr="Money outline">
              <a:extLst>
                <a:ext uri="{FF2B5EF4-FFF2-40B4-BE49-F238E27FC236}">
                  <a16:creationId xmlns:a16="http://schemas.microsoft.com/office/drawing/2014/main" id="{B8A81274-A2F7-4C6D-93A8-D7F46C9FAF37}"/>
                </a:ext>
              </a:extLst>
            </p:cNvPr>
            <p:cNvGrpSpPr/>
            <p:nvPr/>
          </p:nvGrpSpPr>
          <p:grpSpPr>
            <a:xfrm>
              <a:off x="7445442" y="2323613"/>
              <a:ext cx="355527" cy="260590"/>
              <a:chOff x="7314803" y="2154392"/>
              <a:chExt cx="391080" cy="286649"/>
            </a:xfrm>
            <a:solidFill>
              <a:schemeClr val="bg1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12F2912-F7EE-4820-9702-F94720CCDABA}"/>
                  </a:ext>
                </a:extLst>
              </p:cNvPr>
              <p:cNvSpPr/>
              <p:nvPr/>
            </p:nvSpPr>
            <p:spPr>
              <a:xfrm>
                <a:off x="7430153" y="2203870"/>
                <a:ext cx="240743" cy="46105"/>
              </a:xfrm>
              <a:custGeom>
                <a:avLst/>
                <a:gdLst>
                  <a:gd name="connsiteX0" fmla="*/ 224676 w 240743"/>
                  <a:gd name="connsiteY0" fmla="*/ 10451 h 46105"/>
                  <a:gd name="connsiteX1" fmla="*/ 231687 w 240743"/>
                  <a:gd name="connsiteY1" fmla="*/ 46101 h 46105"/>
                  <a:gd name="connsiteX2" fmla="*/ 240743 w 240743"/>
                  <a:gd name="connsiteY2" fmla="*/ 46101 h 46105"/>
                  <a:gd name="connsiteX3" fmla="*/ 231687 w 240743"/>
                  <a:gd name="connsiteY3" fmla="*/ 0 h 46105"/>
                  <a:gd name="connsiteX4" fmla="*/ 182 w 240743"/>
                  <a:gd name="connsiteY4" fmla="*/ 46021 h 46105"/>
                  <a:gd name="connsiteX5" fmla="*/ 182 w 240743"/>
                  <a:gd name="connsiteY5" fmla="*/ 46106 h 46105"/>
                  <a:gd name="connsiteX6" fmla="*/ 45332 w 240743"/>
                  <a:gd name="connsiteY6" fmla="*/ 46106 h 4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743" h="46105">
                    <a:moveTo>
                      <a:pt x="224676" y="10451"/>
                    </a:moveTo>
                    <a:lnTo>
                      <a:pt x="231687" y="46101"/>
                    </a:lnTo>
                    <a:lnTo>
                      <a:pt x="240743" y="46101"/>
                    </a:lnTo>
                    <a:lnTo>
                      <a:pt x="231687" y="0"/>
                    </a:lnTo>
                    <a:lnTo>
                      <a:pt x="182" y="46021"/>
                    </a:lnTo>
                    <a:cubicBezTo>
                      <a:pt x="-63" y="46070"/>
                      <a:pt x="-58" y="46106"/>
                      <a:pt x="182" y="46106"/>
                    </a:cubicBezTo>
                    <a:lnTo>
                      <a:pt x="45332" y="46106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AABB21-1A7D-4231-AEBF-D59D3DB40291}"/>
                  </a:ext>
                </a:extLst>
              </p:cNvPr>
              <p:cNvSpPr/>
              <p:nvPr/>
            </p:nvSpPr>
            <p:spPr>
              <a:xfrm>
                <a:off x="7373410" y="2154392"/>
                <a:ext cx="250962" cy="95583"/>
              </a:xfrm>
              <a:custGeom>
                <a:avLst/>
                <a:gdLst>
                  <a:gd name="connsiteX0" fmla="*/ 228688 w 250962"/>
                  <a:gd name="connsiteY0" fmla="*/ 11629 h 95583"/>
                  <a:gd name="connsiteX1" fmla="*/ 242076 w 250962"/>
                  <a:gd name="connsiteY1" fmla="*/ 45101 h 95583"/>
                  <a:gd name="connsiteX2" fmla="*/ 250963 w 250962"/>
                  <a:gd name="connsiteY2" fmla="*/ 43324 h 95583"/>
                  <a:gd name="connsiteX3" fmla="*/ 233633 w 250962"/>
                  <a:gd name="connsiteY3" fmla="*/ 0 h 95583"/>
                  <a:gd name="connsiteX4" fmla="*/ 83 w 250962"/>
                  <a:gd name="connsiteY4" fmla="*/ 95499 h 95583"/>
                  <a:gd name="connsiteX5" fmla="*/ 83 w 250962"/>
                  <a:gd name="connsiteY5" fmla="*/ 95584 h 95583"/>
                  <a:gd name="connsiteX6" fmla="*/ 23341 w 250962"/>
                  <a:gd name="connsiteY6" fmla="*/ 95584 h 9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962" h="95583">
                    <a:moveTo>
                      <a:pt x="228688" y="11629"/>
                    </a:moveTo>
                    <a:lnTo>
                      <a:pt x="242076" y="45101"/>
                    </a:lnTo>
                    <a:lnTo>
                      <a:pt x="250963" y="43324"/>
                    </a:lnTo>
                    <a:lnTo>
                      <a:pt x="233633" y="0"/>
                    </a:lnTo>
                    <a:lnTo>
                      <a:pt x="83" y="95499"/>
                    </a:lnTo>
                    <a:cubicBezTo>
                      <a:pt x="-32" y="95548"/>
                      <a:pt x="-23" y="95584"/>
                      <a:pt x="83" y="95584"/>
                    </a:cubicBezTo>
                    <a:lnTo>
                      <a:pt x="23341" y="95584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37BDDDE-6C2A-4F6A-8D42-A98AF7A40BE0}"/>
                  </a:ext>
                </a:extLst>
              </p:cNvPr>
              <p:cNvSpPr/>
              <p:nvPr/>
            </p:nvSpPr>
            <p:spPr>
              <a:xfrm>
                <a:off x="7314803" y="2263302"/>
                <a:ext cx="391080" cy="177739"/>
              </a:xfrm>
              <a:custGeom>
                <a:avLst/>
                <a:gdLst>
                  <a:gd name="connsiteX0" fmla="*/ 391080 w 391080"/>
                  <a:gd name="connsiteY0" fmla="*/ 0 h 177739"/>
                  <a:gd name="connsiteX1" fmla="*/ 0 w 391080"/>
                  <a:gd name="connsiteY1" fmla="*/ 0 h 177739"/>
                  <a:gd name="connsiteX2" fmla="*/ 0 w 391080"/>
                  <a:gd name="connsiteY2" fmla="*/ 177740 h 177739"/>
                  <a:gd name="connsiteX3" fmla="*/ 391080 w 391080"/>
                  <a:gd name="connsiteY3" fmla="*/ 177740 h 177739"/>
                  <a:gd name="connsiteX4" fmla="*/ 382193 w 391080"/>
                  <a:gd name="connsiteY4" fmla="*/ 168853 h 177739"/>
                  <a:gd name="connsiteX5" fmla="*/ 8887 w 391080"/>
                  <a:gd name="connsiteY5" fmla="*/ 168853 h 177739"/>
                  <a:gd name="connsiteX6" fmla="*/ 8887 w 391080"/>
                  <a:gd name="connsiteY6" fmla="*/ 8887 h 177739"/>
                  <a:gd name="connsiteX7" fmla="*/ 382193 w 391080"/>
                  <a:gd name="connsiteY7" fmla="*/ 8887 h 17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1080" h="177739">
                    <a:moveTo>
                      <a:pt x="391080" y="0"/>
                    </a:moveTo>
                    <a:lnTo>
                      <a:pt x="0" y="0"/>
                    </a:lnTo>
                    <a:lnTo>
                      <a:pt x="0" y="177740"/>
                    </a:lnTo>
                    <a:lnTo>
                      <a:pt x="391080" y="177740"/>
                    </a:lnTo>
                    <a:close/>
                    <a:moveTo>
                      <a:pt x="382193" y="168853"/>
                    </a:moveTo>
                    <a:lnTo>
                      <a:pt x="8887" y="168853"/>
                    </a:lnTo>
                    <a:lnTo>
                      <a:pt x="8887" y="8887"/>
                    </a:lnTo>
                    <a:lnTo>
                      <a:pt x="382193" y="8887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BAE98FD-6156-4B94-906B-B4BDBE975B46}"/>
                  </a:ext>
                </a:extLst>
              </p:cNvPr>
              <p:cNvSpPr/>
              <p:nvPr/>
            </p:nvSpPr>
            <p:spPr>
              <a:xfrm>
                <a:off x="7478351" y="2312180"/>
                <a:ext cx="63986" cy="79982"/>
              </a:xfrm>
              <a:custGeom>
                <a:avLst/>
                <a:gdLst>
                  <a:gd name="connsiteX0" fmla="*/ 31993 w 63986"/>
                  <a:gd name="connsiteY0" fmla="*/ 79983 h 79982"/>
                  <a:gd name="connsiteX1" fmla="*/ 63986 w 63986"/>
                  <a:gd name="connsiteY1" fmla="*/ 39991 h 79982"/>
                  <a:gd name="connsiteX2" fmla="*/ 31993 w 63986"/>
                  <a:gd name="connsiteY2" fmla="*/ 0 h 79982"/>
                  <a:gd name="connsiteX3" fmla="*/ 0 w 63986"/>
                  <a:gd name="connsiteY3" fmla="*/ 39991 h 79982"/>
                  <a:gd name="connsiteX4" fmla="*/ 31993 w 63986"/>
                  <a:gd name="connsiteY4" fmla="*/ 79983 h 79982"/>
                  <a:gd name="connsiteX5" fmla="*/ 31993 w 63986"/>
                  <a:gd name="connsiteY5" fmla="*/ 8887 h 79982"/>
                  <a:gd name="connsiteX6" fmla="*/ 55099 w 63986"/>
                  <a:gd name="connsiteY6" fmla="*/ 39991 h 79982"/>
                  <a:gd name="connsiteX7" fmla="*/ 31993 w 63986"/>
                  <a:gd name="connsiteY7" fmla="*/ 71096 h 79982"/>
                  <a:gd name="connsiteX8" fmla="*/ 8887 w 63986"/>
                  <a:gd name="connsiteY8" fmla="*/ 39991 h 79982"/>
                  <a:gd name="connsiteX9" fmla="*/ 31993 w 63986"/>
                  <a:gd name="connsiteY9" fmla="*/ 8887 h 7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86" h="79982">
                    <a:moveTo>
                      <a:pt x="31993" y="79983"/>
                    </a:moveTo>
                    <a:cubicBezTo>
                      <a:pt x="49665" y="79983"/>
                      <a:pt x="63986" y="62080"/>
                      <a:pt x="63986" y="39991"/>
                    </a:cubicBezTo>
                    <a:cubicBezTo>
                      <a:pt x="63986" y="17903"/>
                      <a:pt x="49660" y="0"/>
                      <a:pt x="31993" y="0"/>
                    </a:cubicBezTo>
                    <a:cubicBezTo>
                      <a:pt x="14326" y="0"/>
                      <a:pt x="0" y="17903"/>
                      <a:pt x="0" y="39991"/>
                    </a:cubicBezTo>
                    <a:cubicBezTo>
                      <a:pt x="0" y="62080"/>
                      <a:pt x="14321" y="79983"/>
                      <a:pt x="31993" y="79983"/>
                    </a:cubicBezTo>
                    <a:close/>
                    <a:moveTo>
                      <a:pt x="31993" y="8887"/>
                    </a:moveTo>
                    <a:cubicBezTo>
                      <a:pt x="44737" y="8887"/>
                      <a:pt x="55099" y="22840"/>
                      <a:pt x="55099" y="39991"/>
                    </a:cubicBezTo>
                    <a:cubicBezTo>
                      <a:pt x="55099" y="57143"/>
                      <a:pt x="44733" y="71096"/>
                      <a:pt x="31993" y="71096"/>
                    </a:cubicBezTo>
                    <a:cubicBezTo>
                      <a:pt x="19254" y="71096"/>
                      <a:pt x="8887" y="57143"/>
                      <a:pt x="8887" y="39991"/>
                    </a:cubicBezTo>
                    <a:cubicBezTo>
                      <a:pt x="8887" y="22840"/>
                      <a:pt x="19254" y="8887"/>
                      <a:pt x="31993" y="8887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186F637-0B7E-4FBC-970C-47CC690BBD82}"/>
                  </a:ext>
                </a:extLst>
              </p:cNvPr>
              <p:cNvSpPr/>
              <p:nvPr/>
            </p:nvSpPr>
            <p:spPr>
              <a:xfrm>
                <a:off x="7381455" y="2334389"/>
                <a:ext cx="35576" cy="35583"/>
              </a:xfrm>
              <a:custGeom>
                <a:avLst/>
                <a:gdLst>
                  <a:gd name="connsiteX0" fmla="*/ 12967 w 35576"/>
                  <a:gd name="connsiteY0" fmla="*/ 34930 h 35583"/>
                  <a:gd name="connsiteX1" fmla="*/ 34927 w 35576"/>
                  <a:gd name="connsiteY1" fmla="*/ 22508 h 35583"/>
                  <a:gd name="connsiteX2" fmla="*/ 34926 w 35576"/>
                  <a:gd name="connsiteY2" fmla="*/ 12966 h 35583"/>
                  <a:gd name="connsiteX3" fmla="*/ 22622 w 35576"/>
                  <a:gd name="connsiteY3" fmla="*/ 657 h 35583"/>
                  <a:gd name="connsiteX4" fmla="*/ 653 w 35576"/>
                  <a:gd name="connsiteY4" fmla="*/ 13063 h 35583"/>
                  <a:gd name="connsiteX5" fmla="*/ 654 w 35576"/>
                  <a:gd name="connsiteY5" fmla="*/ 22630 h 35583"/>
                  <a:gd name="connsiteX6" fmla="*/ 12967 w 35576"/>
                  <a:gd name="connsiteY6" fmla="*/ 34930 h 35583"/>
                  <a:gd name="connsiteX7" fmla="*/ 17775 w 35576"/>
                  <a:gd name="connsiteY7" fmla="*/ 8895 h 35583"/>
                  <a:gd name="connsiteX8" fmla="*/ 26662 w 35576"/>
                  <a:gd name="connsiteY8" fmla="*/ 17782 h 35583"/>
                  <a:gd name="connsiteX9" fmla="*/ 17775 w 35576"/>
                  <a:gd name="connsiteY9" fmla="*/ 26669 h 35583"/>
                  <a:gd name="connsiteX10" fmla="*/ 8888 w 35576"/>
                  <a:gd name="connsiteY10" fmla="*/ 17782 h 35583"/>
                  <a:gd name="connsiteX11" fmla="*/ 17775 w 35576"/>
                  <a:gd name="connsiteY11" fmla="*/ 8895 h 3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76" h="35583">
                    <a:moveTo>
                      <a:pt x="12967" y="34930"/>
                    </a:moveTo>
                    <a:cubicBezTo>
                      <a:pt x="22461" y="37564"/>
                      <a:pt x="32293" y="32002"/>
                      <a:pt x="34927" y="22508"/>
                    </a:cubicBezTo>
                    <a:cubicBezTo>
                      <a:pt x="35793" y="19386"/>
                      <a:pt x="35793" y="16087"/>
                      <a:pt x="34926" y="12966"/>
                    </a:cubicBezTo>
                    <a:cubicBezTo>
                      <a:pt x="33293" y="6974"/>
                      <a:pt x="28613" y="2293"/>
                      <a:pt x="22622" y="657"/>
                    </a:cubicBezTo>
                    <a:cubicBezTo>
                      <a:pt x="13130" y="-1984"/>
                      <a:pt x="3294" y="3571"/>
                      <a:pt x="653" y="13063"/>
                    </a:cubicBezTo>
                    <a:cubicBezTo>
                      <a:pt x="-218" y="16193"/>
                      <a:pt x="-218" y="19501"/>
                      <a:pt x="654" y="22630"/>
                    </a:cubicBezTo>
                    <a:cubicBezTo>
                      <a:pt x="2290" y="28621"/>
                      <a:pt x="6974" y="33300"/>
                      <a:pt x="12967" y="34930"/>
                    </a:cubicBezTo>
                    <a:close/>
                    <a:moveTo>
                      <a:pt x="17775" y="8895"/>
                    </a:moveTo>
                    <a:cubicBezTo>
                      <a:pt x="22683" y="8895"/>
                      <a:pt x="26662" y="12874"/>
                      <a:pt x="26662" y="17782"/>
                    </a:cubicBezTo>
                    <a:cubicBezTo>
                      <a:pt x="26662" y="22691"/>
                      <a:pt x="22683" y="26669"/>
                      <a:pt x="17775" y="26669"/>
                    </a:cubicBezTo>
                    <a:cubicBezTo>
                      <a:pt x="12866" y="26669"/>
                      <a:pt x="8888" y="22691"/>
                      <a:pt x="8888" y="17782"/>
                    </a:cubicBezTo>
                    <a:cubicBezTo>
                      <a:pt x="8888" y="12874"/>
                      <a:pt x="12866" y="8895"/>
                      <a:pt x="17775" y="8895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CAB84CB-DCEC-417A-8A8A-FFF7AF9AC62D}"/>
                  </a:ext>
                </a:extLst>
              </p:cNvPr>
              <p:cNvSpPr/>
              <p:nvPr/>
            </p:nvSpPr>
            <p:spPr>
              <a:xfrm>
                <a:off x="7603675" y="2334306"/>
                <a:ext cx="35552" cy="35655"/>
              </a:xfrm>
              <a:custGeom>
                <a:avLst/>
                <a:gdLst>
                  <a:gd name="connsiteX0" fmla="*/ 21400 w 35552"/>
                  <a:gd name="connsiteY0" fmla="*/ 35288 h 35655"/>
                  <a:gd name="connsiteX1" fmla="*/ 35548 w 35552"/>
                  <a:gd name="connsiteY1" fmla="*/ 17070 h 35655"/>
                  <a:gd name="connsiteX2" fmla="*/ 35548 w 35552"/>
                  <a:gd name="connsiteY2" fmla="*/ 17070 h 35655"/>
                  <a:gd name="connsiteX3" fmla="*/ 27550 w 35552"/>
                  <a:gd name="connsiteY3" fmla="*/ 2744 h 35655"/>
                  <a:gd name="connsiteX4" fmla="*/ 2741 w 35552"/>
                  <a:gd name="connsiteY4" fmla="*/ 8453 h 35655"/>
                  <a:gd name="connsiteX5" fmla="*/ 0 w 35552"/>
                  <a:gd name="connsiteY5" fmla="*/ 17852 h 35655"/>
                  <a:gd name="connsiteX6" fmla="*/ 17807 w 35552"/>
                  <a:gd name="connsiteY6" fmla="*/ 35655 h 35655"/>
                  <a:gd name="connsiteX7" fmla="*/ 21400 w 35552"/>
                  <a:gd name="connsiteY7" fmla="*/ 35288 h 35655"/>
                  <a:gd name="connsiteX8" fmla="*/ 17774 w 35552"/>
                  <a:gd name="connsiteY8" fmla="*/ 8979 h 35655"/>
                  <a:gd name="connsiteX9" fmla="*/ 26661 w 35552"/>
                  <a:gd name="connsiteY9" fmla="*/ 17865 h 35655"/>
                  <a:gd name="connsiteX10" fmla="*/ 17774 w 35552"/>
                  <a:gd name="connsiteY10" fmla="*/ 26752 h 35655"/>
                  <a:gd name="connsiteX11" fmla="*/ 8887 w 35552"/>
                  <a:gd name="connsiteY11" fmla="*/ 17865 h 35655"/>
                  <a:gd name="connsiteX12" fmla="*/ 17774 w 35552"/>
                  <a:gd name="connsiteY12" fmla="*/ 8979 h 3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2" h="35655">
                    <a:moveTo>
                      <a:pt x="21400" y="35288"/>
                    </a:moveTo>
                    <a:cubicBezTo>
                      <a:pt x="29830" y="33324"/>
                      <a:pt x="35732" y="25724"/>
                      <a:pt x="35548" y="17070"/>
                    </a:cubicBezTo>
                    <a:lnTo>
                      <a:pt x="35548" y="17070"/>
                    </a:lnTo>
                    <a:cubicBezTo>
                      <a:pt x="35663" y="11201"/>
                      <a:pt x="32606" y="5725"/>
                      <a:pt x="27550" y="2744"/>
                    </a:cubicBezTo>
                    <a:cubicBezTo>
                      <a:pt x="19123" y="-2530"/>
                      <a:pt x="8016" y="26"/>
                      <a:pt x="2741" y="8453"/>
                    </a:cubicBezTo>
                    <a:cubicBezTo>
                      <a:pt x="977" y="11273"/>
                      <a:pt x="28" y="14526"/>
                      <a:pt x="0" y="17852"/>
                    </a:cubicBezTo>
                    <a:cubicBezTo>
                      <a:pt x="1" y="27686"/>
                      <a:pt x="7974" y="35656"/>
                      <a:pt x="17807" y="35655"/>
                    </a:cubicBezTo>
                    <a:cubicBezTo>
                      <a:pt x="19014" y="35655"/>
                      <a:pt x="20218" y="35532"/>
                      <a:pt x="21400" y="35288"/>
                    </a:cubicBezTo>
                    <a:close/>
                    <a:moveTo>
                      <a:pt x="17774" y="8979"/>
                    </a:moveTo>
                    <a:cubicBezTo>
                      <a:pt x="22682" y="8979"/>
                      <a:pt x="26661" y="12957"/>
                      <a:pt x="26661" y="17865"/>
                    </a:cubicBezTo>
                    <a:cubicBezTo>
                      <a:pt x="26661" y="22774"/>
                      <a:pt x="22682" y="26752"/>
                      <a:pt x="17774" y="26752"/>
                    </a:cubicBezTo>
                    <a:cubicBezTo>
                      <a:pt x="12866" y="26752"/>
                      <a:pt x="8887" y="22774"/>
                      <a:pt x="8887" y="17865"/>
                    </a:cubicBezTo>
                    <a:cubicBezTo>
                      <a:pt x="8887" y="12957"/>
                      <a:pt x="12866" y="8979"/>
                      <a:pt x="17774" y="8979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E25DC9F-6A11-4A18-95E8-A53E4F150BAD}"/>
                  </a:ext>
                </a:extLst>
              </p:cNvPr>
              <p:cNvSpPr/>
              <p:nvPr/>
            </p:nvSpPr>
            <p:spPr>
              <a:xfrm>
                <a:off x="7341464" y="2289963"/>
                <a:ext cx="337754" cy="124417"/>
              </a:xfrm>
              <a:custGeom>
                <a:avLst/>
                <a:gdLst>
                  <a:gd name="connsiteX0" fmla="*/ 324424 w 337754"/>
                  <a:gd name="connsiteY0" fmla="*/ 124418 h 124417"/>
                  <a:gd name="connsiteX1" fmla="*/ 337754 w 337754"/>
                  <a:gd name="connsiteY1" fmla="*/ 111087 h 124417"/>
                  <a:gd name="connsiteX2" fmla="*/ 337754 w 337754"/>
                  <a:gd name="connsiteY2" fmla="*/ 13330 h 124417"/>
                  <a:gd name="connsiteX3" fmla="*/ 324424 w 337754"/>
                  <a:gd name="connsiteY3" fmla="*/ 0 h 124417"/>
                  <a:gd name="connsiteX4" fmla="*/ 17774 w 337754"/>
                  <a:gd name="connsiteY4" fmla="*/ 0 h 124417"/>
                  <a:gd name="connsiteX5" fmla="*/ 0 w 337754"/>
                  <a:gd name="connsiteY5" fmla="*/ 17774 h 124417"/>
                  <a:gd name="connsiteX6" fmla="*/ 0 w 337754"/>
                  <a:gd name="connsiteY6" fmla="*/ 106644 h 124417"/>
                  <a:gd name="connsiteX7" fmla="*/ 17774 w 337754"/>
                  <a:gd name="connsiteY7" fmla="*/ 124418 h 124417"/>
                  <a:gd name="connsiteX8" fmla="*/ 8887 w 337754"/>
                  <a:gd name="connsiteY8" fmla="*/ 21462 h 124417"/>
                  <a:gd name="connsiteX9" fmla="*/ 21462 w 337754"/>
                  <a:gd name="connsiteY9" fmla="*/ 8887 h 124417"/>
                  <a:gd name="connsiteX10" fmla="*/ 320744 w 337754"/>
                  <a:gd name="connsiteY10" fmla="*/ 8887 h 124417"/>
                  <a:gd name="connsiteX11" fmla="*/ 328867 w 337754"/>
                  <a:gd name="connsiteY11" fmla="*/ 17010 h 124417"/>
                  <a:gd name="connsiteX12" fmla="*/ 328867 w 337754"/>
                  <a:gd name="connsiteY12" fmla="*/ 107417 h 124417"/>
                  <a:gd name="connsiteX13" fmla="*/ 320744 w 337754"/>
                  <a:gd name="connsiteY13" fmla="*/ 115531 h 124417"/>
                  <a:gd name="connsiteX14" fmla="*/ 21462 w 337754"/>
                  <a:gd name="connsiteY14" fmla="*/ 115531 h 124417"/>
                  <a:gd name="connsiteX15" fmla="*/ 8887 w 337754"/>
                  <a:gd name="connsiteY15" fmla="*/ 102973 h 124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7754" h="124417">
                    <a:moveTo>
                      <a:pt x="324424" y="124418"/>
                    </a:moveTo>
                    <a:lnTo>
                      <a:pt x="337754" y="111087"/>
                    </a:lnTo>
                    <a:lnTo>
                      <a:pt x="337754" y="13330"/>
                    </a:lnTo>
                    <a:lnTo>
                      <a:pt x="324424" y="0"/>
                    </a:lnTo>
                    <a:lnTo>
                      <a:pt x="17774" y="0"/>
                    </a:lnTo>
                    <a:lnTo>
                      <a:pt x="0" y="17774"/>
                    </a:lnTo>
                    <a:lnTo>
                      <a:pt x="0" y="106644"/>
                    </a:lnTo>
                    <a:lnTo>
                      <a:pt x="17774" y="124418"/>
                    </a:lnTo>
                    <a:close/>
                    <a:moveTo>
                      <a:pt x="8887" y="21462"/>
                    </a:moveTo>
                    <a:lnTo>
                      <a:pt x="21462" y="8887"/>
                    </a:lnTo>
                    <a:lnTo>
                      <a:pt x="320744" y="8887"/>
                    </a:lnTo>
                    <a:lnTo>
                      <a:pt x="328867" y="17010"/>
                    </a:lnTo>
                    <a:lnTo>
                      <a:pt x="328867" y="107417"/>
                    </a:lnTo>
                    <a:lnTo>
                      <a:pt x="320744" y="115531"/>
                    </a:lnTo>
                    <a:lnTo>
                      <a:pt x="21462" y="115531"/>
                    </a:lnTo>
                    <a:lnTo>
                      <a:pt x="8887" y="102973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  <p:grpSp>
          <p:nvGrpSpPr>
            <p:cNvPr id="85" name="Graphic 30" descr="Clock outline">
              <a:extLst>
                <a:ext uri="{FF2B5EF4-FFF2-40B4-BE49-F238E27FC236}">
                  <a16:creationId xmlns:a16="http://schemas.microsoft.com/office/drawing/2014/main" id="{769406E7-19A7-41DA-866A-1B17AB30C32D}"/>
                </a:ext>
              </a:extLst>
            </p:cNvPr>
            <p:cNvGrpSpPr/>
            <p:nvPr/>
          </p:nvGrpSpPr>
          <p:grpSpPr>
            <a:xfrm>
              <a:off x="7270575" y="2113193"/>
              <a:ext cx="371475" cy="371475"/>
              <a:chOff x="6168782" y="1215984"/>
              <a:chExt cx="723900" cy="723900"/>
            </a:xfrm>
            <a:solidFill>
              <a:schemeClr val="bg1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65E7939-75DA-4111-8856-DF336A36DEEC}"/>
                  </a:ext>
                </a:extLst>
              </p:cNvPr>
              <p:cNvSpPr/>
              <p:nvPr/>
            </p:nvSpPr>
            <p:spPr>
              <a:xfrm>
                <a:off x="6168782" y="1215984"/>
                <a:ext cx="723900" cy="723900"/>
              </a:xfrm>
              <a:custGeom>
                <a:avLst/>
                <a:gdLst>
                  <a:gd name="connsiteX0" fmla="*/ 361950 w 723900"/>
                  <a:gd name="connsiteY0" fmla="*/ 723900 h 723900"/>
                  <a:gd name="connsiteX1" fmla="*/ 0 w 723900"/>
                  <a:gd name="connsiteY1" fmla="*/ 361950 h 723900"/>
                  <a:gd name="connsiteX2" fmla="*/ 361950 w 723900"/>
                  <a:gd name="connsiteY2" fmla="*/ 0 h 723900"/>
                  <a:gd name="connsiteX3" fmla="*/ 723900 w 723900"/>
                  <a:gd name="connsiteY3" fmla="*/ 361950 h 723900"/>
                  <a:gd name="connsiteX4" fmla="*/ 361950 w 723900"/>
                  <a:gd name="connsiteY4" fmla="*/ 723900 h 723900"/>
                  <a:gd name="connsiteX5" fmla="*/ 361950 w 723900"/>
                  <a:gd name="connsiteY5" fmla="*/ 19050 h 723900"/>
                  <a:gd name="connsiteX6" fmla="*/ 19050 w 723900"/>
                  <a:gd name="connsiteY6" fmla="*/ 361950 h 723900"/>
                  <a:gd name="connsiteX7" fmla="*/ 361950 w 723900"/>
                  <a:gd name="connsiteY7" fmla="*/ 704850 h 723900"/>
                  <a:gd name="connsiteX8" fmla="*/ 704850 w 723900"/>
                  <a:gd name="connsiteY8" fmla="*/ 361950 h 723900"/>
                  <a:gd name="connsiteX9" fmla="*/ 361950 w 723900"/>
                  <a:gd name="connsiteY9" fmla="*/ 1905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3900" h="723900">
                    <a:moveTo>
                      <a:pt x="361950" y="723900"/>
                    </a:moveTo>
                    <a:cubicBezTo>
                      <a:pt x="162051" y="723900"/>
                      <a:pt x="0" y="561849"/>
                      <a:pt x="0" y="361950"/>
                    </a:cubicBezTo>
                    <a:cubicBezTo>
                      <a:pt x="0" y="162051"/>
                      <a:pt x="162051" y="0"/>
                      <a:pt x="361950" y="0"/>
                    </a:cubicBezTo>
                    <a:cubicBezTo>
                      <a:pt x="561849" y="0"/>
                      <a:pt x="723900" y="162051"/>
                      <a:pt x="723900" y="361950"/>
                    </a:cubicBezTo>
                    <a:cubicBezTo>
                      <a:pt x="723674" y="561756"/>
                      <a:pt x="561756" y="723674"/>
                      <a:pt x="361950" y="723900"/>
                    </a:cubicBezTo>
                    <a:close/>
                    <a:moveTo>
                      <a:pt x="361950" y="19050"/>
                    </a:moveTo>
                    <a:cubicBezTo>
                      <a:pt x="172571" y="19050"/>
                      <a:pt x="19050" y="172571"/>
                      <a:pt x="19050" y="361950"/>
                    </a:cubicBezTo>
                    <a:cubicBezTo>
                      <a:pt x="19050" y="551328"/>
                      <a:pt x="172571" y="704850"/>
                      <a:pt x="361950" y="704850"/>
                    </a:cubicBezTo>
                    <a:cubicBezTo>
                      <a:pt x="551328" y="704850"/>
                      <a:pt x="704850" y="551328"/>
                      <a:pt x="704850" y="361950"/>
                    </a:cubicBezTo>
                    <a:cubicBezTo>
                      <a:pt x="704640" y="172659"/>
                      <a:pt x="551241" y="19260"/>
                      <a:pt x="36195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81A0B75-97C0-49F1-AB3F-8335B0A12A75}"/>
                  </a:ext>
                </a:extLst>
              </p:cNvPr>
              <p:cNvSpPr/>
              <p:nvPr/>
            </p:nvSpPr>
            <p:spPr>
              <a:xfrm>
                <a:off x="6521207" y="1396959"/>
                <a:ext cx="149609" cy="321059"/>
              </a:xfrm>
              <a:custGeom>
                <a:avLst/>
                <a:gdLst>
                  <a:gd name="connsiteX0" fmla="*/ 136141 w 149609"/>
                  <a:gd name="connsiteY0" fmla="*/ 321059 h 321059"/>
                  <a:gd name="connsiteX1" fmla="*/ 2791 w 149609"/>
                  <a:gd name="connsiteY1" fmla="*/ 187709 h 321059"/>
                  <a:gd name="connsiteX2" fmla="*/ 0 w 149609"/>
                  <a:gd name="connsiteY2" fmla="*/ 180975 h 321059"/>
                  <a:gd name="connsiteX3" fmla="*/ 0 w 149609"/>
                  <a:gd name="connsiteY3" fmla="*/ 0 h 321059"/>
                  <a:gd name="connsiteX4" fmla="*/ 19050 w 149609"/>
                  <a:gd name="connsiteY4" fmla="*/ 0 h 321059"/>
                  <a:gd name="connsiteX5" fmla="*/ 19050 w 149609"/>
                  <a:gd name="connsiteY5" fmla="*/ 177032 h 321059"/>
                  <a:gd name="connsiteX6" fmla="*/ 149609 w 149609"/>
                  <a:gd name="connsiteY6" fmla="*/ 307591 h 32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609" h="321059">
                    <a:moveTo>
                      <a:pt x="136141" y="321059"/>
                    </a:moveTo>
                    <a:lnTo>
                      <a:pt x="2791" y="187709"/>
                    </a:lnTo>
                    <a:cubicBezTo>
                      <a:pt x="1004" y="185923"/>
                      <a:pt x="1" y="183501"/>
                      <a:pt x="0" y="180975"/>
                    </a:cubicBez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177032"/>
                    </a:lnTo>
                    <a:lnTo>
                      <a:pt x="149609" y="307591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74EDD97-1E85-43B6-AE56-DC0AC5893F5A}"/>
                  </a:ext>
                </a:extLst>
              </p:cNvPr>
              <p:cNvSpPr/>
              <p:nvPr/>
            </p:nvSpPr>
            <p:spPr>
              <a:xfrm>
                <a:off x="6511682" y="132075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289A703-3776-48FE-81DB-14529E52176C}"/>
                  </a:ext>
                </a:extLst>
              </p:cNvPr>
              <p:cNvSpPr/>
              <p:nvPr/>
            </p:nvSpPr>
            <p:spPr>
              <a:xfrm>
                <a:off x="627355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3490FF-1609-4CD4-A575-51E3DCACB2FB}"/>
                  </a:ext>
                </a:extLst>
              </p:cNvPr>
              <p:cNvSpPr/>
              <p:nvPr/>
            </p:nvSpPr>
            <p:spPr>
              <a:xfrm>
                <a:off x="6511682" y="179700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B9B8EFE-78D2-44BC-8A26-F3896E26A5F1}"/>
                  </a:ext>
                </a:extLst>
              </p:cNvPr>
              <p:cNvSpPr/>
              <p:nvPr/>
            </p:nvSpPr>
            <p:spPr>
              <a:xfrm>
                <a:off x="674980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FE0125E-3069-47D8-ABE1-7B9AE208E88E}"/>
                  </a:ext>
                </a:extLst>
              </p:cNvPr>
              <p:cNvSpPr/>
              <p:nvPr/>
            </p:nvSpPr>
            <p:spPr>
              <a:xfrm>
                <a:off x="6216407" y="1263609"/>
                <a:ext cx="628650" cy="628650"/>
              </a:xfrm>
              <a:custGeom>
                <a:avLst/>
                <a:gdLst>
                  <a:gd name="connsiteX0" fmla="*/ 314325 w 628650"/>
                  <a:gd name="connsiteY0" fmla="*/ 628650 h 628650"/>
                  <a:gd name="connsiteX1" fmla="*/ 0 w 628650"/>
                  <a:gd name="connsiteY1" fmla="*/ 314325 h 628650"/>
                  <a:gd name="connsiteX2" fmla="*/ 314325 w 628650"/>
                  <a:gd name="connsiteY2" fmla="*/ 0 h 628650"/>
                  <a:gd name="connsiteX3" fmla="*/ 628650 w 628650"/>
                  <a:gd name="connsiteY3" fmla="*/ 314325 h 628650"/>
                  <a:gd name="connsiteX4" fmla="*/ 314325 w 628650"/>
                  <a:gd name="connsiteY4" fmla="*/ 628650 h 628650"/>
                  <a:gd name="connsiteX5" fmla="*/ 314325 w 628650"/>
                  <a:gd name="connsiteY5" fmla="*/ 19050 h 628650"/>
                  <a:gd name="connsiteX6" fmla="*/ 19050 w 628650"/>
                  <a:gd name="connsiteY6" fmla="*/ 314325 h 628650"/>
                  <a:gd name="connsiteX7" fmla="*/ 314325 w 628650"/>
                  <a:gd name="connsiteY7" fmla="*/ 609600 h 628650"/>
                  <a:gd name="connsiteX8" fmla="*/ 609600 w 628650"/>
                  <a:gd name="connsiteY8" fmla="*/ 314325 h 628650"/>
                  <a:gd name="connsiteX9" fmla="*/ 314325 w 628650"/>
                  <a:gd name="connsiteY9" fmla="*/ 190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8650" h="628650">
                    <a:moveTo>
                      <a:pt x="314325" y="628650"/>
                    </a:moveTo>
                    <a:cubicBezTo>
                      <a:pt x="140728" y="628650"/>
                      <a:pt x="0" y="487922"/>
                      <a:pt x="0" y="314325"/>
                    </a:cubicBezTo>
                    <a:cubicBezTo>
                      <a:pt x="0" y="140728"/>
                      <a:pt x="140728" y="0"/>
                      <a:pt x="314325" y="0"/>
                    </a:cubicBezTo>
                    <a:cubicBezTo>
                      <a:pt x="487922" y="0"/>
                      <a:pt x="628650" y="140728"/>
                      <a:pt x="628650" y="314325"/>
                    </a:cubicBezTo>
                    <a:cubicBezTo>
                      <a:pt x="628451" y="487839"/>
                      <a:pt x="487839" y="628451"/>
                      <a:pt x="314325" y="628650"/>
                    </a:cubicBezTo>
                    <a:close/>
                    <a:moveTo>
                      <a:pt x="314325" y="19050"/>
                    </a:moveTo>
                    <a:cubicBezTo>
                      <a:pt x="151249" y="19050"/>
                      <a:pt x="19050" y="151249"/>
                      <a:pt x="19050" y="314325"/>
                    </a:cubicBezTo>
                    <a:cubicBezTo>
                      <a:pt x="19050" y="477401"/>
                      <a:pt x="151249" y="609600"/>
                      <a:pt x="314325" y="609600"/>
                    </a:cubicBezTo>
                    <a:cubicBezTo>
                      <a:pt x="477401" y="609600"/>
                      <a:pt x="609600" y="477401"/>
                      <a:pt x="609600" y="314325"/>
                    </a:cubicBezTo>
                    <a:cubicBezTo>
                      <a:pt x="609411" y="151327"/>
                      <a:pt x="477323" y="19239"/>
                      <a:pt x="314325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</p:grpSp>
      <p:grpSp>
        <p:nvGrpSpPr>
          <p:cNvPr id="93" name="Graphic 17" descr="Transfer outline">
            <a:extLst>
              <a:ext uri="{FF2B5EF4-FFF2-40B4-BE49-F238E27FC236}">
                <a16:creationId xmlns:a16="http://schemas.microsoft.com/office/drawing/2014/main" id="{0FE4EAEF-2E4F-413E-B5B0-30A1C149F5F5}"/>
              </a:ext>
            </a:extLst>
          </p:cNvPr>
          <p:cNvGrpSpPr/>
          <p:nvPr/>
        </p:nvGrpSpPr>
        <p:grpSpPr>
          <a:xfrm>
            <a:off x="10062104" y="2170436"/>
            <a:ext cx="496804" cy="344235"/>
            <a:chOff x="11987281" y="3154881"/>
            <a:chExt cx="546484" cy="416525"/>
          </a:xfrm>
          <a:solidFill>
            <a:schemeClr val="bg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0638BEA-1791-4AC3-A6B0-7EC648BD4FD7}"/>
                </a:ext>
              </a:extLst>
            </p:cNvPr>
            <p:cNvSpPr/>
            <p:nvPr/>
          </p:nvSpPr>
          <p:spPr>
            <a:xfrm>
              <a:off x="11987281" y="3154881"/>
              <a:ext cx="546484" cy="208343"/>
            </a:xfrm>
            <a:custGeom>
              <a:avLst/>
              <a:gdLst>
                <a:gd name="connsiteX0" fmla="*/ 539979 w 546484"/>
                <a:gd name="connsiteY0" fmla="*/ 97666 h 208343"/>
                <a:gd name="connsiteX1" fmla="*/ 22365 w 546484"/>
                <a:gd name="connsiteY1" fmla="*/ 97666 h 208343"/>
                <a:gd name="connsiteX2" fmla="*/ 22320 w 546484"/>
                <a:gd name="connsiteY2" fmla="*/ 97555 h 208343"/>
                <a:gd name="connsiteX3" fmla="*/ 108689 w 546484"/>
                <a:gd name="connsiteY3" fmla="*/ 11185 h 208343"/>
                <a:gd name="connsiteX4" fmla="*/ 108850 w 546484"/>
                <a:gd name="connsiteY4" fmla="*/ 1986 h 208343"/>
                <a:gd name="connsiteX5" fmla="*/ 99650 w 546484"/>
                <a:gd name="connsiteY5" fmla="*/ 1826 h 208343"/>
                <a:gd name="connsiteX6" fmla="*/ 99490 w 546484"/>
                <a:gd name="connsiteY6" fmla="*/ 1986 h 208343"/>
                <a:gd name="connsiteX7" fmla="*/ 1905 w 546484"/>
                <a:gd name="connsiteY7" fmla="*/ 99572 h 208343"/>
                <a:gd name="connsiteX8" fmla="*/ 1905 w 546484"/>
                <a:gd name="connsiteY8" fmla="*/ 108771 h 208343"/>
                <a:gd name="connsiteX9" fmla="*/ 99490 w 546484"/>
                <a:gd name="connsiteY9" fmla="*/ 206357 h 208343"/>
                <a:gd name="connsiteX10" fmla="*/ 108689 w 546484"/>
                <a:gd name="connsiteY10" fmla="*/ 206517 h 208343"/>
                <a:gd name="connsiteX11" fmla="*/ 108850 w 546484"/>
                <a:gd name="connsiteY11" fmla="*/ 197318 h 208343"/>
                <a:gd name="connsiteX12" fmla="*/ 108689 w 546484"/>
                <a:gd name="connsiteY12" fmla="*/ 197158 h 208343"/>
                <a:gd name="connsiteX13" fmla="*/ 22320 w 546484"/>
                <a:gd name="connsiteY13" fmla="*/ 110788 h 208343"/>
                <a:gd name="connsiteX14" fmla="*/ 22365 w 546484"/>
                <a:gd name="connsiteY14" fmla="*/ 110677 h 208343"/>
                <a:gd name="connsiteX15" fmla="*/ 539979 w 546484"/>
                <a:gd name="connsiteY15" fmla="*/ 110677 h 208343"/>
                <a:gd name="connsiteX16" fmla="*/ 546485 w 546484"/>
                <a:gd name="connsiteY16" fmla="*/ 104172 h 208343"/>
                <a:gd name="connsiteX17" fmla="*/ 539979 w 546484"/>
                <a:gd name="connsiteY17" fmla="*/ 97666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84" h="208343">
                  <a:moveTo>
                    <a:pt x="539979" y="97666"/>
                  </a:moveTo>
                  <a:lnTo>
                    <a:pt x="22365" y="97666"/>
                  </a:lnTo>
                  <a:cubicBezTo>
                    <a:pt x="22281" y="97666"/>
                    <a:pt x="22261" y="97614"/>
                    <a:pt x="22320" y="97555"/>
                  </a:cubicBezTo>
                  <a:lnTo>
                    <a:pt x="108689" y="11185"/>
                  </a:lnTo>
                  <a:cubicBezTo>
                    <a:pt x="111274" y="8689"/>
                    <a:pt x="111346" y="4571"/>
                    <a:pt x="108850" y="1986"/>
                  </a:cubicBezTo>
                  <a:cubicBezTo>
                    <a:pt x="106353" y="-598"/>
                    <a:pt x="102235" y="-670"/>
                    <a:pt x="99650" y="1826"/>
                  </a:cubicBezTo>
                  <a:cubicBezTo>
                    <a:pt x="99596" y="1879"/>
                    <a:pt x="99542" y="1932"/>
                    <a:pt x="99490" y="1986"/>
                  </a:cubicBezTo>
                  <a:lnTo>
                    <a:pt x="1905" y="99572"/>
                  </a:lnTo>
                  <a:cubicBezTo>
                    <a:pt x="-635" y="102112"/>
                    <a:pt x="-635" y="106231"/>
                    <a:pt x="1905" y="108771"/>
                  </a:cubicBezTo>
                  <a:lnTo>
                    <a:pt x="99490" y="206357"/>
                  </a:lnTo>
                  <a:cubicBezTo>
                    <a:pt x="101987" y="208941"/>
                    <a:pt x="106105" y="209013"/>
                    <a:pt x="108689" y="206517"/>
                  </a:cubicBezTo>
                  <a:cubicBezTo>
                    <a:pt x="111274" y="204021"/>
                    <a:pt x="111346" y="199902"/>
                    <a:pt x="108850" y="197318"/>
                  </a:cubicBezTo>
                  <a:cubicBezTo>
                    <a:pt x="108797" y="197263"/>
                    <a:pt x="108743" y="197210"/>
                    <a:pt x="108689" y="197158"/>
                  </a:cubicBezTo>
                  <a:lnTo>
                    <a:pt x="22320" y="110788"/>
                  </a:lnTo>
                  <a:cubicBezTo>
                    <a:pt x="22261" y="110729"/>
                    <a:pt x="22281" y="110677"/>
                    <a:pt x="22365" y="110677"/>
                  </a:cubicBezTo>
                  <a:lnTo>
                    <a:pt x="539979" y="110677"/>
                  </a:lnTo>
                  <a:cubicBezTo>
                    <a:pt x="543572" y="110677"/>
                    <a:pt x="546485" y="107765"/>
                    <a:pt x="546485" y="104172"/>
                  </a:cubicBezTo>
                  <a:cubicBezTo>
                    <a:pt x="546485" y="100578"/>
                    <a:pt x="543572" y="97666"/>
                    <a:pt x="539979" y="9766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D0C166-8A8D-4672-84C1-3DFBB4951436}"/>
                </a:ext>
              </a:extLst>
            </p:cNvPr>
            <p:cNvSpPr/>
            <p:nvPr/>
          </p:nvSpPr>
          <p:spPr>
            <a:xfrm>
              <a:off x="11987286" y="3363063"/>
              <a:ext cx="546471" cy="208343"/>
            </a:xfrm>
            <a:custGeom>
              <a:avLst/>
              <a:gdLst>
                <a:gd name="connsiteX0" fmla="*/ 544567 w 546471"/>
                <a:gd name="connsiteY0" fmla="*/ 99572 h 208343"/>
                <a:gd name="connsiteX1" fmla="*/ 446981 w 546471"/>
                <a:gd name="connsiteY1" fmla="*/ 1986 h 208343"/>
                <a:gd name="connsiteX2" fmla="*/ 437782 w 546471"/>
                <a:gd name="connsiteY2" fmla="*/ 1826 h 208343"/>
                <a:gd name="connsiteX3" fmla="*/ 437622 w 546471"/>
                <a:gd name="connsiteY3" fmla="*/ 11025 h 208343"/>
                <a:gd name="connsiteX4" fmla="*/ 437782 w 546471"/>
                <a:gd name="connsiteY4" fmla="*/ 11185 h 208343"/>
                <a:gd name="connsiteX5" fmla="*/ 524152 w 546471"/>
                <a:gd name="connsiteY5" fmla="*/ 97555 h 208343"/>
                <a:gd name="connsiteX6" fmla="*/ 524106 w 546471"/>
                <a:gd name="connsiteY6" fmla="*/ 97666 h 208343"/>
                <a:gd name="connsiteX7" fmla="*/ 6506 w 546471"/>
                <a:gd name="connsiteY7" fmla="*/ 97666 h 208343"/>
                <a:gd name="connsiteX8" fmla="*/ 0 w 546471"/>
                <a:gd name="connsiteY8" fmla="*/ 104172 h 208343"/>
                <a:gd name="connsiteX9" fmla="*/ 6506 w 546471"/>
                <a:gd name="connsiteY9" fmla="*/ 110677 h 208343"/>
                <a:gd name="connsiteX10" fmla="*/ 524106 w 546471"/>
                <a:gd name="connsiteY10" fmla="*/ 110677 h 208343"/>
                <a:gd name="connsiteX11" fmla="*/ 524152 w 546471"/>
                <a:gd name="connsiteY11" fmla="*/ 110788 h 208343"/>
                <a:gd name="connsiteX12" fmla="*/ 437782 w 546471"/>
                <a:gd name="connsiteY12" fmla="*/ 197158 h 208343"/>
                <a:gd name="connsiteX13" fmla="*/ 437622 w 546471"/>
                <a:gd name="connsiteY13" fmla="*/ 206357 h 208343"/>
                <a:gd name="connsiteX14" fmla="*/ 446821 w 546471"/>
                <a:gd name="connsiteY14" fmla="*/ 206517 h 208343"/>
                <a:gd name="connsiteX15" fmla="*/ 446981 w 546471"/>
                <a:gd name="connsiteY15" fmla="*/ 206357 h 208343"/>
                <a:gd name="connsiteX16" fmla="*/ 544567 w 546471"/>
                <a:gd name="connsiteY16" fmla="*/ 108771 h 208343"/>
                <a:gd name="connsiteX17" fmla="*/ 544567 w 546471"/>
                <a:gd name="connsiteY17" fmla="*/ 99572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71" h="208343">
                  <a:moveTo>
                    <a:pt x="544567" y="99572"/>
                  </a:moveTo>
                  <a:lnTo>
                    <a:pt x="446981" y="1986"/>
                  </a:lnTo>
                  <a:cubicBezTo>
                    <a:pt x="444485" y="-598"/>
                    <a:pt x="440367" y="-670"/>
                    <a:pt x="437782" y="1826"/>
                  </a:cubicBezTo>
                  <a:cubicBezTo>
                    <a:pt x="435197" y="4323"/>
                    <a:pt x="435126" y="8441"/>
                    <a:pt x="437622" y="11025"/>
                  </a:cubicBezTo>
                  <a:cubicBezTo>
                    <a:pt x="437675" y="11080"/>
                    <a:pt x="437728" y="11133"/>
                    <a:pt x="437782" y="11185"/>
                  </a:cubicBezTo>
                  <a:lnTo>
                    <a:pt x="524152" y="97555"/>
                  </a:lnTo>
                  <a:cubicBezTo>
                    <a:pt x="524210" y="97620"/>
                    <a:pt x="524191" y="97666"/>
                    <a:pt x="524106" y="97666"/>
                  </a:cubicBezTo>
                  <a:lnTo>
                    <a:pt x="6506" y="97666"/>
                  </a:lnTo>
                  <a:cubicBezTo>
                    <a:pt x="2913" y="97666"/>
                    <a:pt x="0" y="100578"/>
                    <a:pt x="0" y="104172"/>
                  </a:cubicBezTo>
                  <a:cubicBezTo>
                    <a:pt x="0" y="107765"/>
                    <a:pt x="2913" y="110677"/>
                    <a:pt x="6506" y="110677"/>
                  </a:cubicBezTo>
                  <a:lnTo>
                    <a:pt x="524106" y="110677"/>
                  </a:lnTo>
                  <a:cubicBezTo>
                    <a:pt x="524191" y="110677"/>
                    <a:pt x="524210" y="110729"/>
                    <a:pt x="524152" y="110788"/>
                  </a:cubicBezTo>
                  <a:lnTo>
                    <a:pt x="437782" y="197158"/>
                  </a:lnTo>
                  <a:cubicBezTo>
                    <a:pt x="435197" y="199654"/>
                    <a:pt x="435126" y="203772"/>
                    <a:pt x="437622" y="206357"/>
                  </a:cubicBezTo>
                  <a:cubicBezTo>
                    <a:pt x="440118" y="208941"/>
                    <a:pt x="444237" y="209013"/>
                    <a:pt x="446821" y="206517"/>
                  </a:cubicBezTo>
                  <a:cubicBezTo>
                    <a:pt x="446876" y="206464"/>
                    <a:pt x="446929" y="206411"/>
                    <a:pt x="446981" y="206357"/>
                  </a:cubicBezTo>
                  <a:lnTo>
                    <a:pt x="544567" y="108771"/>
                  </a:lnTo>
                  <a:cubicBezTo>
                    <a:pt x="547107" y="106231"/>
                    <a:pt x="547107" y="102112"/>
                    <a:pt x="544567" y="99572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" name="Graphic 7" descr="Mop and bucket outline">
            <a:extLst>
              <a:ext uri="{FF2B5EF4-FFF2-40B4-BE49-F238E27FC236}">
                <a16:creationId xmlns:a16="http://schemas.microsoft.com/office/drawing/2014/main" id="{52038624-4839-4247-B32B-3CE4474F8AB9}"/>
              </a:ext>
            </a:extLst>
          </p:cNvPr>
          <p:cNvGrpSpPr/>
          <p:nvPr/>
        </p:nvGrpSpPr>
        <p:grpSpPr>
          <a:xfrm>
            <a:off x="7884611" y="2041229"/>
            <a:ext cx="479809" cy="514542"/>
            <a:chOff x="5707016" y="3019425"/>
            <a:chExt cx="772738" cy="828675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B197A1B-A9A2-4EE2-A7A4-B688ABB9679A}"/>
                </a:ext>
              </a:extLst>
            </p:cNvPr>
            <p:cNvSpPr/>
            <p:nvPr/>
          </p:nvSpPr>
          <p:spPr>
            <a:xfrm>
              <a:off x="5707016" y="3448050"/>
              <a:ext cx="416189" cy="400050"/>
            </a:xfrm>
            <a:custGeom>
              <a:avLst/>
              <a:gdLst>
                <a:gd name="connsiteX0" fmla="*/ 416189 w 416189"/>
                <a:gd name="connsiteY0" fmla="*/ 71438 h 400050"/>
                <a:gd name="connsiteX1" fmla="*/ 225689 w 416189"/>
                <a:gd name="connsiteY1" fmla="*/ 0 h 400050"/>
                <a:gd name="connsiteX2" fmla="*/ 35189 w 416189"/>
                <a:gd name="connsiteY2" fmla="*/ 71438 h 400050"/>
                <a:gd name="connsiteX3" fmla="*/ 36913 w 416189"/>
                <a:gd name="connsiteY3" fmla="*/ 81658 h 400050"/>
                <a:gd name="connsiteX4" fmla="*/ 38818 w 416189"/>
                <a:gd name="connsiteY4" fmla="*/ 91802 h 400050"/>
                <a:gd name="connsiteX5" fmla="*/ 21740 w 416189"/>
                <a:gd name="connsiteY5" fmla="*/ 268853 h 400050"/>
                <a:gd name="connsiteX6" fmla="*/ 114561 w 416189"/>
                <a:gd name="connsiteY6" fmla="*/ 308077 h 400050"/>
                <a:gd name="connsiteX7" fmla="*/ 135068 w 416189"/>
                <a:gd name="connsiteY7" fmla="*/ 306934 h 400050"/>
                <a:gd name="connsiteX8" fmla="*/ 277277 w 416189"/>
                <a:gd name="connsiteY8" fmla="*/ 243916 h 400050"/>
                <a:gd name="connsiteX9" fmla="*/ 306804 w 416189"/>
                <a:gd name="connsiteY9" fmla="*/ 217161 h 400050"/>
                <a:gd name="connsiteX10" fmla="*/ 309300 w 416189"/>
                <a:gd name="connsiteY10" fmla="*/ 214589 h 400050"/>
                <a:gd name="connsiteX11" fmla="*/ 310090 w 416189"/>
                <a:gd name="connsiteY11" fmla="*/ 215017 h 400050"/>
                <a:gd name="connsiteX12" fmla="*/ 334189 w 416189"/>
                <a:gd name="connsiteY12" fmla="*/ 217942 h 400050"/>
                <a:gd name="connsiteX13" fmla="*/ 358061 w 416189"/>
                <a:gd name="connsiteY13" fmla="*/ 177286 h 400050"/>
                <a:gd name="connsiteX14" fmla="*/ 317405 w 416189"/>
                <a:gd name="connsiteY14" fmla="*/ 153413 h 400050"/>
                <a:gd name="connsiteX15" fmla="*/ 293764 w 416189"/>
                <a:gd name="connsiteY15" fmla="*/ 176441 h 400050"/>
                <a:gd name="connsiteX16" fmla="*/ 295822 w 416189"/>
                <a:gd name="connsiteY16" fmla="*/ 200149 h 400050"/>
                <a:gd name="connsiteX17" fmla="*/ 296146 w 416189"/>
                <a:gd name="connsiteY17" fmla="*/ 200835 h 400050"/>
                <a:gd name="connsiteX18" fmla="*/ 294707 w 416189"/>
                <a:gd name="connsiteY18" fmla="*/ 202321 h 400050"/>
                <a:gd name="connsiteX19" fmla="*/ 265342 w 416189"/>
                <a:gd name="connsiteY19" fmla="*/ 229057 h 400050"/>
                <a:gd name="connsiteX20" fmla="*/ 133001 w 416189"/>
                <a:gd name="connsiteY20" fmla="*/ 287998 h 400050"/>
                <a:gd name="connsiteX21" fmla="*/ 94406 w 416189"/>
                <a:gd name="connsiteY21" fmla="*/ 287407 h 400050"/>
                <a:gd name="connsiteX22" fmla="*/ 61345 w 416189"/>
                <a:gd name="connsiteY22" fmla="*/ 108909 h 400050"/>
                <a:gd name="connsiteX23" fmla="*/ 225689 w 416189"/>
                <a:gd name="connsiteY23" fmla="*/ 142875 h 400050"/>
                <a:gd name="connsiteX24" fmla="*/ 390034 w 416189"/>
                <a:gd name="connsiteY24" fmla="*/ 108909 h 400050"/>
                <a:gd name="connsiteX25" fmla="*/ 349724 w 416189"/>
                <a:gd name="connsiteY25" fmla="*/ 326612 h 400050"/>
                <a:gd name="connsiteX26" fmla="*/ 225689 w 416189"/>
                <a:gd name="connsiteY26" fmla="*/ 381000 h 400050"/>
                <a:gd name="connsiteX27" fmla="*/ 102121 w 416189"/>
                <a:gd name="connsiteY27" fmla="*/ 328222 h 400050"/>
                <a:gd name="connsiteX28" fmla="*/ 82119 w 416189"/>
                <a:gd name="connsiteY28" fmla="*/ 325555 h 400050"/>
                <a:gd name="connsiteX29" fmla="*/ 83071 w 416189"/>
                <a:gd name="connsiteY29" fmla="*/ 330708 h 400050"/>
                <a:gd name="connsiteX30" fmla="*/ 225689 w 416189"/>
                <a:gd name="connsiteY30" fmla="*/ 400050 h 400050"/>
                <a:gd name="connsiteX31" fmla="*/ 368402 w 416189"/>
                <a:gd name="connsiteY31" fmla="*/ 330346 h 400050"/>
                <a:gd name="connsiteX32" fmla="*/ 414456 w 416189"/>
                <a:gd name="connsiteY32" fmla="*/ 81658 h 400050"/>
                <a:gd name="connsiteX33" fmla="*/ 416189 w 416189"/>
                <a:gd name="connsiteY33" fmla="*/ 71438 h 400050"/>
                <a:gd name="connsiteX34" fmla="*/ 321816 w 416189"/>
                <a:gd name="connsiteY34" fmla="*/ 171964 h 400050"/>
                <a:gd name="connsiteX35" fmla="*/ 339473 w 416189"/>
                <a:gd name="connsiteY35" fmla="*/ 181925 h 400050"/>
                <a:gd name="connsiteX36" fmla="*/ 339475 w 416189"/>
                <a:gd name="connsiteY36" fmla="*/ 189614 h 400050"/>
                <a:gd name="connsiteX37" fmla="*/ 329578 w 416189"/>
                <a:gd name="connsiteY37" fmla="*/ 199511 h 400050"/>
                <a:gd name="connsiteX38" fmla="*/ 311929 w 416189"/>
                <a:gd name="connsiteY38" fmla="*/ 189674 h 400050"/>
                <a:gd name="connsiteX39" fmla="*/ 311929 w 416189"/>
                <a:gd name="connsiteY39" fmla="*/ 181861 h 400050"/>
                <a:gd name="connsiteX40" fmla="*/ 321816 w 416189"/>
                <a:gd name="connsiteY40" fmla="*/ 171964 h 400050"/>
                <a:gd name="connsiteX41" fmla="*/ 36570 w 416189"/>
                <a:gd name="connsiteY41" fmla="*/ 256927 h 400050"/>
                <a:gd name="connsiteX42" fmla="*/ 43905 w 416189"/>
                <a:gd name="connsiteY42" fmla="*/ 119386 h 400050"/>
                <a:gd name="connsiteX43" fmla="*/ 74127 w 416189"/>
                <a:gd name="connsiteY43" fmla="*/ 282578 h 400050"/>
                <a:gd name="connsiteX44" fmla="*/ 36570 w 416189"/>
                <a:gd name="connsiteY44" fmla="*/ 256927 h 400050"/>
                <a:gd name="connsiteX45" fmla="*/ 225689 w 416189"/>
                <a:gd name="connsiteY45" fmla="*/ 123825 h 400050"/>
                <a:gd name="connsiteX46" fmla="*/ 55363 w 416189"/>
                <a:gd name="connsiteY46" fmla="*/ 76619 h 400050"/>
                <a:gd name="connsiteX47" fmla="*/ 54315 w 416189"/>
                <a:gd name="connsiteY47" fmla="*/ 70990 h 400050"/>
                <a:gd name="connsiteX48" fmla="*/ 225689 w 416189"/>
                <a:gd name="connsiteY48" fmla="*/ 19050 h 400050"/>
                <a:gd name="connsiteX49" fmla="*/ 397054 w 416189"/>
                <a:gd name="connsiteY49" fmla="*/ 70990 h 400050"/>
                <a:gd name="connsiteX50" fmla="*/ 396015 w 416189"/>
                <a:gd name="connsiteY50" fmla="*/ 76619 h 400050"/>
                <a:gd name="connsiteX51" fmla="*/ 225689 w 416189"/>
                <a:gd name="connsiteY51" fmla="*/ 12382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16189" h="400050">
                  <a:moveTo>
                    <a:pt x="416189" y="71438"/>
                  </a:moveTo>
                  <a:cubicBezTo>
                    <a:pt x="416189" y="25032"/>
                    <a:pt x="318082" y="0"/>
                    <a:pt x="225689" y="0"/>
                  </a:cubicBezTo>
                  <a:cubicBezTo>
                    <a:pt x="133297" y="0"/>
                    <a:pt x="35189" y="25032"/>
                    <a:pt x="35189" y="71438"/>
                  </a:cubicBezTo>
                  <a:cubicBezTo>
                    <a:pt x="35207" y="74915"/>
                    <a:pt x="35789" y="78367"/>
                    <a:pt x="36913" y="81658"/>
                  </a:cubicBezTo>
                  <a:lnTo>
                    <a:pt x="38818" y="91802"/>
                  </a:lnTo>
                  <a:cubicBezTo>
                    <a:pt x="-5759" y="156915"/>
                    <a:pt x="-12617" y="226104"/>
                    <a:pt x="21740" y="268853"/>
                  </a:cubicBezTo>
                  <a:cubicBezTo>
                    <a:pt x="42304" y="294484"/>
                    <a:pt x="74794" y="308077"/>
                    <a:pt x="114561" y="308077"/>
                  </a:cubicBezTo>
                  <a:cubicBezTo>
                    <a:pt x="121412" y="308065"/>
                    <a:pt x="128258" y="307684"/>
                    <a:pt x="135068" y="306934"/>
                  </a:cubicBezTo>
                  <a:cubicBezTo>
                    <a:pt x="187431" y="299639"/>
                    <a:pt x="236699" y="277807"/>
                    <a:pt x="277277" y="243916"/>
                  </a:cubicBezTo>
                  <a:cubicBezTo>
                    <a:pt x="287629" y="235577"/>
                    <a:pt x="297488" y="226644"/>
                    <a:pt x="306804" y="217161"/>
                  </a:cubicBezTo>
                  <a:lnTo>
                    <a:pt x="309300" y="214589"/>
                  </a:lnTo>
                  <a:lnTo>
                    <a:pt x="310090" y="215017"/>
                  </a:lnTo>
                  <a:cubicBezTo>
                    <a:pt x="317435" y="219095"/>
                    <a:pt x="326082" y="220145"/>
                    <a:pt x="334189" y="217942"/>
                  </a:cubicBezTo>
                  <a:cubicBezTo>
                    <a:pt x="352008" y="213307"/>
                    <a:pt x="362696" y="195104"/>
                    <a:pt x="358061" y="177286"/>
                  </a:cubicBezTo>
                  <a:cubicBezTo>
                    <a:pt x="353426" y="159467"/>
                    <a:pt x="335224" y="148779"/>
                    <a:pt x="317405" y="153413"/>
                  </a:cubicBezTo>
                  <a:cubicBezTo>
                    <a:pt x="306012" y="156377"/>
                    <a:pt x="297026" y="165129"/>
                    <a:pt x="293764" y="176441"/>
                  </a:cubicBezTo>
                  <a:cubicBezTo>
                    <a:pt x="291361" y="184313"/>
                    <a:pt x="292098" y="192809"/>
                    <a:pt x="295822" y="200149"/>
                  </a:cubicBezTo>
                  <a:lnTo>
                    <a:pt x="296146" y="200835"/>
                  </a:lnTo>
                  <a:lnTo>
                    <a:pt x="294707" y="202321"/>
                  </a:lnTo>
                  <a:cubicBezTo>
                    <a:pt x="285455" y="211804"/>
                    <a:pt x="275649" y="220731"/>
                    <a:pt x="265342" y="229057"/>
                  </a:cubicBezTo>
                  <a:cubicBezTo>
                    <a:pt x="227598" y="260677"/>
                    <a:pt x="181753" y="281095"/>
                    <a:pt x="133001" y="287998"/>
                  </a:cubicBezTo>
                  <a:cubicBezTo>
                    <a:pt x="120164" y="289448"/>
                    <a:pt x="107193" y="289250"/>
                    <a:pt x="94406" y="287407"/>
                  </a:cubicBezTo>
                  <a:lnTo>
                    <a:pt x="61345" y="108909"/>
                  </a:lnTo>
                  <a:cubicBezTo>
                    <a:pt x="96673" y="131159"/>
                    <a:pt x="162529" y="142875"/>
                    <a:pt x="225689" y="142875"/>
                  </a:cubicBezTo>
                  <a:cubicBezTo>
                    <a:pt x="288850" y="142875"/>
                    <a:pt x="354705" y="131159"/>
                    <a:pt x="390034" y="108909"/>
                  </a:cubicBezTo>
                  <a:lnTo>
                    <a:pt x="349724" y="326612"/>
                  </a:lnTo>
                  <a:cubicBezTo>
                    <a:pt x="339561" y="373932"/>
                    <a:pt x="267647" y="381000"/>
                    <a:pt x="225689" y="381000"/>
                  </a:cubicBezTo>
                  <a:cubicBezTo>
                    <a:pt x="175207" y="381000"/>
                    <a:pt x="113199" y="371694"/>
                    <a:pt x="102121" y="328222"/>
                  </a:cubicBezTo>
                  <a:cubicBezTo>
                    <a:pt x="95403" y="327767"/>
                    <a:pt x="88722" y="326875"/>
                    <a:pt x="82119" y="325555"/>
                  </a:cubicBezTo>
                  <a:lnTo>
                    <a:pt x="83071" y="330708"/>
                  </a:lnTo>
                  <a:cubicBezTo>
                    <a:pt x="90215" y="362341"/>
                    <a:pt x="120695" y="400050"/>
                    <a:pt x="225689" y="400050"/>
                  </a:cubicBezTo>
                  <a:cubicBezTo>
                    <a:pt x="331274" y="400050"/>
                    <a:pt x="361544" y="362293"/>
                    <a:pt x="368402" y="330346"/>
                  </a:cubicBezTo>
                  <a:lnTo>
                    <a:pt x="414456" y="81658"/>
                  </a:lnTo>
                  <a:cubicBezTo>
                    <a:pt x="415583" y="78367"/>
                    <a:pt x="416168" y="74916"/>
                    <a:pt x="416189" y="71438"/>
                  </a:cubicBezTo>
                  <a:close/>
                  <a:moveTo>
                    <a:pt x="321816" y="171964"/>
                  </a:moveTo>
                  <a:cubicBezTo>
                    <a:pt x="329442" y="169839"/>
                    <a:pt x="337347" y="174298"/>
                    <a:pt x="339473" y="181925"/>
                  </a:cubicBezTo>
                  <a:cubicBezTo>
                    <a:pt x="340174" y="184440"/>
                    <a:pt x="340174" y="187099"/>
                    <a:pt x="339475" y="189614"/>
                  </a:cubicBezTo>
                  <a:cubicBezTo>
                    <a:pt x="338162" y="194433"/>
                    <a:pt x="334397" y="198198"/>
                    <a:pt x="329578" y="199511"/>
                  </a:cubicBezTo>
                  <a:cubicBezTo>
                    <a:pt x="321988" y="201668"/>
                    <a:pt x="314086" y="197265"/>
                    <a:pt x="311929" y="189674"/>
                  </a:cubicBezTo>
                  <a:cubicBezTo>
                    <a:pt x="311203" y="187121"/>
                    <a:pt x="311203" y="184414"/>
                    <a:pt x="311929" y="181861"/>
                  </a:cubicBezTo>
                  <a:cubicBezTo>
                    <a:pt x="313241" y="177045"/>
                    <a:pt x="317002" y="173282"/>
                    <a:pt x="321816" y="171964"/>
                  </a:cubicBezTo>
                  <a:close/>
                  <a:moveTo>
                    <a:pt x="36570" y="256927"/>
                  </a:moveTo>
                  <a:cubicBezTo>
                    <a:pt x="10415" y="224333"/>
                    <a:pt x="13710" y="171974"/>
                    <a:pt x="43905" y="119386"/>
                  </a:cubicBezTo>
                  <a:lnTo>
                    <a:pt x="74127" y="282578"/>
                  </a:lnTo>
                  <a:cubicBezTo>
                    <a:pt x="59431" y="277759"/>
                    <a:pt x="46407" y="268863"/>
                    <a:pt x="36570" y="256927"/>
                  </a:cubicBezTo>
                  <a:close/>
                  <a:moveTo>
                    <a:pt x="225689" y="123825"/>
                  </a:moveTo>
                  <a:cubicBezTo>
                    <a:pt x="134364" y="123825"/>
                    <a:pt x="64612" y="99870"/>
                    <a:pt x="55363" y="76619"/>
                  </a:cubicBezTo>
                  <a:lnTo>
                    <a:pt x="54315" y="70990"/>
                  </a:lnTo>
                  <a:cubicBezTo>
                    <a:pt x="55182" y="46377"/>
                    <a:pt x="128144" y="19050"/>
                    <a:pt x="225689" y="19050"/>
                  </a:cubicBezTo>
                  <a:cubicBezTo>
                    <a:pt x="323235" y="19050"/>
                    <a:pt x="396187" y="46377"/>
                    <a:pt x="397054" y="70990"/>
                  </a:cubicBezTo>
                  <a:lnTo>
                    <a:pt x="396015" y="76619"/>
                  </a:lnTo>
                  <a:cubicBezTo>
                    <a:pt x="386767" y="99870"/>
                    <a:pt x="317005" y="123825"/>
                    <a:pt x="2256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0DC7EC-9CFA-45F5-9536-020CA017270A}"/>
                </a:ext>
              </a:extLst>
            </p:cNvPr>
            <p:cNvSpPr/>
            <p:nvPr/>
          </p:nvSpPr>
          <p:spPr>
            <a:xfrm>
              <a:off x="6093459" y="3019425"/>
              <a:ext cx="386295" cy="819150"/>
            </a:xfrm>
            <a:custGeom>
              <a:avLst/>
              <a:gdLst>
                <a:gd name="connsiteX0" fmla="*/ 348186 w 386295"/>
                <a:gd name="connsiteY0" fmla="*/ 631231 h 819150"/>
                <a:gd name="connsiteX1" fmla="*/ 379676 w 386295"/>
                <a:gd name="connsiteY1" fmla="*/ 637194 h 819150"/>
                <a:gd name="connsiteX2" fmla="*/ 384143 w 386295"/>
                <a:gd name="connsiteY2" fmla="*/ 613381 h 819150"/>
                <a:gd name="connsiteX3" fmla="*/ 347596 w 386295"/>
                <a:gd name="connsiteY3" fmla="*/ 559994 h 819150"/>
                <a:gd name="connsiteX4" fmla="*/ 299390 w 386295"/>
                <a:gd name="connsiteY4" fmla="*/ 551678 h 819150"/>
                <a:gd name="connsiteX5" fmla="*/ 275082 w 386295"/>
                <a:gd name="connsiteY5" fmla="*/ 515969 h 819150"/>
                <a:gd name="connsiteX6" fmla="*/ 371827 w 386295"/>
                <a:gd name="connsiteY6" fmla="*/ 0 h 819150"/>
                <a:gd name="connsiteX7" fmla="*/ 352425 w 386295"/>
                <a:gd name="connsiteY7" fmla="*/ 0 h 819150"/>
                <a:gd name="connsiteX8" fmla="*/ 257413 w 386295"/>
                <a:gd name="connsiteY8" fmla="*/ 506816 h 819150"/>
                <a:gd name="connsiteX9" fmla="*/ 222999 w 386295"/>
                <a:gd name="connsiteY9" fmla="*/ 499824 h 819150"/>
                <a:gd name="connsiteX10" fmla="*/ 316944 w 386295"/>
                <a:gd name="connsiteY10" fmla="*/ 0 h 819150"/>
                <a:gd name="connsiteX11" fmla="*/ 297561 w 386295"/>
                <a:gd name="connsiteY11" fmla="*/ 0 h 819150"/>
                <a:gd name="connsiteX12" fmla="*/ 203263 w 386295"/>
                <a:gd name="connsiteY12" fmla="*/ 501644 h 819150"/>
                <a:gd name="connsiteX13" fmla="*/ 167497 w 386295"/>
                <a:gd name="connsiteY13" fmla="*/ 525990 h 819150"/>
                <a:gd name="connsiteX14" fmla="*/ 119110 w 386295"/>
                <a:gd name="connsiteY14" fmla="*/ 516807 h 819150"/>
                <a:gd name="connsiteX15" fmla="*/ 65770 w 386295"/>
                <a:gd name="connsiteY15" fmla="*/ 553222 h 819150"/>
                <a:gd name="connsiteX16" fmla="*/ 61322 w 386295"/>
                <a:gd name="connsiteY16" fmla="*/ 576977 h 819150"/>
                <a:gd name="connsiteX17" fmla="*/ 105604 w 386295"/>
                <a:gd name="connsiteY17" fmla="*/ 585283 h 819150"/>
                <a:gd name="connsiteX18" fmla="*/ 11801 w 386295"/>
                <a:gd name="connsiteY18" fmla="*/ 803805 h 819150"/>
                <a:gd name="connsiteX19" fmla="*/ 0 w 386295"/>
                <a:gd name="connsiteY19" fmla="*/ 819150 h 819150"/>
                <a:gd name="connsiteX20" fmla="*/ 75533 w 386295"/>
                <a:gd name="connsiteY20" fmla="*/ 819150 h 819150"/>
                <a:gd name="connsiteX21" fmla="*/ 78191 w 386295"/>
                <a:gd name="connsiteY21" fmla="*/ 813987 h 819150"/>
                <a:gd name="connsiteX22" fmla="*/ 101051 w 386295"/>
                <a:gd name="connsiteY22" fmla="*/ 776916 h 819150"/>
                <a:gd name="connsiteX23" fmla="*/ 101203 w 386295"/>
                <a:gd name="connsiteY23" fmla="*/ 777021 h 819150"/>
                <a:gd name="connsiteX24" fmla="*/ 99984 w 386295"/>
                <a:gd name="connsiteY24" fmla="*/ 815397 h 819150"/>
                <a:gd name="connsiteX25" fmla="*/ 102841 w 386295"/>
                <a:gd name="connsiteY25" fmla="*/ 819150 h 819150"/>
                <a:gd name="connsiteX26" fmla="*/ 157953 w 386295"/>
                <a:gd name="connsiteY26" fmla="*/ 819150 h 819150"/>
                <a:gd name="connsiteX27" fmla="*/ 193262 w 386295"/>
                <a:gd name="connsiteY27" fmla="*/ 784622 h 819150"/>
                <a:gd name="connsiteX28" fmla="*/ 214055 w 386295"/>
                <a:gd name="connsiteY28" fmla="*/ 756857 h 819150"/>
                <a:gd name="connsiteX29" fmla="*/ 214208 w 386295"/>
                <a:gd name="connsiteY29" fmla="*/ 756952 h 819150"/>
                <a:gd name="connsiteX30" fmla="*/ 209902 w 386295"/>
                <a:gd name="connsiteY30" fmla="*/ 771906 h 819150"/>
                <a:gd name="connsiteX31" fmla="*/ 206473 w 386295"/>
                <a:gd name="connsiteY31" fmla="*/ 809930 h 819150"/>
                <a:gd name="connsiteX32" fmla="*/ 218713 w 386295"/>
                <a:gd name="connsiteY32" fmla="*/ 818883 h 819150"/>
                <a:gd name="connsiteX33" fmla="*/ 258718 w 386295"/>
                <a:gd name="connsiteY33" fmla="*/ 819150 h 819150"/>
                <a:gd name="connsiteX34" fmla="*/ 260147 w 386295"/>
                <a:gd name="connsiteY34" fmla="*/ 819045 h 819150"/>
                <a:gd name="connsiteX35" fmla="*/ 294075 w 386295"/>
                <a:gd name="connsiteY35" fmla="*/ 760857 h 819150"/>
                <a:gd name="connsiteX36" fmla="*/ 299523 w 386295"/>
                <a:gd name="connsiteY36" fmla="*/ 737045 h 819150"/>
                <a:gd name="connsiteX37" fmla="*/ 299714 w 386295"/>
                <a:gd name="connsiteY37" fmla="*/ 737045 h 819150"/>
                <a:gd name="connsiteX38" fmla="*/ 299599 w 386295"/>
                <a:gd name="connsiteY38" fmla="*/ 809073 h 819150"/>
                <a:gd name="connsiteX39" fmla="*/ 299085 w 386295"/>
                <a:gd name="connsiteY39" fmla="*/ 819150 h 819150"/>
                <a:gd name="connsiteX40" fmla="*/ 386296 w 386295"/>
                <a:gd name="connsiteY40" fmla="*/ 819150 h 819150"/>
                <a:gd name="connsiteX41" fmla="*/ 380914 w 386295"/>
                <a:gd name="connsiteY41" fmla="*/ 806015 h 819150"/>
                <a:gd name="connsiteX42" fmla="*/ 348186 w 386295"/>
                <a:gd name="connsiteY42" fmla="*/ 631231 h 819150"/>
                <a:gd name="connsiteX43" fmla="*/ 83544 w 386295"/>
                <a:gd name="connsiteY43" fmla="*/ 561765 h 819150"/>
                <a:gd name="connsiteX44" fmla="*/ 84496 w 386295"/>
                <a:gd name="connsiteY44" fmla="*/ 556679 h 819150"/>
                <a:gd name="connsiteX45" fmla="*/ 115196 w 386295"/>
                <a:gd name="connsiteY45" fmla="*/ 535448 h 819150"/>
                <a:gd name="connsiteX46" fmla="*/ 115643 w 386295"/>
                <a:gd name="connsiteY46" fmla="*/ 535534 h 819150"/>
                <a:gd name="connsiteX47" fmla="*/ 171717 w 386295"/>
                <a:gd name="connsiteY47" fmla="*/ 546173 h 819150"/>
                <a:gd name="connsiteX48" fmla="*/ 213941 w 386295"/>
                <a:gd name="connsiteY48" fmla="*/ 517417 h 819150"/>
                <a:gd name="connsiteX49" fmla="*/ 259299 w 386295"/>
                <a:gd name="connsiteY49" fmla="*/ 526647 h 819150"/>
                <a:gd name="connsiteX50" fmla="*/ 288188 w 386295"/>
                <a:gd name="connsiteY50" fmla="*/ 569081 h 819150"/>
                <a:gd name="connsiteX51" fmla="*/ 344272 w 386295"/>
                <a:gd name="connsiteY51" fmla="*/ 578739 h 819150"/>
                <a:gd name="connsiteX52" fmla="*/ 365509 w 386295"/>
                <a:gd name="connsiteY52" fmla="*/ 609386 h 819150"/>
                <a:gd name="connsiteX53" fmla="*/ 365408 w 386295"/>
                <a:gd name="connsiteY53" fmla="*/ 609914 h 819150"/>
                <a:gd name="connsiteX54" fmla="*/ 364455 w 386295"/>
                <a:gd name="connsiteY54" fmla="*/ 614924 h 819150"/>
                <a:gd name="connsiteX55" fmla="*/ 335251 w 386295"/>
                <a:gd name="connsiteY55" fmla="*/ 609400 h 819150"/>
                <a:gd name="connsiteX56" fmla="*/ 125492 w 386295"/>
                <a:gd name="connsiteY56" fmla="*/ 569652 h 819150"/>
                <a:gd name="connsiteX57" fmla="*/ 125492 w 386295"/>
                <a:gd name="connsiteY57" fmla="*/ 569652 h 819150"/>
                <a:gd name="connsiteX58" fmla="*/ 117948 w 386295"/>
                <a:gd name="connsiteY58" fmla="*/ 568242 h 819150"/>
                <a:gd name="connsiteX59" fmla="*/ 117396 w 386295"/>
                <a:gd name="connsiteY59" fmla="*/ 568138 h 819150"/>
                <a:gd name="connsiteX60" fmla="*/ 117396 w 386295"/>
                <a:gd name="connsiteY60" fmla="*/ 568138 h 819150"/>
                <a:gd name="connsiteX61" fmla="*/ 319088 w 386295"/>
                <a:gd name="connsiteY61" fmla="*/ 800100 h 819150"/>
                <a:gd name="connsiteX62" fmla="*/ 308239 w 386295"/>
                <a:gd name="connsiteY62" fmla="*/ 707250 h 819150"/>
                <a:gd name="connsiteX63" fmla="*/ 295561 w 386295"/>
                <a:gd name="connsiteY63" fmla="*/ 708203 h 819150"/>
                <a:gd name="connsiteX64" fmla="*/ 275358 w 386295"/>
                <a:gd name="connsiteY64" fmla="*/ 757190 h 819150"/>
                <a:gd name="connsiteX65" fmla="*/ 257832 w 386295"/>
                <a:gd name="connsiteY65" fmla="*/ 800052 h 819150"/>
                <a:gd name="connsiteX66" fmla="*/ 222885 w 386295"/>
                <a:gd name="connsiteY66" fmla="*/ 800052 h 819150"/>
                <a:gd name="connsiteX67" fmla="*/ 227971 w 386295"/>
                <a:gd name="connsiteY67" fmla="*/ 777783 h 819150"/>
                <a:gd name="connsiteX68" fmla="*/ 225628 w 386295"/>
                <a:gd name="connsiteY68" fmla="*/ 738321 h 819150"/>
                <a:gd name="connsiteX69" fmla="*/ 177260 w 386295"/>
                <a:gd name="connsiteY69" fmla="*/ 774182 h 819150"/>
                <a:gd name="connsiteX70" fmla="*/ 157915 w 386295"/>
                <a:gd name="connsiteY70" fmla="*/ 800100 h 819150"/>
                <a:gd name="connsiteX71" fmla="*/ 114100 w 386295"/>
                <a:gd name="connsiteY71" fmla="*/ 800100 h 819150"/>
                <a:gd name="connsiteX72" fmla="*/ 126025 w 386295"/>
                <a:gd name="connsiteY72" fmla="*/ 769830 h 819150"/>
                <a:gd name="connsiteX73" fmla="*/ 131836 w 386295"/>
                <a:gd name="connsiteY73" fmla="*/ 741255 h 819150"/>
                <a:gd name="connsiteX74" fmla="*/ 117710 w 386295"/>
                <a:gd name="connsiteY74" fmla="*/ 737368 h 819150"/>
                <a:gd name="connsiteX75" fmla="*/ 63979 w 386295"/>
                <a:gd name="connsiteY75" fmla="*/ 800052 h 819150"/>
                <a:gd name="connsiteX76" fmla="*/ 38338 w 386295"/>
                <a:gd name="connsiteY76" fmla="*/ 800052 h 819150"/>
                <a:gd name="connsiteX77" fmla="*/ 124377 w 386295"/>
                <a:gd name="connsiteY77" fmla="*/ 588778 h 819150"/>
                <a:gd name="connsiteX78" fmla="*/ 329165 w 386295"/>
                <a:gd name="connsiteY78" fmla="*/ 627583 h 819150"/>
                <a:gd name="connsiteX79" fmla="*/ 358140 w 386295"/>
                <a:gd name="connsiteY79" fmla="*/ 80010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86295" h="819150">
                  <a:moveTo>
                    <a:pt x="348186" y="631231"/>
                  </a:moveTo>
                  <a:lnTo>
                    <a:pt x="379676" y="637194"/>
                  </a:lnTo>
                  <a:lnTo>
                    <a:pt x="384143" y="613381"/>
                  </a:lnTo>
                  <a:cubicBezTo>
                    <a:pt x="388777" y="588550"/>
                    <a:pt x="372422" y="564658"/>
                    <a:pt x="347596" y="559994"/>
                  </a:cubicBezTo>
                  <a:lnTo>
                    <a:pt x="299390" y="551678"/>
                  </a:lnTo>
                  <a:lnTo>
                    <a:pt x="275082" y="515969"/>
                  </a:lnTo>
                  <a:lnTo>
                    <a:pt x="371827" y="0"/>
                  </a:lnTo>
                  <a:lnTo>
                    <a:pt x="352425" y="0"/>
                  </a:lnTo>
                  <a:lnTo>
                    <a:pt x="257413" y="506816"/>
                  </a:lnTo>
                  <a:lnTo>
                    <a:pt x="222999" y="499824"/>
                  </a:lnTo>
                  <a:lnTo>
                    <a:pt x="316944" y="0"/>
                  </a:lnTo>
                  <a:lnTo>
                    <a:pt x="297561" y="0"/>
                  </a:lnTo>
                  <a:lnTo>
                    <a:pt x="203263" y="501644"/>
                  </a:lnTo>
                  <a:lnTo>
                    <a:pt x="167497" y="525990"/>
                  </a:lnTo>
                  <a:lnTo>
                    <a:pt x="119110" y="516807"/>
                  </a:lnTo>
                  <a:cubicBezTo>
                    <a:pt x="94341" y="512208"/>
                    <a:pt x="70508" y="528478"/>
                    <a:pt x="65770" y="553222"/>
                  </a:cubicBezTo>
                  <a:lnTo>
                    <a:pt x="61322" y="576977"/>
                  </a:lnTo>
                  <a:lnTo>
                    <a:pt x="105604" y="585283"/>
                  </a:lnTo>
                  <a:cubicBezTo>
                    <a:pt x="102508" y="623507"/>
                    <a:pt x="86677" y="706860"/>
                    <a:pt x="11801" y="803805"/>
                  </a:cubicBezTo>
                  <a:lnTo>
                    <a:pt x="0" y="819150"/>
                  </a:lnTo>
                  <a:lnTo>
                    <a:pt x="75533" y="819150"/>
                  </a:lnTo>
                  <a:lnTo>
                    <a:pt x="78191" y="813987"/>
                  </a:lnTo>
                  <a:cubicBezTo>
                    <a:pt x="84871" y="801074"/>
                    <a:pt x="92512" y="788682"/>
                    <a:pt x="101051" y="776916"/>
                  </a:cubicBezTo>
                  <a:cubicBezTo>
                    <a:pt x="101327" y="776535"/>
                    <a:pt x="101394" y="776592"/>
                    <a:pt x="101203" y="777021"/>
                  </a:cubicBezTo>
                  <a:cubicBezTo>
                    <a:pt x="95355" y="790356"/>
                    <a:pt x="91850" y="804720"/>
                    <a:pt x="99984" y="815397"/>
                  </a:cubicBezTo>
                  <a:lnTo>
                    <a:pt x="102841" y="819150"/>
                  </a:lnTo>
                  <a:lnTo>
                    <a:pt x="157953" y="819150"/>
                  </a:lnTo>
                  <a:cubicBezTo>
                    <a:pt x="170774" y="819150"/>
                    <a:pt x="180699" y="803910"/>
                    <a:pt x="193262" y="784622"/>
                  </a:cubicBezTo>
                  <a:cubicBezTo>
                    <a:pt x="199198" y="774662"/>
                    <a:pt x="206168" y="765355"/>
                    <a:pt x="214055" y="756857"/>
                  </a:cubicBezTo>
                  <a:cubicBezTo>
                    <a:pt x="214170" y="756752"/>
                    <a:pt x="214236" y="756790"/>
                    <a:pt x="214208" y="756952"/>
                  </a:cubicBezTo>
                  <a:cubicBezTo>
                    <a:pt x="213044" y="762010"/>
                    <a:pt x="211606" y="767003"/>
                    <a:pt x="209902" y="771906"/>
                  </a:cubicBezTo>
                  <a:cubicBezTo>
                    <a:pt x="205416" y="785593"/>
                    <a:pt x="200787" y="799748"/>
                    <a:pt x="206473" y="809930"/>
                  </a:cubicBezTo>
                  <a:cubicBezTo>
                    <a:pt x="209076" y="814535"/>
                    <a:pt x="213535" y="817797"/>
                    <a:pt x="218713" y="818883"/>
                  </a:cubicBezTo>
                  <a:lnTo>
                    <a:pt x="258718" y="819150"/>
                  </a:lnTo>
                  <a:lnTo>
                    <a:pt x="260147" y="819045"/>
                  </a:lnTo>
                  <a:cubicBezTo>
                    <a:pt x="283397" y="815521"/>
                    <a:pt x="289065" y="786479"/>
                    <a:pt x="294075" y="760857"/>
                  </a:cubicBezTo>
                  <a:cubicBezTo>
                    <a:pt x="295599" y="753066"/>
                    <a:pt x="297323" y="744264"/>
                    <a:pt x="299523" y="737045"/>
                  </a:cubicBezTo>
                  <a:cubicBezTo>
                    <a:pt x="299609" y="736768"/>
                    <a:pt x="299695" y="736778"/>
                    <a:pt x="299714" y="737045"/>
                  </a:cubicBezTo>
                  <a:cubicBezTo>
                    <a:pt x="301036" y="761037"/>
                    <a:pt x="300998" y="785085"/>
                    <a:pt x="299599" y="809073"/>
                  </a:cubicBezTo>
                  <a:lnTo>
                    <a:pt x="299085" y="819150"/>
                  </a:lnTo>
                  <a:lnTo>
                    <a:pt x="386296" y="819150"/>
                  </a:lnTo>
                  <a:lnTo>
                    <a:pt x="380914" y="806015"/>
                  </a:lnTo>
                  <a:cubicBezTo>
                    <a:pt x="359264" y="750286"/>
                    <a:pt x="348165" y="691018"/>
                    <a:pt x="348186" y="631231"/>
                  </a:cubicBezTo>
                  <a:close/>
                  <a:moveTo>
                    <a:pt x="83544" y="561765"/>
                  </a:moveTo>
                  <a:lnTo>
                    <a:pt x="84496" y="556679"/>
                  </a:lnTo>
                  <a:cubicBezTo>
                    <a:pt x="87111" y="542338"/>
                    <a:pt x="100856" y="532833"/>
                    <a:pt x="115196" y="535448"/>
                  </a:cubicBezTo>
                  <a:cubicBezTo>
                    <a:pt x="115346" y="535476"/>
                    <a:pt x="115494" y="535504"/>
                    <a:pt x="115643" y="535534"/>
                  </a:cubicBezTo>
                  <a:lnTo>
                    <a:pt x="171717" y="546173"/>
                  </a:lnTo>
                  <a:lnTo>
                    <a:pt x="213941" y="517417"/>
                  </a:lnTo>
                  <a:lnTo>
                    <a:pt x="259299" y="526647"/>
                  </a:lnTo>
                  <a:lnTo>
                    <a:pt x="288188" y="569081"/>
                  </a:lnTo>
                  <a:lnTo>
                    <a:pt x="344272" y="578739"/>
                  </a:lnTo>
                  <a:cubicBezTo>
                    <a:pt x="358599" y="581337"/>
                    <a:pt x="368107" y="595058"/>
                    <a:pt x="365509" y="609386"/>
                  </a:cubicBezTo>
                  <a:cubicBezTo>
                    <a:pt x="365477" y="609562"/>
                    <a:pt x="365443" y="609738"/>
                    <a:pt x="365408" y="609914"/>
                  </a:cubicBezTo>
                  <a:lnTo>
                    <a:pt x="364455" y="614924"/>
                  </a:lnTo>
                  <a:lnTo>
                    <a:pt x="335251" y="609400"/>
                  </a:lnTo>
                  <a:lnTo>
                    <a:pt x="125492" y="569652"/>
                  </a:lnTo>
                  <a:lnTo>
                    <a:pt x="125492" y="569652"/>
                  </a:lnTo>
                  <a:lnTo>
                    <a:pt x="117948" y="568242"/>
                  </a:lnTo>
                  <a:lnTo>
                    <a:pt x="117396" y="568138"/>
                  </a:lnTo>
                  <a:lnTo>
                    <a:pt x="117396" y="568138"/>
                  </a:lnTo>
                  <a:close/>
                  <a:moveTo>
                    <a:pt x="319088" y="800100"/>
                  </a:moveTo>
                  <a:cubicBezTo>
                    <a:pt x="322793" y="715108"/>
                    <a:pt x="313020" y="709832"/>
                    <a:pt x="308239" y="707250"/>
                  </a:cubicBezTo>
                  <a:cubicBezTo>
                    <a:pt x="304193" y="705045"/>
                    <a:pt x="299231" y="705419"/>
                    <a:pt x="295561" y="708203"/>
                  </a:cubicBezTo>
                  <a:cubicBezTo>
                    <a:pt x="283264" y="716775"/>
                    <a:pt x="279425" y="736387"/>
                    <a:pt x="275358" y="757190"/>
                  </a:cubicBezTo>
                  <a:cubicBezTo>
                    <a:pt x="271815" y="775287"/>
                    <a:pt x="267424" y="797814"/>
                    <a:pt x="257832" y="800052"/>
                  </a:cubicBezTo>
                  <a:lnTo>
                    <a:pt x="222885" y="800052"/>
                  </a:lnTo>
                  <a:cubicBezTo>
                    <a:pt x="223385" y="792406"/>
                    <a:pt x="225101" y="784889"/>
                    <a:pt x="227971" y="777783"/>
                  </a:cubicBezTo>
                  <a:cubicBezTo>
                    <a:pt x="232848" y="762867"/>
                    <a:pt x="238382" y="745969"/>
                    <a:pt x="225628" y="738321"/>
                  </a:cubicBezTo>
                  <a:cubicBezTo>
                    <a:pt x="207426" y="727920"/>
                    <a:pt x="192072" y="751418"/>
                    <a:pt x="177260" y="774182"/>
                  </a:cubicBezTo>
                  <a:cubicBezTo>
                    <a:pt x="171905" y="783587"/>
                    <a:pt x="165407" y="792291"/>
                    <a:pt x="157915" y="800100"/>
                  </a:cubicBezTo>
                  <a:lnTo>
                    <a:pt x="114100" y="800100"/>
                  </a:lnTo>
                  <a:cubicBezTo>
                    <a:pt x="116251" y="789383"/>
                    <a:pt x="120288" y="779134"/>
                    <a:pt x="126025" y="769830"/>
                  </a:cubicBezTo>
                  <a:cubicBezTo>
                    <a:pt x="132855" y="756961"/>
                    <a:pt x="137379" y="748465"/>
                    <a:pt x="131836" y="741255"/>
                  </a:cubicBezTo>
                  <a:cubicBezTo>
                    <a:pt x="128415" y="737114"/>
                    <a:pt x="122767" y="735561"/>
                    <a:pt x="117710" y="737368"/>
                  </a:cubicBezTo>
                  <a:cubicBezTo>
                    <a:pt x="96860" y="742817"/>
                    <a:pt x="72942" y="783536"/>
                    <a:pt x="63979" y="800052"/>
                  </a:cubicBezTo>
                  <a:lnTo>
                    <a:pt x="38338" y="800052"/>
                  </a:lnTo>
                  <a:cubicBezTo>
                    <a:pt x="105213" y="707346"/>
                    <a:pt x="120929" y="627821"/>
                    <a:pt x="124377" y="588778"/>
                  </a:cubicBezTo>
                  <a:lnTo>
                    <a:pt x="329165" y="627583"/>
                  </a:lnTo>
                  <a:cubicBezTo>
                    <a:pt x="328818" y="686329"/>
                    <a:pt x="338620" y="744692"/>
                    <a:pt x="358140" y="800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42" name="Graphic 9" descr="Classroom outline">
            <a:extLst>
              <a:ext uri="{FF2B5EF4-FFF2-40B4-BE49-F238E27FC236}">
                <a16:creationId xmlns:a16="http://schemas.microsoft.com/office/drawing/2014/main" id="{039F1420-0450-4FF9-9450-112F8166C0AF}"/>
              </a:ext>
            </a:extLst>
          </p:cNvPr>
          <p:cNvGrpSpPr/>
          <p:nvPr/>
        </p:nvGrpSpPr>
        <p:grpSpPr>
          <a:xfrm>
            <a:off x="7894612" y="4966428"/>
            <a:ext cx="542707" cy="507444"/>
            <a:chOff x="11421208" y="4525209"/>
            <a:chExt cx="448518" cy="419375"/>
          </a:xfrm>
          <a:solidFill>
            <a:schemeClr val="bg1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0FCB960-22DC-4324-9CC3-7D52DBF22235}"/>
                </a:ext>
              </a:extLst>
            </p:cNvPr>
            <p:cNvSpPr/>
            <p:nvPr/>
          </p:nvSpPr>
          <p:spPr>
            <a:xfrm>
              <a:off x="11582212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0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7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7" y="0"/>
                    <a:pt x="24414" y="0"/>
                    <a:pt x="24410" y="0"/>
                  </a:cubicBezTo>
                  <a:cubicBezTo>
                    <a:pt x="10930" y="3"/>
                    <a:pt x="3" y="10930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3" y="10765"/>
                    <a:pt x="38060" y="16872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306D4EB-F7C6-49C6-B7E0-1ED80F0319B7}"/>
                </a:ext>
              </a:extLst>
            </p:cNvPr>
            <p:cNvSpPr/>
            <p:nvPr/>
          </p:nvSpPr>
          <p:spPr>
            <a:xfrm>
              <a:off x="11557851" y="4874329"/>
              <a:ext cx="96779" cy="48749"/>
            </a:xfrm>
            <a:custGeom>
              <a:avLst/>
              <a:gdLst>
                <a:gd name="connsiteX0" fmla="*/ 91956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6 w 96779"/>
                <a:gd name="connsiteY9" fmla="*/ 14624 h 48749"/>
                <a:gd name="connsiteX10" fmla="*/ 86042 w 96779"/>
                <a:gd name="connsiteY10" fmla="*/ 37997 h 48749"/>
                <a:gd name="connsiteX11" fmla="*/ 10732 w 96779"/>
                <a:gd name="connsiteY11" fmla="*/ 37997 h 48749"/>
                <a:gd name="connsiteX12" fmla="*/ 10732 w 96779"/>
                <a:gd name="connsiteY12" fmla="*/ 24555 h 48749"/>
                <a:gd name="connsiteX13" fmla="*/ 11382 w 96779"/>
                <a:gd name="connsiteY13" fmla="*/ 23119 h 48749"/>
                <a:gd name="connsiteX14" fmla="*/ 31442 w 96779"/>
                <a:gd name="connsiteY14" fmla="*/ 13302 h 48749"/>
                <a:gd name="connsiteX15" fmla="*/ 48449 w 96779"/>
                <a:gd name="connsiteY15" fmla="*/ 10726 h 48749"/>
                <a:gd name="connsiteX16" fmla="*/ 65170 w 96779"/>
                <a:gd name="connsiteY16" fmla="*/ 13264 h 48749"/>
                <a:gd name="connsiteX17" fmla="*/ 65584 w 96779"/>
                <a:gd name="connsiteY17" fmla="*/ 13382 h 48749"/>
                <a:gd name="connsiteX18" fmla="*/ 85268 w 96779"/>
                <a:gd name="connsiteY18" fmla="*/ 23033 h 48749"/>
                <a:gd name="connsiteX19" fmla="*/ 86020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6" y="14624"/>
                  </a:moveTo>
                  <a:cubicBezTo>
                    <a:pt x="84940" y="9217"/>
                    <a:pt x="76913" y="5268"/>
                    <a:pt x="68348" y="3011"/>
                  </a:cubicBezTo>
                  <a:cubicBezTo>
                    <a:pt x="61882" y="1026"/>
                    <a:pt x="55158" y="11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7" y="5516"/>
                    <a:pt x="11994" y="9443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9" y="20545"/>
                    <a:pt x="94931" y="16983"/>
                    <a:pt x="91956" y="14624"/>
                  </a:cubicBezTo>
                  <a:close/>
                  <a:moveTo>
                    <a:pt x="86042" y="37997"/>
                  </a:moveTo>
                  <a:lnTo>
                    <a:pt x="10732" y="37997"/>
                  </a:lnTo>
                  <a:lnTo>
                    <a:pt x="10732" y="24555"/>
                  </a:lnTo>
                  <a:cubicBezTo>
                    <a:pt x="10741" y="24007"/>
                    <a:pt x="10976" y="23488"/>
                    <a:pt x="11382" y="23119"/>
                  </a:cubicBezTo>
                  <a:cubicBezTo>
                    <a:pt x="17475" y="18751"/>
                    <a:pt x="24255" y="15432"/>
                    <a:pt x="31442" y="13302"/>
                  </a:cubicBezTo>
                  <a:cubicBezTo>
                    <a:pt x="36971" y="11689"/>
                    <a:pt x="42690" y="10823"/>
                    <a:pt x="48449" y="10726"/>
                  </a:cubicBezTo>
                  <a:cubicBezTo>
                    <a:pt x="54117" y="10742"/>
                    <a:pt x="59752" y="11598"/>
                    <a:pt x="65170" y="13264"/>
                  </a:cubicBezTo>
                  <a:lnTo>
                    <a:pt x="65584" y="13382"/>
                  </a:lnTo>
                  <a:cubicBezTo>
                    <a:pt x="72725" y="15249"/>
                    <a:pt x="79419" y="18531"/>
                    <a:pt x="85268" y="23033"/>
                  </a:cubicBezTo>
                  <a:cubicBezTo>
                    <a:pt x="85682" y="23347"/>
                    <a:pt x="85953" y="23814"/>
                    <a:pt x="86020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C9F9823-055B-465E-A7E5-7834025AA056}"/>
                </a:ext>
              </a:extLst>
            </p:cNvPr>
            <p:cNvSpPr/>
            <p:nvPr/>
          </p:nvSpPr>
          <p:spPr>
            <a:xfrm>
              <a:off x="11689019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7 w 48830"/>
                <a:gd name="connsiteY6" fmla="*/ 24410 h 48830"/>
                <a:gd name="connsiteX7" fmla="*/ 24421 w 48830"/>
                <a:gd name="connsiteY7" fmla="*/ 38077 h 48830"/>
                <a:gd name="connsiteX8" fmla="*/ 10753 w 48830"/>
                <a:gd name="connsiteY8" fmla="*/ 24421 h 48830"/>
                <a:gd name="connsiteX9" fmla="*/ 24410 w 48830"/>
                <a:gd name="connsiteY9" fmla="*/ 10753 h 48830"/>
                <a:gd name="connsiteX10" fmla="*/ 24415 w 48830"/>
                <a:gd name="connsiteY10" fmla="*/ 10753 h 48830"/>
                <a:gd name="connsiteX11" fmla="*/ 38061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7" y="24410"/>
                  </a:moveTo>
                  <a:cubicBezTo>
                    <a:pt x="38080" y="31955"/>
                    <a:pt x="31966" y="38074"/>
                    <a:pt x="24421" y="38077"/>
                  </a:cubicBezTo>
                  <a:cubicBezTo>
                    <a:pt x="16875" y="38080"/>
                    <a:pt x="10756" y="31966"/>
                    <a:pt x="10753" y="24421"/>
                  </a:cubicBezTo>
                  <a:cubicBezTo>
                    <a:pt x="10750" y="16875"/>
                    <a:pt x="16864" y="10756"/>
                    <a:pt x="24410" y="10753"/>
                  </a:cubicBezTo>
                  <a:cubicBezTo>
                    <a:pt x="24411" y="10753"/>
                    <a:pt x="24414" y="10753"/>
                    <a:pt x="24415" y="10753"/>
                  </a:cubicBezTo>
                  <a:cubicBezTo>
                    <a:pt x="31948" y="10771"/>
                    <a:pt x="38049" y="16877"/>
                    <a:pt x="38061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966A7B-F1B1-4A7D-B2FB-E8B3F733DD31}"/>
                </a:ext>
              </a:extLst>
            </p:cNvPr>
            <p:cNvSpPr/>
            <p:nvPr/>
          </p:nvSpPr>
          <p:spPr>
            <a:xfrm>
              <a:off x="11665399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20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8 w 96779"/>
                <a:gd name="connsiteY16" fmla="*/ 13264 h 48749"/>
                <a:gd name="connsiteX17" fmla="*/ 65622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6" y="9218"/>
                    <a:pt x="76911" y="5270"/>
                    <a:pt x="68348" y="3011"/>
                  </a:cubicBezTo>
                  <a:cubicBezTo>
                    <a:pt x="61882" y="1026"/>
                    <a:pt x="55158" y="12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6" y="5515"/>
                    <a:pt x="11993" y="9442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5" y="24007"/>
                    <a:pt x="11013" y="23487"/>
                    <a:pt x="11420" y="23119"/>
                  </a:cubicBezTo>
                  <a:cubicBezTo>
                    <a:pt x="17509" y="18750"/>
                    <a:pt x="24288" y="15431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51" y="10742"/>
                    <a:pt x="59788" y="11598"/>
                    <a:pt x="65208" y="13264"/>
                  </a:cubicBezTo>
                  <a:lnTo>
                    <a:pt x="65622" y="13382"/>
                  </a:lnTo>
                  <a:cubicBezTo>
                    <a:pt x="72762" y="15248"/>
                    <a:pt x="79453" y="18530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7D83433-EF39-4DF6-9C15-1CA570EA8CD8}"/>
                </a:ext>
              </a:extLst>
            </p:cNvPr>
            <p:cNvSpPr/>
            <p:nvPr/>
          </p:nvSpPr>
          <p:spPr>
            <a:xfrm>
              <a:off x="11796551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4" y="10762"/>
                    <a:pt x="38063" y="16871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C24BACC-B754-4463-980C-963D31B3A928}"/>
                </a:ext>
              </a:extLst>
            </p:cNvPr>
            <p:cNvSpPr/>
            <p:nvPr/>
          </p:nvSpPr>
          <p:spPr>
            <a:xfrm>
              <a:off x="11772948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2 w 96779"/>
                <a:gd name="connsiteY1" fmla="*/ 3011 h 48749"/>
                <a:gd name="connsiteX2" fmla="*/ 48395 w 96779"/>
                <a:gd name="connsiteY2" fmla="*/ 0 h 48749"/>
                <a:gd name="connsiteX3" fmla="*/ 28442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15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2 w 96779"/>
                <a:gd name="connsiteY16" fmla="*/ 13264 h 48749"/>
                <a:gd name="connsiteX17" fmla="*/ 65616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5" y="9217"/>
                    <a:pt x="76908" y="5268"/>
                    <a:pt x="68342" y="3011"/>
                  </a:cubicBezTo>
                  <a:cubicBezTo>
                    <a:pt x="61878" y="1026"/>
                    <a:pt x="55157" y="12"/>
                    <a:pt x="48395" y="0"/>
                  </a:cubicBezTo>
                  <a:cubicBezTo>
                    <a:pt x="41639" y="101"/>
                    <a:pt x="34928" y="1113"/>
                    <a:pt x="28442" y="3011"/>
                  </a:cubicBezTo>
                  <a:cubicBezTo>
                    <a:pt x="19973" y="5515"/>
                    <a:pt x="11991" y="9442"/>
                    <a:pt x="4839" y="14624"/>
                  </a:cubicBezTo>
                  <a:cubicBezTo>
                    <a:pt x="1850" y="16980"/>
                    <a:pt x="74" y="20551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3" y="24007"/>
                    <a:pt x="11009" y="23488"/>
                    <a:pt x="11415" y="23119"/>
                  </a:cubicBezTo>
                  <a:cubicBezTo>
                    <a:pt x="17507" y="18751"/>
                    <a:pt x="24287" y="15432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49" y="10742"/>
                    <a:pt x="59784" y="11598"/>
                    <a:pt x="65202" y="13264"/>
                  </a:cubicBezTo>
                  <a:lnTo>
                    <a:pt x="65616" y="13382"/>
                  </a:lnTo>
                  <a:cubicBezTo>
                    <a:pt x="72757" y="15249"/>
                    <a:pt x="79451" y="18531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9AD9AE2-A765-416B-8AEF-46B709FC23F8}"/>
                </a:ext>
              </a:extLst>
            </p:cNvPr>
            <p:cNvSpPr/>
            <p:nvPr/>
          </p:nvSpPr>
          <p:spPr>
            <a:xfrm>
              <a:off x="11504063" y="4525209"/>
              <a:ext cx="317220" cy="225817"/>
            </a:xfrm>
            <a:custGeom>
              <a:avLst/>
              <a:gdLst>
                <a:gd name="connsiteX0" fmla="*/ 10753 w 317220"/>
                <a:gd name="connsiteY0" fmla="*/ 21506 h 225817"/>
                <a:gd name="connsiteX1" fmla="*/ 21506 w 317220"/>
                <a:gd name="connsiteY1" fmla="*/ 10753 h 225817"/>
                <a:gd name="connsiteX2" fmla="*/ 295714 w 317220"/>
                <a:gd name="connsiteY2" fmla="*/ 10753 h 225817"/>
                <a:gd name="connsiteX3" fmla="*/ 306467 w 317220"/>
                <a:gd name="connsiteY3" fmla="*/ 21506 h 225817"/>
                <a:gd name="connsiteX4" fmla="*/ 306467 w 317220"/>
                <a:gd name="connsiteY4" fmla="*/ 204311 h 225817"/>
                <a:gd name="connsiteX5" fmla="*/ 295714 w 317220"/>
                <a:gd name="connsiteY5" fmla="*/ 215065 h 225817"/>
                <a:gd name="connsiteX6" fmla="*/ 113785 w 317220"/>
                <a:gd name="connsiteY6" fmla="*/ 215065 h 225817"/>
                <a:gd name="connsiteX7" fmla="*/ 107274 w 317220"/>
                <a:gd name="connsiteY7" fmla="*/ 225818 h 225817"/>
                <a:gd name="connsiteX8" fmla="*/ 295714 w 317220"/>
                <a:gd name="connsiteY8" fmla="*/ 225818 h 225817"/>
                <a:gd name="connsiteX9" fmla="*/ 317220 w 317220"/>
                <a:gd name="connsiteY9" fmla="*/ 204311 h 225817"/>
                <a:gd name="connsiteX10" fmla="*/ 317220 w 317220"/>
                <a:gd name="connsiteY10" fmla="*/ 21506 h 225817"/>
                <a:gd name="connsiteX11" fmla="*/ 295714 w 317220"/>
                <a:gd name="connsiteY11" fmla="*/ 0 h 225817"/>
                <a:gd name="connsiteX12" fmla="*/ 21506 w 317220"/>
                <a:gd name="connsiteY12" fmla="*/ 0 h 225817"/>
                <a:gd name="connsiteX13" fmla="*/ 0 w 317220"/>
                <a:gd name="connsiteY13" fmla="*/ 21506 h 225817"/>
                <a:gd name="connsiteX14" fmla="*/ 0 w 317220"/>
                <a:gd name="connsiteY14" fmla="*/ 43190 h 225817"/>
                <a:gd name="connsiteX15" fmla="*/ 10753 w 317220"/>
                <a:gd name="connsiteY15" fmla="*/ 45169 h 22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7220" h="225817">
                  <a:moveTo>
                    <a:pt x="10753" y="21506"/>
                  </a:moveTo>
                  <a:cubicBezTo>
                    <a:pt x="10753" y="15567"/>
                    <a:pt x="15567" y="10753"/>
                    <a:pt x="21506" y="10753"/>
                  </a:cubicBezTo>
                  <a:lnTo>
                    <a:pt x="295714" y="10753"/>
                  </a:lnTo>
                  <a:cubicBezTo>
                    <a:pt x="301653" y="10753"/>
                    <a:pt x="306467" y="15567"/>
                    <a:pt x="306467" y="21506"/>
                  </a:cubicBezTo>
                  <a:lnTo>
                    <a:pt x="306467" y="204311"/>
                  </a:lnTo>
                  <a:cubicBezTo>
                    <a:pt x="306467" y="210250"/>
                    <a:pt x="301653" y="215065"/>
                    <a:pt x="295714" y="215065"/>
                  </a:cubicBezTo>
                  <a:lnTo>
                    <a:pt x="113785" y="215065"/>
                  </a:lnTo>
                  <a:lnTo>
                    <a:pt x="107274" y="225818"/>
                  </a:lnTo>
                  <a:lnTo>
                    <a:pt x="295714" y="225818"/>
                  </a:lnTo>
                  <a:cubicBezTo>
                    <a:pt x="307591" y="225818"/>
                    <a:pt x="317220" y="216189"/>
                    <a:pt x="317220" y="204311"/>
                  </a:cubicBezTo>
                  <a:lnTo>
                    <a:pt x="317220" y="21506"/>
                  </a:lnTo>
                  <a:cubicBezTo>
                    <a:pt x="317220" y="9629"/>
                    <a:pt x="307591" y="0"/>
                    <a:pt x="295714" y="0"/>
                  </a:cubicBezTo>
                  <a:lnTo>
                    <a:pt x="21506" y="0"/>
                  </a:lnTo>
                  <a:cubicBezTo>
                    <a:pt x="9629" y="0"/>
                    <a:pt x="0" y="9629"/>
                    <a:pt x="0" y="21506"/>
                  </a:cubicBezTo>
                  <a:lnTo>
                    <a:pt x="0" y="43190"/>
                  </a:lnTo>
                  <a:cubicBezTo>
                    <a:pt x="3648" y="43438"/>
                    <a:pt x="7256" y="44102"/>
                    <a:pt x="10753" y="4516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A435F2D-51F5-43D8-97B7-50592A4D7E62}"/>
                </a:ext>
              </a:extLst>
            </p:cNvPr>
            <p:cNvSpPr/>
            <p:nvPr/>
          </p:nvSpPr>
          <p:spPr>
            <a:xfrm>
              <a:off x="11421208" y="4605687"/>
              <a:ext cx="267552" cy="202240"/>
            </a:xfrm>
            <a:custGeom>
              <a:avLst/>
              <a:gdLst>
                <a:gd name="connsiteX0" fmla="*/ 146837 w 267552"/>
                <a:gd name="connsiteY0" fmla="*/ 124538 h 202240"/>
                <a:gd name="connsiteX1" fmla="*/ 152036 w 267552"/>
                <a:gd name="connsiteY1" fmla="*/ 122054 h 202240"/>
                <a:gd name="connsiteX2" fmla="*/ 175112 w 267552"/>
                <a:gd name="connsiteY2" fmla="*/ 85245 h 202240"/>
                <a:gd name="connsiteX3" fmla="*/ 186906 w 267552"/>
                <a:gd name="connsiteY3" fmla="*/ 82583 h 202240"/>
                <a:gd name="connsiteX4" fmla="*/ 187307 w 267552"/>
                <a:gd name="connsiteY4" fmla="*/ 82853 h 202240"/>
                <a:gd name="connsiteX5" fmla="*/ 189092 w 267552"/>
                <a:gd name="connsiteY5" fmla="*/ 95144 h 202240"/>
                <a:gd name="connsiteX6" fmla="*/ 160924 w 267552"/>
                <a:gd name="connsiteY6" fmla="*/ 141667 h 202240"/>
                <a:gd name="connsiteX7" fmla="*/ 147111 w 267552"/>
                <a:gd name="connsiteY7" fmla="*/ 145463 h 202240"/>
                <a:gd name="connsiteX8" fmla="*/ 139836 w 267552"/>
                <a:gd name="connsiteY8" fmla="*/ 147684 h 202240"/>
                <a:gd name="connsiteX9" fmla="*/ 142057 w 267552"/>
                <a:gd name="connsiteY9" fmla="*/ 154958 h 202240"/>
                <a:gd name="connsiteX10" fmla="*/ 170118 w 267552"/>
                <a:gd name="connsiteY10" fmla="*/ 147238 h 202240"/>
                <a:gd name="connsiteX11" fmla="*/ 198232 w 267552"/>
                <a:gd name="connsiteY11" fmla="*/ 100805 h 202240"/>
                <a:gd name="connsiteX12" fmla="*/ 197882 w 267552"/>
                <a:gd name="connsiteY12" fmla="*/ 78546 h 202240"/>
                <a:gd name="connsiteX13" fmla="*/ 266069 w 267552"/>
                <a:gd name="connsiteY13" fmla="*/ 9085 h 202240"/>
                <a:gd name="connsiteX14" fmla="*/ 265885 w 267552"/>
                <a:gd name="connsiteY14" fmla="*/ 1484 h 202240"/>
                <a:gd name="connsiteX15" fmla="*/ 258391 w 267552"/>
                <a:gd name="connsiteY15" fmla="*/ 1558 h 202240"/>
                <a:gd name="connsiteX16" fmla="*/ 189350 w 267552"/>
                <a:gd name="connsiteY16" fmla="*/ 71884 h 202240"/>
                <a:gd name="connsiteX17" fmla="*/ 178597 w 267552"/>
                <a:gd name="connsiteY17" fmla="*/ 70868 h 202240"/>
                <a:gd name="connsiteX18" fmla="*/ 165999 w 267552"/>
                <a:gd name="connsiteY18" fmla="*/ 79508 h 202240"/>
                <a:gd name="connsiteX19" fmla="*/ 148987 w 267552"/>
                <a:gd name="connsiteY19" fmla="*/ 106655 h 202240"/>
                <a:gd name="connsiteX20" fmla="*/ 139057 w 267552"/>
                <a:gd name="connsiteY20" fmla="*/ 76610 h 202240"/>
                <a:gd name="connsiteX21" fmla="*/ 138707 w 267552"/>
                <a:gd name="connsiteY21" fmla="*/ 75782 h 202240"/>
                <a:gd name="connsiteX22" fmla="*/ 79328 w 267552"/>
                <a:gd name="connsiteY22" fmla="*/ 53937 h 202240"/>
                <a:gd name="connsiteX23" fmla="*/ 19906 w 267552"/>
                <a:gd name="connsiteY23" fmla="*/ 75836 h 202240"/>
                <a:gd name="connsiteX24" fmla="*/ 19583 w 267552"/>
                <a:gd name="connsiteY24" fmla="*/ 76594 h 202240"/>
                <a:gd name="connsiteX25" fmla="*/ 19244 w 267552"/>
                <a:gd name="connsiteY25" fmla="*/ 77723 h 202240"/>
                <a:gd name="connsiteX26" fmla="*/ 475 w 267552"/>
                <a:gd name="connsiteY26" fmla="*/ 180336 h 202240"/>
                <a:gd name="connsiteX27" fmla="*/ 13687 w 267552"/>
                <a:gd name="connsiteY27" fmla="*/ 201668 h 202240"/>
                <a:gd name="connsiteX28" fmla="*/ 14991 w 267552"/>
                <a:gd name="connsiteY28" fmla="*/ 201923 h 202240"/>
                <a:gd name="connsiteX29" fmla="*/ 16604 w 267552"/>
                <a:gd name="connsiteY29" fmla="*/ 202176 h 202240"/>
                <a:gd name="connsiteX30" fmla="*/ 17454 w 267552"/>
                <a:gd name="connsiteY30" fmla="*/ 202240 h 202240"/>
                <a:gd name="connsiteX31" fmla="*/ 22661 w 267552"/>
                <a:gd name="connsiteY31" fmla="*/ 196700 h 202240"/>
                <a:gd name="connsiteX32" fmla="*/ 18260 w 267552"/>
                <a:gd name="connsiteY32" fmla="*/ 191579 h 202240"/>
                <a:gd name="connsiteX33" fmla="*/ 16647 w 267552"/>
                <a:gd name="connsiteY33" fmla="*/ 191320 h 202240"/>
                <a:gd name="connsiteX34" fmla="*/ 11938 w 267552"/>
                <a:gd name="connsiteY34" fmla="*/ 188315 h 202240"/>
                <a:gd name="connsiteX35" fmla="*/ 10997 w 267552"/>
                <a:gd name="connsiteY35" fmla="*/ 182557 h 202240"/>
                <a:gd name="connsiteX36" fmla="*/ 29713 w 267552"/>
                <a:gd name="connsiteY36" fmla="*/ 80261 h 202240"/>
                <a:gd name="connsiteX37" fmla="*/ 29772 w 267552"/>
                <a:gd name="connsiteY37" fmla="*/ 80111 h 202240"/>
                <a:gd name="connsiteX38" fmla="*/ 79328 w 267552"/>
                <a:gd name="connsiteY38" fmla="*/ 64690 h 202240"/>
                <a:gd name="connsiteX39" fmla="*/ 128841 w 267552"/>
                <a:gd name="connsiteY39" fmla="*/ 80019 h 202240"/>
                <a:gd name="connsiteX40" fmla="*/ 142380 w 267552"/>
                <a:gd name="connsiteY40" fmla="*/ 120881 h 202240"/>
                <a:gd name="connsiteX41" fmla="*/ 146837 w 267552"/>
                <a:gd name="connsiteY41" fmla="*/ 124538 h 20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7552" h="202240">
                  <a:moveTo>
                    <a:pt x="146837" y="124538"/>
                  </a:moveTo>
                  <a:cubicBezTo>
                    <a:pt x="148905" y="124786"/>
                    <a:pt x="150931" y="123819"/>
                    <a:pt x="152036" y="122054"/>
                  </a:cubicBezTo>
                  <a:lnTo>
                    <a:pt x="175112" y="85245"/>
                  </a:lnTo>
                  <a:cubicBezTo>
                    <a:pt x="177634" y="81254"/>
                    <a:pt x="182914" y="80062"/>
                    <a:pt x="186906" y="82583"/>
                  </a:cubicBezTo>
                  <a:cubicBezTo>
                    <a:pt x="187042" y="82669"/>
                    <a:pt x="187175" y="82759"/>
                    <a:pt x="187307" y="82853"/>
                  </a:cubicBezTo>
                  <a:cubicBezTo>
                    <a:pt x="191021" y="85854"/>
                    <a:pt x="191799" y="91209"/>
                    <a:pt x="189092" y="95144"/>
                  </a:cubicBezTo>
                  <a:lnTo>
                    <a:pt x="160924" y="141667"/>
                  </a:lnTo>
                  <a:cubicBezTo>
                    <a:pt x="158055" y="146396"/>
                    <a:pt x="151993" y="148062"/>
                    <a:pt x="147111" y="145463"/>
                  </a:cubicBezTo>
                  <a:cubicBezTo>
                    <a:pt x="144489" y="144068"/>
                    <a:pt x="141232" y="145062"/>
                    <a:pt x="139836" y="147684"/>
                  </a:cubicBezTo>
                  <a:cubicBezTo>
                    <a:pt x="138441" y="150306"/>
                    <a:pt x="139435" y="153563"/>
                    <a:pt x="142057" y="154958"/>
                  </a:cubicBezTo>
                  <a:cubicBezTo>
                    <a:pt x="151977" y="160237"/>
                    <a:pt x="164294" y="156848"/>
                    <a:pt x="170118" y="147238"/>
                  </a:cubicBezTo>
                  <a:lnTo>
                    <a:pt x="198232" y="100805"/>
                  </a:lnTo>
                  <a:cubicBezTo>
                    <a:pt x="202637" y="94000"/>
                    <a:pt x="202499" y="85209"/>
                    <a:pt x="197882" y="78546"/>
                  </a:cubicBezTo>
                  <a:lnTo>
                    <a:pt x="266069" y="9085"/>
                  </a:lnTo>
                  <a:cubicBezTo>
                    <a:pt x="268117" y="6935"/>
                    <a:pt x="268035" y="3533"/>
                    <a:pt x="265885" y="1484"/>
                  </a:cubicBezTo>
                  <a:cubicBezTo>
                    <a:pt x="263778" y="-523"/>
                    <a:pt x="260457" y="-490"/>
                    <a:pt x="258391" y="1558"/>
                  </a:cubicBezTo>
                  <a:lnTo>
                    <a:pt x="189350" y="71884"/>
                  </a:lnTo>
                  <a:cubicBezTo>
                    <a:pt x="185937" y="70522"/>
                    <a:pt x="182204" y="70170"/>
                    <a:pt x="178597" y="70868"/>
                  </a:cubicBezTo>
                  <a:cubicBezTo>
                    <a:pt x="173395" y="71909"/>
                    <a:pt x="168843" y="75030"/>
                    <a:pt x="165999" y="79508"/>
                  </a:cubicBezTo>
                  <a:lnTo>
                    <a:pt x="148987" y="106655"/>
                  </a:lnTo>
                  <a:lnTo>
                    <a:pt x="139057" y="76610"/>
                  </a:lnTo>
                  <a:lnTo>
                    <a:pt x="138707" y="75782"/>
                  </a:lnTo>
                  <a:cubicBezTo>
                    <a:pt x="130707" y="57416"/>
                    <a:pt x="111647" y="53937"/>
                    <a:pt x="79328" y="53937"/>
                  </a:cubicBezTo>
                  <a:cubicBezTo>
                    <a:pt x="47009" y="53937"/>
                    <a:pt x="27971" y="57416"/>
                    <a:pt x="19906" y="75836"/>
                  </a:cubicBezTo>
                  <a:cubicBezTo>
                    <a:pt x="19906" y="75836"/>
                    <a:pt x="19691" y="76288"/>
                    <a:pt x="19583" y="76594"/>
                  </a:cubicBezTo>
                  <a:cubicBezTo>
                    <a:pt x="19442" y="76961"/>
                    <a:pt x="19329" y="77339"/>
                    <a:pt x="19244" y="77723"/>
                  </a:cubicBezTo>
                  <a:lnTo>
                    <a:pt x="475" y="180336"/>
                  </a:lnTo>
                  <a:cubicBezTo>
                    <a:pt x="-1767" y="189875"/>
                    <a:pt x="4148" y="199426"/>
                    <a:pt x="13687" y="201668"/>
                  </a:cubicBezTo>
                  <a:cubicBezTo>
                    <a:pt x="14119" y="201769"/>
                    <a:pt x="14554" y="201854"/>
                    <a:pt x="14991" y="201923"/>
                  </a:cubicBezTo>
                  <a:lnTo>
                    <a:pt x="16604" y="202176"/>
                  </a:lnTo>
                  <a:cubicBezTo>
                    <a:pt x="16885" y="202221"/>
                    <a:pt x="17170" y="202243"/>
                    <a:pt x="17454" y="202240"/>
                  </a:cubicBezTo>
                  <a:cubicBezTo>
                    <a:pt x="20422" y="202148"/>
                    <a:pt x="22753" y="199668"/>
                    <a:pt x="22661" y="196700"/>
                  </a:cubicBezTo>
                  <a:cubicBezTo>
                    <a:pt x="22583" y="194170"/>
                    <a:pt x="20750" y="192037"/>
                    <a:pt x="18260" y="191579"/>
                  </a:cubicBezTo>
                  <a:lnTo>
                    <a:pt x="16647" y="191320"/>
                  </a:lnTo>
                  <a:cubicBezTo>
                    <a:pt x="14725" y="191025"/>
                    <a:pt x="13016" y="189934"/>
                    <a:pt x="11938" y="188315"/>
                  </a:cubicBezTo>
                  <a:cubicBezTo>
                    <a:pt x="10817" y="186618"/>
                    <a:pt x="10475" y="184522"/>
                    <a:pt x="10997" y="182557"/>
                  </a:cubicBezTo>
                  <a:lnTo>
                    <a:pt x="29713" y="80261"/>
                  </a:lnTo>
                  <a:lnTo>
                    <a:pt x="29772" y="80111"/>
                  </a:lnTo>
                  <a:cubicBezTo>
                    <a:pt x="34154" y="70105"/>
                    <a:pt x="43342" y="64690"/>
                    <a:pt x="79328" y="64690"/>
                  </a:cubicBezTo>
                  <a:cubicBezTo>
                    <a:pt x="115314" y="64690"/>
                    <a:pt x="124492" y="70105"/>
                    <a:pt x="128841" y="80019"/>
                  </a:cubicBezTo>
                  <a:lnTo>
                    <a:pt x="142380" y="120881"/>
                  </a:lnTo>
                  <a:cubicBezTo>
                    <a:pt x="143031" y="122861"/>
                    <a:pt x="144768" y="124286"/>
                    <a:pt x="146837" y="124538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ED97C65-7383-4C83-8E77-29FF7623735D}"/>
                </a:ext>
              </a:extLst>
            </p:cNvPr>
            <p:cNvSpPr/>
            <p:nvPr/>
          </p:nvSpPr>
          <p:spPr>
            <a:xfrm>
              <a:off x="11461050" y="4710272"/>
              <a:ext cx="80649" cy="234312"/>
            </a:xfrm>
            <a:custGeom>
              <a:avLst/>
              <a:gdLst>
                <a:gd name="connsiteX0" fmla="*/ 75273 w 80649"/>
                <a:gd name="connsiteY0" fmla="*/ 0 h 234312"/>
                <a:gd name="connsiteX1" fmla="*/ 69896 w 80649"/>
                <a:gd name="connsiteY1" fmla="*/ 5377 h 234312"/>
                <a:gd name="connsiteX2" fmla="*/ 69896 w 80649"/>
                <a:gd name="connsiteY2" fmla="*/ 223560 h 234312"/>
                <a:gd name="connsiteX3" fmla="*/ 45701 w 80649"/>
                <a:gd name="connsiteY3" fmla="*/ 223560 h 234312"/>
                <a:gd name="connsiteX4" fmla="*/ 45701 w 80649"/>
                <a:gd name="connsiteY4" fmla="*/ 89940 h 234312"/>
                <a:gd name="connsiteX5" fmla="*/ 34948 w 80649"/>
                <a:gd name="connsiteY5" fmla="*/ 89940 h 234312"/>
                <a:gd name="connsiteX6" fmla="*/ 34948 w 80649"/>
                <a:gd name="connsiteY6" fmla="*/ 223560 h 234312"/>
                <a:gd name="connsiteX7" fmla="*/ 10753 w 80649"/>
                <a:gd name="connsiteY7" fmla="*/ 223560 h 234312"/>
                <a:gd name="connsiteX8" fmla="*/ 10753 w 80649"/>
                <a:gd name="connsiteY8" fmla="*/ 5377 h 234312"/>
                <a:gd name="connsiteX9" fmla="*/ 5377 w 80649"/>
                <a:gd name="connsiteY9" fmla="*/ 0 h 234312"/>
                <a:gd name="connsiteX10" fmla="*/ 0 w 80649"/>
                <a:gd name="connsiteY10" fmla="*/ 5377 h 234312"/>
                <a:gd name="connsiteX11" fmla="*/ 0 w 80649"/>
                <a:gd name="connsiteY11" fmla="*/ 234313 h 234312"/>
                <a:gd name="connsiteX12" fmla="*/ 80649 w 80649"/>
                <a:gd name="connsiteY12" fmla="*/ 234313 h 234312"/>
                <a:gd name="connsiteX13" fmla="*/ 80649 w 80649"/>
                <a:gd name="connsiteY13" fmla="*/ 5377 h 234312"/>
                <a:gd name="connsiteX14" fmla="*/ 75273 w 80649"/>
                <a:gd name="connsiteY14" fmla="*/ 0 h 23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649" h="234312">
                  <a:moveTo>
                    <a:pt x="75273" y="0"/>
                  </a:moveTo>
                  <a:cubicBezTo>
                    <a:pt x="72303" y="0"/>
                    <a:pt x="69896" y="2407"/>
                    <a:pt x="69896" y="5377"/>
                  </a:cubicBezTo>
                  <a:lnTo>
                    <a:pt x="69896" y="223560"/>
                  </a:lnTo>
                  <a:lnTo>
                    <a:pt x="45701" y="223560"/>
                  </a:lnTo>
                  <a:lnTo>
                    <a:pt x="45701" y="89940"/>
                  </a:lnTo>
                  <a:lnTo>
                    <a:pt x="34948" y="89940"/>
                  </a:lnTo>
                  <a:lnTo>
                    <a:pt x="34948" y="223560"/>
                  </a:lnTo>
                  <a:lnTo>
                    <a:pt x="10753" y="223560"/>
                  </a:lnTo>
                  <a:lnTo>
                    <a:pt x="10753" y="5377"/>
                  </a:lnTo>
                  <a:cubicBezTo>
                    <a:pt x="10753" y="2407"/>
                    <a:pt x="8346" y="0"/>
                    <a:pt x="5377" y="0"/>
                  </a:cubicBezTo>
                  <a:cubicBezTo>
                    <a:pt x="2407" y="0"/>
                    <a:pt x="0" y="2407"/>
                    <a:pt x="0" y="5377"/>
                  </a:cubicBezTo>
                  <a:lnTo>
                    <a:pt x="0" y="234313"/>
                  </a:lnTo>
                  <a:lnTo>
                    <a:pt x="80649" y="234313"/>
                  </a:lnTo>
                  <a:lnTo>
                    <a:pt x="80649" y="5377"/>
                  </a:lnTo>
                  <a:cubicBezTo>
                    <a:pt x="80649" y="2407"/>
                    <a:pt x="78242" y="0"/>
                    <a:pt x="75273" y="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947F271-CFF7-4722-B1C7-64247B9D2EB0}"/>
                </a:ext>
              </a:extLst>
            </p:cNvPr>
            <p:cNvSpPr/>
            <p:nvPr/>
          </p:nvSpPr>
          <p:spPr>
            <a:xfrm>
              <a:off x="11468276" y="4584352"/>
              <a:ext cx="64519" cy="64519"/>
            </a:xfrm>
            <a:custGeom>
              <a:avLst/>
              <a:gdLst>
                <a:gd name="connsiteX0" fmla="*/ 32260 w 64519"/>
                <a:gd name="connsiteY0" fmla="*/ 64519 h 64519"/>
                <a:gd name="connsiteX1" fmla="*/ 64519 w 64519"/>
                <a:gd name="connsiteY1" fmla="*/ 32260 h 64519"/>
                <a:gd name="connsiteX2" fmla="*/ 32260 w 64519"/>
                <a:gd name="connsiteY2" fmla="*/ 0 h 64519"/>
                <a:gd name="connsiteX3" fmla="*/ 0 w 64519"/>
                <a:gd name="connsiteY3" fmla="*/ 32260 h 64519"/>
                <a:gd name="connsiteX4" fmla="*/ 32260 w 64519"/>
                <a:gd name="connsiteY4" fmla="*/ 64519 h 64519"/>
                <a:gd name="connsiteX5" fmla="*/ 32260 w 64519"/>
                <a:gd name="connsiteY5" fmla="*/ 10753 h 64519"/>
                <a:gd name="connsiteX6" fmla="*/ 53766 w 64519"/>
                <a:gd name="connsiteY6" fmla="*/ 32260 h 64519"/>
                <a:gd name="connsiteX7" fmla="*/ 32260 w 64519"/>
                <a:gd name="connsiteY7" fmla="*/ 53766 h 64519"/>
                <a:gd name="connsiteX8" fmla="*/ 10753 w 64519"/>
                <a:gd name="connsiteY8" fmla="*/ 32260 h 64519"/>
                <a:gd name="connsiteX9" fmla="*/ 32260 w 64519"/>
                <a:gd name="connsiteY9" fmla="*/ 10753 h 6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19" h="64519">
                  <a:moveTo>
                    <a:pt x="32260" y="64519"/>
                  </a:moveTo>
                  <a:cubicBezTo>
                    <a:pt x="50076" y="64519"/>
                    <a:pt x="64519" y="50076"/>
                    <a:pt x="64519" y="32260"/>
                  </a:cubicBezTo>
                  <a:cubicBezTo>
                    <a:pt x="64519" y="14443"/>
                    <a:pt x="50076" y="0"/>
                    <a:pt x="32260" y="0"/>
                  </a:cubicBezTo>
                  <a:cubicBezTo>
                    <a:pt x="14443" y="0"/>
                    <a:pt x="0" y="14443"/>
                    <a:pt x="0" y="32260"/>
                  </a:cubicBezTo>
                  <a:cubicBezTo>
                    <a:pt x="21" y="50068"/>
                    <a:pt x="14452" y="64498"/>
                    <a:pt x="32260" y="64519"/>
                  </a:cubicBezTo>
                  <a:close/>
                  <a:moveTo>
                    <a:pt x="32260" y="10753"/>
                  </a:moveTo>
                  <a:cubicBezTo>
                    <a:pt x="44137" y="10753"/>
                    <a:pt x="53766" y="20382"/>
                    <a:pt x="53766" y="32260"/>
                  </a:cubicBezTo>
                  <a:cubicBezTo>
                    <a:pt x="53766" y="44137"/>
                    <a:pt x="44137" y="53766"/>
                    <a:pt x="32260" y="53766"/>
                  </a:cubicBezTo>
                  <a:cubicBezTo>
                    <a:pt x="20382" y="53766"/>
                    <a:pt x="10753" y="44137"/>
                    <a:pt x="10753" y="32260"/>
                  </a:cubicBezTo>
                  <a:cubicBezTo>
                    <a:pt x="10753" y="20382"/>
                    <a:pt x="20382" y="10753"/>
                    <a:pt x="32260" y="10753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56" name="Graphic 11" descr="Scientist male outline">
            <a:extLst>
              <a:ext uri="{FF2B5EF4-FFF2-40B4-BE49-F238E27FC236}">
                <a16:creationId xmlns:a16="http://schemas.microsoft.com/office/drawing/2014/main" id="{57FBDC59-95BB-457E-9E48-0406CC7D9255}"/>
              </a:ext>
            </a:extLst>
          </p:cNvPr>
          <p:cNvGrpSpPr/>
          <p:nvPr/>
        </p:nvGrpSpPr>
        <p:grpSpPr>
          <a:xfrm>
            <a:off x="5806380" y="4957971"/>
            <a:ext cx="474976" cy="507484"/>
            <a:chOff x="7909113" y="4062673"/>
            <a:chExt cx="695412" cy="743006"/>
          </a:xfrm>
          <a:solidFill>
            <a:schemeClr val="bg1"/>
          </a:solidFill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9BF6BBF-128C-4EA9-AEB4-CAD232788503}"/>
                </a:ext>
              </a:extLst>
            </p:cNvPr>
            <p:cNvSpPr/>
            <p:nvPr/>
          </p:nvSpPr>
          <p:spPr>
            <a:xfrm>
              <a:off x="8080651" y="4062673"/>
              <a:ext cx="523875" cy="743006"/>
            </a:xfrm>
            <a:custGeom>
              <a:avLst/>
              <a:gdLst>
                <a:gd name="connsiteX0" fmla="*/ 491833 w 523875"/>
                <a:gd name="connsiteY0" fmla="*/ 468906 h 743006"/>
                <a:gd name="connsiteX1" fmla="*/ 373037 w 523875"/>
                <a:gd name="connsiteY1" fmla="*/ 407594 h 743006"/>
                <a:gd name="connsiteX2" fmla="*/ 328755 w 523875"/>
                <a:gd name="connsiteY2" fmla="*/ 389420 h 743006"/>
                <a:gd name="connsiteX3" fmla="*/ 327346 w 523875"/>
                <a:gd name="connsiteY3" fmla="*/ 388696 h 743006"/>
                <a:gd name="connsiteX4" fmla="*/ 326393 w 523875"/>
                <a:gd name="connsiteY4" fmla="*/ 388449 h 743006"/>
                <a:gd name="connsiteX5" fmla="*/ 326212 w 523875"/>
                <a:gd name="connsiteY5" fmla="*/ 388372 h 743006"/>
                <a:gd name="connsiteX6" fmla="*/ 314401 w 523875"/>
                <a:gd name="connsiteY6" fmla="*/ 370751 h 743006"/>
                <a:gd name="connsiteX7" fmla="*/ 314401 w 523875"/>
                <a:gd name="connsiteY7" fmla="*/ 342681 h 743006"/>
                <a:gd name="connsiteX8" fmla="*/ 371570 w 523875"/>
                <a:gd name="connsiteY8" fmla="*/ 228600 h 743006"/>
                <a:gd name="connsiteX9" fmla="*/ 371570 w 523875"/>
                <a:gd name="connsiteY9" fmla="*/ 222333 h 743006"/>
                <a:gd name="connsiteX10" fmla="*/ 392430 w 523875"/>
                <a:gd name="connsiteY10" fmla="*/ 195539 h 743006"/>
                <a:gd name="connsiteX11" fmla="*/ 403012 w 523875"/>
                <a:gd name="connsiteY11" fmla="*/ 157858 h 743006"/>
                <a:gd name="connsiteX12" fmla="*/ 306314 w 523875"/>
                <a:gd name="connsiteY12" fmla="*/ 17450 h 743006"/>
                <a:gd name="connsiteX13" fmla="*/ 283912 w 523875"/>
                <a:gd name="connsiteY13" fmla="*/ 19355 h 743006"/>
                <a:gd name="connsiteX14" fmla="*/ 283912 w 523875"/>
                <a:gd name="connsiteY14" fmla="*/ 19355 h 743006"/>
                <a:gd name="connsiteX15" fmla="*/ 282731 w 523875"/>
                <a:gd name="connsiteY15" fmla="*/ 20174 h 743006"/>
                <a:gd name="connsiteX16" fmla="*/ 278473 w 523875"/>
                <a:gd name="connsiteY16" fmla="*/ 14354 h 743006"/>
                <a:gd name="connsiteX17" fmla="*/ 259804 w 523875"/>
                <a:gd name="connsiteY17" fmla="*/ 2572 h 743006"/>
                <a:gd name="connsiteX18" fmla="*/ 230648 w 523875"/>
                <a:gd name="connsiteY18" fmla="*/ 0 h 743006"/>
                <a:gd name="connsiteX19" fmla="*/ 60531 w 523875"/>
                <a:gd name="connsiteY19" fmla="*/ 141027 h 743006"/>
                <a:gd name="connsiteX20" fmla="*/ 60179 w 523875"/>
                <a:gd name="connsiteY20" fmla="*/ 142932 h 743006"/>
                <a:gd name="connsiteX21" fmla="*/ 35814 w 523875"/>
                <a:gd name="connsiteY21" fmla="*/ 202883 h 743006"/>
                <a:gd name="connsiteX22" fmla="*/ 38451 w 523875"/>
                <a:gd name="connsiteY22" fmla="*/ 216093 h 743006"/>
                <a:gd name="connsiteX23" fmla="*/ 43739 w 523875"/>
                <a:gd name="connsiteY23" fmla="*/ 217694 h 743006"/>
                <a:gd name="connsiteX24" fmla="*/ 85811 w 523875"/>
                <a:gd name="connsiteY24" fmla="*/ 217694 h 743006"/>
                <a:gd name="connsiteX25" fmla="*/ 85811 w 523875"/>
                <a:gd name="connsiteY25" fmla="*/ 228600 h 743006"/>
                <a:gd name="connsiteX26" fmla="*/ 142875 w 523875"/>
                <a:gd name="connsiteY26" fmla="*/ 342605 h 743006"/>
                <a:gd name="connsiteX27" fmla="*/ 142875 w 523875"/>
                <a:gd name="connsiteY27" fmla="*/ 370751 h 743006"/>
                <a:gd name="connsiteX28" fmla="*/ 131054 w 523875"/>
                <a:gd name="connsiteY28" fmla="*/ 388372 h 743006"/>
                <a:gd name="connsiteX29" fmla="*/ 84115 w 523875"/>
                <a:gd name="connsiteY29" fmla="*/ 407670 h 743006"/>
                <a:gd name="connsiteX30" fmla="*/ 0 w 523875"/>
                <a:gd name="connsiteY30" fmla="*/ 445113 h 743006"/>
                <a:gd name="connsiteX31" fmla="*/ 0 w 523875"/>
                <a:gd name="connsiteY31" fmla="*/ 467582 h 743006"/>
                <a:gd name="connsiteX32" fmla="*/ 83068 w 523875"/>
                <a:gd name="connsiteY32" fmla="*/ 428282 h 743006"/>
                <a:gd name="connsiteX33" fmla="*/ 63189 w 523875"/>
                <a:gd name="connsiteY33" fmla="*/ 517141 h 743006"/>
                <a:gd name="connsiteX34" fmla="*/ 70396 w 523875"/>
                <a:gd name="connsiteY34" fmla="*/ 528520 h 743006"/>
                <a:gd name="connsiteX35" fmla="*/ 72476 w 523875"/>
                <a:gd name="connsiteY35" fmla="*/ 528752 h 743006"/>
                <a:gd name="connsiteX36" fmla="*/ 114967 w 523875"/>
                <a:gd name="connsiteY36" fmla="*/ 528752 h 743006"/>
                <a:gd name="connsiteX37" fmla="*/ 93059 w 523875"/>
                <a:gd name="connsiteY37" fmla="*/ 570976 h 743006"/>
                <a:gd name="connsiteX38" fmla="*/ 95841 w 523875"/>
                <a:gd name="connsiteY38" fmla="*/ 583006 h 743006"/>
                <a:gd name="connsiteX39" fmla="*/ 219418 w 523875"/>
                <a:gd name="connsiteY39" fmla="*/ 674761 h 743006"/>
                <a:gd name="connsiteX40" fmla="*/ 219418 w 523875"/>
                <a:gd name="connsiteY40" fmla="*/ 724291 h 743006"/>
                <a:gd name="connsiteX41" fmla="*/ 62132 w 523875"/>
                <a:gd name="connsiteY41" fmla="*/ 714080 h 743006"/>
                <a:gd name="connsiteX42" fmla="*/ 51197 w 523875"/>
                <a:gd name="connsiteY42" fmla="*/ 731320 h 743006"/>
                <a:gd name="connsiteX43" fmla="*/ 231658 w 523875"/>
                <a:gd name="connsiteY43" fmla="*/ 742988 h 743006"/>
                <a:gd name="connsiteX44" fmla="*/ 520008 w 523875"/>
                <a:gd name="connsiteY44" fmla="*/ 698163 h 743006"/>
                <a:gd name="connsiteX45" fmla="*/ 523875 w 523875"/>
                <a:gd name="connsiteY45" fmla="*/ 695325 h 743006"/>
                <a:gd name="connsiteX46" fmla="*/ 523875 w 523875"/>
                <a:gd name="connsiteY46" fmla="*/ 533229 h 743006"/>
                <a:gd name="connsiteX47" fmla="*/ 491833 w 523875"/>
                <a:gd name="connsiteY47" fmla="*/ 468906 h 743006"/>
                <a:gd name="connsiteX48" fmla="*/ 325336 w 523875"/>
                <a:gd name="connsiteY48" fmla="*/ 419614 h 743006"/>
                <a:gd name="connsiteX49" fmla="*/ 327841 w 523875"/>
                <a:gd name="connsiteY49" fmla="*/ 412385 h 743006"/>
                <a:gd name="connsiteX50" fmla="*/ 328441 w 523875"/>
                <a:gd name="connsiteY50" fmla="*/ 410642 h 743006"/>
                <a:gd name="connsiteX51" fmla="*/ 354073 w 523875"/>
                <a:gd name="connsiteY51" fmla="*/ 423701 h 743006"/>
                <a:gd name="connsiteX52" fmla="*/ 373304 w 523875"/>
                <a:gd name="connsiteY52" fmla="*/ 509702 h 743006"/>
                <a:gd name="connsiteX53" fmla="*/ 327050 w 523875"/>
                <a:gd name="connsiteY53" fmla="*/ 509702 h 743006"/>
                <a:gd name="connsiteX54" fmla="*/ 317524 w 523875"/>
                <a:gd name="connsiteY54" fmla="*/ 519226 h 743006"/>
                <a:gd name="connsiteX55" fmla="*/ 318592 w 523875"/>
                <a:gd name="connsiteY55" fmla="*/ 523608 h 743006"/>
                <a:gd name="connsiteX56" fmla="*/ 343929 w 523875"/>
                <a:gd name="connsiteY56" fmla="*/ 572538 h 743006"/>
                <a:gd name="connsiteX57" fmla="*/ 247774 w 523875"/>
                <a:gd name="connsiteY57" fmla="*/ 643976 h 743006"/>
                <a:gd name="connsiteX58" fmla="*/ 311382 w 523875"/>
                <a:gd name="connsiteY58" fmla="*/ 401698 h 743006"/>
                <a:gd name="connsiteX59" fmla="*/ 309182 w 523875"/>
                <a:gd name="connsiteY59" fmla="*/ 408070 h 743006"/>
                <a:gd name="connsiteX60" fmla="*/ 228705 w 523875"/>
                <a:gd name="connsiteY60" fmla="*/ 428625 h 743006"/>
                <a:gd name="connsiteX61" fmla="*/ 148590 w 523875"/>
                <a:gd name="connsiteY61" fmla="*/ 408318 h 743006"/>
                <a:gd name="connsiteX62" fmla="*/ 146218 w 523875"/>
                <a:gd name="connsiteY62" fmla="*/ 401460 h 743006"/>
                <a:gd name="connsiteX63" fmla="*/ 161925 w 523875"/>
                <a:gd name="connsiteY63" fmla="*/ 370751 h 743006"/>
                <a:gd name="connsiteX64" fmla="*/ 161925 w 523875"/>
                <a:gd name="connsiteY64" fmla="*/ 354863 h 743006"/>
                <a:gd name="connsiteX65" fmla="*/ 295332 w 523875"/>
                <a:gd name="connsiteY65" fmla="*/ 354911 h 743006"/>
                <a:gd name="connsiteX66" fmla="*/ 295332 w 523875"/>
                <a:gd name="connsiteY66" fmla="*/ 370751 h 743006"/>
                <a:gd name="connsiteX67" fmla="*/ 311382 w 523875"/>
                <a:gd name="connsiteY67" fmla="*/ 401698 h 743006"/>
                <a:gd name="connsiteX68" fmla="*/ 60550 w 523875"/>
                <a:gd name="connsiteY68" fmla="*/ 198606 h 743006"/>
                <a:gd name="connsiteX69" fmla="*/ 78915 w 523875"/>
                <a:gd name="connsiteY69" fmla="*/ 146418 h 743006"/>
                <a:gd name="connsiteX70" fmla="*/ 79258 w 523875"/>
                <a:gd name="connsiteY70" fmla="*/ 144513 h 743006"/>
                <a:gd name="connsiteX71" fmla="*/ 256556 w 523875"/>
                <a:gd name="connsiteY71" fmla="*/ 21317 h 743006"/>
                <a:gd name="connsiteX72" fmla="*/ 263081 w 523875"/>
                <a:gd name="connsiteY72" fmla="*/ 25575 h 743006"/>
                <a:gd name="connsiteX73" fmla="*/ 272825 w 523875"/>
                <a:gd name="connsiteY73" fmla="*/ 38910 h 743006"/>
                <a:gd name="connsiteX74" fmla="*/ 285960 w 523875"/>
                <a:gd name="connsiteY74" fmla="*/ 41110 h 743006"/>
                <a:gd name="connsiteX75" fmla="*/ 294780 w 523875"/>
                <a:gd name="connsiteY75" fmla="*/ 34966 h 743006"/>
                <a:gd name="connsiteX76" fmla="*/ 297980 w 523875"/>
                <a:gd name="connsiteY76" fmla="*/ 34576 h 743006"/>
                <a:gd name="connsiteX77" fmla="*/ 384077 w 523875"/>
                <a:gd name="connsiteY77" fmla="*/ 159515 h 743006"/>
                <a:gd name="connsiteX78" fmla="*/ 377409 w 523875"/>
                <a:gd name="connsiteY78" fmla="*/ 183909 h 743006"/>
                <a:gd name="connsiteX79" fmla="*/ 370618 w 523875"/>
                <a:gd name="connsiteY79" fmla="*/ 192615 h 743006"/>
                <a:gd name="connsiteX80" fmla="*/ 353911 w 523875"/>
                <a:gd name="connsiteY80" fmla="*/ 157163 h 743006"/>
                <a:gd name="connsiteX81" fmla="*/ 321574 w 523875"/>
                <a:gd name="connsiteY81" fmla="*/ 120063 h 743006"/>
                <a:gd name="connsiteX82" fmla="*/ 312001 w 523875"/>
                <a:gd name="connsiteY82" fmla="*/ 117110 h 743006"/>
                <a:gd name="connsiteX83" fmla="*/ 271548 w 523875"/>
                <a:gd name="connsiteY83" fmla="*/ 150247 h 743006"/>
                <a:gd name="connsiteX84" fmla="*/ 181061 w 523875"/>
                <a:gd name="connsiteY84" fmla="*/ 198577 h 743006"/>
                <a:gd name="connsiteX85" fmla="*/ 104861 w 523875"/>
                <a:gd name="connsiteY85" fmla="*/ 228600 h 743006"/>
                <a:gd name="connsiteX86" fmla="*/ 104861 w 523875"/>
                <a:gd name="connsiteY86" fmla="*/ 217656 h 743006"/>
                <a:gd name="connsiteX87" fmla="*/ 181061 w 523875"/>
                <a:gd name="connsiteY87" fmla="*/ 217656 h 743006"/>
                <a:gd name="connsiteX88" fmla="*/ 286445 w 523875"/>
                <a:gd name="connsiteY88" fmla="*/ 162163 h 743006"/>
                <a:gd name="connsiteX89" fmla="*/ 311534 w 523875"/>
                <a:gd name="connsiteY89" fmla="*/ 137551 h 743006"/>
                <a:gd name="connsiteX90" fmla="*/ 339566 w 523875"/>
                <a:gd name="connsiteY90" fmla="*/ 169707 h 743006"/>
                <a:gd name="connsiteX91" fmla="*/ 352520 w 523875"/>
                <a:gd name="connsiteY91" fmla="*/ 204254 h 743006"/>
                <a:gd name="connsiteX92" fmla="*/ 352520 w 523875"/>
                <a:gd name="connsiteY92" fmla="*/ 219094 h 743006"/>
                <a:gd name="connsiteX93" fmla="*/ 352520 w 523875"/>
                <a:gd name="connsiteY93" fmla="*/ 228619 h 743006"/>
                <a:gd name="connsiteX94" fmla="*/ 228695 w 523875"/>
                <a:gd name="connsiteY94" fmla="*/ 352444 h 743006"/>
                <a:gd name="connsiteX95" fmla="*/ 228695 w 523875"/>
                <a:gd name="connsiteY95" fmla="*/ 352444 h 743006"/>
                <a:gd name="connsiteX96" fmla="*/ 104861 w 523875"/>
                <a:gd name="connsiteY96" fmla="*/ 228600 h 743006"/>
                <a:gd name="connsiteX97" fmla="*/ 113776 w 523875"/>
                <a:gd name="connsiteY97" fmla="*/ 572519 h 743006"/>
                <a:gd name="connsiteX98" fmla="*/ 139122 w 523875"/>
                <a:gd name="connsiteY98" fmla="*/ 523580 h 743006"/>
                <a:gd name="connsiteX99" fmla="*/ 135046 w 523875"/>
                <a:gd name="connsiteY99" fmla="*/ 510741 h 743006"/>
                <a:gd name="connsiteX100" fmla="*/ 130673 w 523875"/>
                <a:gd name="connsiteY100" fmla="*/ 509673 h 743006"/>
                <a:gd name="connsiteX101" fmla="*/ 84401 w 523875"/>
                <a:gd name="connsiteY101" fmla="*/ 509673 h 743006"/>
                <a:gd name="connsiteX102" fmla="*/ 103651 w 523875"/>
                <a:gd name="connsiteY102" fmla="*/ 423672 h 743006"/>
                <a:gd name="connsiteX103" fmla="*/ 129264 w 523875"/>
                <a:gd name="connsiteY103" fmla="*/ 410613 h 743006"/>
                <a:gd name="connsiteX104" fmla="*/ 129778 w 523875"/>
                <a:gd name="connsiteY104" fmla="*/ 412109 h 743006"/>
                <a:gd name="connsiteX105" fmla="*/ 132502 w 523875"/>
                <a:gd name="connsiteY105" fmla="*/ 419967 h 743006"/>
                <a:gd name="connsiteX106" fmla="*/ 209941 w 523875"/>
                <a:gd name="connsiteY106" fmla="*/ 643909 h 743006"/>
                <a:gd name="connsiteX107" fmla="*/ 228857 w 523875"/>
                <a:gd name="connsiteY107" fmla="*/ 640328 h 743006"/>
                <a:gd name="connsiteX108" fmla="*/ 157705 w 523875"/>
                <a:gd name="connsiteY108" fmla="*/ 434588 h 743006"/>
                <a:gd name="connsiteX109" fmla="*/ 300038 w 523875"/>
                <a:gd name="connsiteY109" fmla="*/ 434454 h 743006"/>
                <a:gd name="connsiteX110" fmla="*/ 504825 w 523875"/>
                <a:gd name="connsiteY110" fmla="*/ 685571 h 743006"/>
                <a:gd name="connsiteX111" fmla="*/ 238544 w 523875"/>
                <a:gd name="connsiteY111" fmla="*/ 724348 h 743006"/>
                <a:gd name="connsiteX112" fmla="*/ 238544 w 523875"/>
                <a:gd name="connsiteY112" fmla="*/ 674513 h 743006"/>
                <a:gd name="connsiteX113" fmla="*/ 361788 w 523875"/>
                <a:gd name="connsiteY113" fmla="*/ 583006 h 743006"/>
                <a:gd name="connsiteX114" fmla="*/ 364569 w 523875"/>
                <a:gd name="connsiteY114" fmla="*/ 570976 h 743006"/>
                <a:gd name="connsiteX115" fmla="*/ 342662 w 523875"/>
                <a:gd name="connsiteY115" fmla="*/ 528752 h 743006"/>
                <a:gd name="connsiteX116" fmla="*/ 385191 w 523875"/>
                <a:gd name="connsiteY116" fmla="*/ 528752 h 743006"/>
                <a:gd name="connsiteX117" fmla="*/ 394719 w 523875"/>
                <a:gd name="connsiteY117" fmla="*/ 519230 h 743006"/>
                <a:gd name="connsiteX118" fmla="*/ 394487 w 523875"/>
                <a:gd name="connsiteY118" fmla="*/ 517141 h 743006"/>
                <a:gd name="connsiteX119" fmla="*/ 374647 w 523875"/>
                <a:gd name="connsiteY119" fmla="*/ 428454 h 743006"/>
                <a:gd name="connsiteX120" fmla="*/ 479936 w 523875"/>
                <a:gd name="connsiteY120" fmla="*/ 483784 h 743006"/>
                <a:gd name="connsiteX121" fmla="*/ 504825 w 523875"/>
                <a:gd name="connsiteY121" fmla="*/ 533400 h 74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523875" h="743006">
                  <a:moveTo>
                    <a:pt x="491833" y="468906"/>
                  </a:moveTo>
                  <a:cubicBezTo>
                    <a:pt x="457276" y="440636"/>
                    <a:pt x="416223" y="423024"/>
                    <a:pt x="373037" y="407594"/>
                  </a:cubicBezTo>
                  <a:lnTo>
                    <a:pt x="328755" y="389420"/>
                  </a:lnTo>
                  <a:lnTo>
                    <a:pt x="327346" y="388696"/>
                  </a:lnTo>
                  <a:cubicBezTo>
                    <a:pt x="327034" y="388593"/>
                    <a:pt x="326715" y="388510"/>
                    <a:pt x="326393" y="388449"/>
                  </a:cubicBezTo>
                  <a:lnTo>
                    <a:pt x="326212" y="388372"/>
                  </a:lnTo>
                  <a:cubicBezTo>
                    <a:pt x="319051" y="385456"/>
                    <a:pt x="314377" y="378484"/>
                    <a:pt x="314401" y="370751"/>
                  </a:cubicBezTo>
                  <a:lnTo>
                    <a:pt x="314401" y="342681"/>
                  </a:lnTo>
                  <a:cubicBezTo>
                    <a:pt x="350356" y="315777"/>
                    <a:pt x="371539" y="273508"/>
                    <a:pt x="371570" y="228600"/>
                  </a:cubicBezTo>
                  <a:lnTo>
                    <a:pt x="371570" y="222333"/>
                  </a:lnTo>
                  <a:lnTo>
                    <a:pt x="392430" y="195539"/>
                  </a:lnTo>
                  <a:cubicBezTo>
                    <a:pt x="400731" y="184836"/>
                    <a:pt x="404528" y="171317"/>
                    <a:pt x="403012" y="157858"/>
                  </a:cubicBezTo>
                  <a:cubicBezTo>
                    <a:pt x="397514" y="97379"/>
                    <a:pt x="360857" y="44152"/>
                    <a:pt x="306314" y="17450"/>
                  </a:cubicBezTo>
                  <a:cubicBezTo>
                    <a:pt x="299053" y="13984"/>
                    <a:pt x="290484" y="14712"/>
                    <a:pt x="283912" y="19355"/>
                  </a:cubicBezTo>
                  <a:lnTo>
                    <a:pt x="283912" y="19355"/>
                  </a:lnTo>
                  <a:lnTo>
                    <a:pt x="282731" y="20174"/>
                  </a:lnTo>
                  <a:lnTo>
                    <a:pt x="278473" y="14354"/>
                  </a:lnTo>
                  <a:cubicBezTo>
                    <a:pt x="274024" y="8143"/>
                    <a:pt x="267325" y="3915"/>
                    <a:pt x="259804" y="2572"/>
                  </a:cubicBezTo>
                  <a:cubicBezTo>
                    <a:pt x="250176" y="884"/>
                    <a:pt x="240422" y="24"/>
                    <a:pt x="230648" y="0"/>
                  </a:cubicBezTo>
                  <a:cubicBezTo>
                    <a:pt x="147409" y="-11"/>
                    <a:pt x="75949" y="59228"/>
                    <a:pt x="60531" y="141027"/>
                  </a:cubicBezTo>
                  <a:lnTo>
                    <a:pt x="60179" y="142932"/>
                  </a:lnTo>
                  <a:cubicBezTo>
                    <a:pt x="56212" y="164362"/>
                    <a:pt x="47921" y="184760"/>
                    <a:pt x="35814" y="202883"/>
                  </a:cubicBezTo>
                  <a:cubicBezTo>
                    <a:pt x="32895" y="207258"/>
                    <a:pt x="34075" y="213172"/>
                    <a:pt x="38451" y="216093"/>
                  </a:cubicBezTo>
                  <a:cubicBezTo>
                    <a:pt x="40016" y="217137"/>
                    <a:pt x="41857" y="217694"/>
                    <a:pt x="43739" y="217694"/>
                  </a:cubicBezTo>
                  <a:lnTo>
                    <a:pt x="85811" y="217694"/>
                  </a:lnTo>
                  <a:lnTo>
                    <a:pt x="85811" y="228600"/>
                  </a:lnTo>
                  <a:cubicBezTo>
                    <a:pt x="85835" y="273464"/>
                    <a:pt x="106976" y="315699"/>
                    <a:pt x="142875" y="342605"/>
                  </a:cubicBezTo>
                  <a:lnTo>
                    <a:pt x="142875" y="370751"/>
                  </a:lnTo>
                  <a:cubicBezTo>
                    <a:pt x="142894" y="378485"/>
                    <a:pt x="138217" y="385457"/>
                    <a:pt x="131054" y="388372"/>
                  </a:cubicBezTo>
                  <a:lnTo>
                    <a:pt x="84115" y="407670"/>
                  </a:lnTo>
                  <a:cubicBezTo>
                    <a:pt x="54976" y="417516"/>
                    <a:pt x="26817" y="430051"/>
                    <a:pt x="0" y="445113"/>
                  </a:cubicBezTo>
                  <a:lnTo>
                    <a:pt x="0" y="467582"/>
                  </a:lnTo>
                  <a:cubicBezTo>
                    <a:pt x="26182" y="451509"/>
                    <a:pt x="54035" y="438332"/>
                    <a:pt x="83068" y="428282"/>
                  </a:cubicBezTo>
                  <a:lnTo>
                    <a:pt x="63189" y="517141"/>
                  </a:lnTo>
                  <a:cubicBezTo>
                    <a:pt x="62037" y="522274"/>
                    <a:pt x="65263" y="527369"/>
                    <a:pt x="70396" y="528520"/>
                  </a:cubicBezTo>
                  <a:cubicBezTo>
                    <a:pt x="71079" y="528674"/>
                    <a:pt x="71777" y="528751"/>
                    <a:pt x="72476" y="528752"/>
                  </a:cubicBezTo>
                  <a:lnTo>
                    <a:pt x="114967" y="528752"/>
                  </a:lnTo>
                  <a:lnTo>
                    <a:pt x="93059" y="570976"/>
                  </a:lnTo>
                  <a:cubicBezTo>
                    <a:pt x="90909" y="575125"/>
                    <a:pt x="92088" y="580221"/>
                    <a:pt x="95841" y="583006"/>
                  </a:cubicBezTo>
                  <a:lnTo>
                    <a:pt x="219418" y="674761"/>
                  </a:lnTo>
                  <a:lnTo>
                    <a:pt x="219418" y="724291"/>
                  </a:lnTo>
                  <a:cubicBezTo>
                    <a:pt x="166830" y="724090"/>
                    <a:pt x="114304" y="720680"/>
                    <a:pt x="62132" y="714080"/>
                  </a:cubicBezTo>
                  <a:cubicBezTo>
                    <a:pt x="59707" y="720515"/>
                    <a:pt x="55984" y="726383"/>
                    <a:pt x="51197" y="731320"/>
                  </a:cubicBezTo>
                  <a:cubicBezTo>
                    <a:pt x="111004" y="739412"/>
                    <a:pt x="171305" y="743311"/>
                    <a:pt x="231658" y="742988"/>
                  </a:cubicBezTo>
                  <a:cubicBezTo>
                    <a:pt x="356435" y="742988"/>
                    <a:pt x="480203" y="728034"/>
                    <a:pt x="520008" y="698163"/>
                  </a:cubicBezTo>
                  <a:lnTo>
                    <a:pt x="523875" y="695325"/>
                  </a:lnTo>
                  <a:lnTo>
                    <a:pt x="523875" y="533229"/>
                  </a:lnTo>
                  <a:cubicBezTo>
                    <a:pt x="523405" y="508062"/>
                    <a:pt x="511638" y="484442"/>
                    <a:pt x="491833" y="468906"/>
                  </a:cubicBezTo>
                  <a:close/>
                  <a:moveTo>
                    <a:pt x="325336" y="419614"/>
                  </a:moveTo>
                  <a:lnTo>
                    <a:pt x="327841" y="412385"/>
                  </a:lnTo>
                  <a:lnTo>
                    <a:pt x="328441" y="410642"/>
                  </a:lnTo>
                  <a:lnTo>
                    <a:pt x="354073" y="423701"/>
                  </a:lnTo>
                  <a:lnTo>
                    <a:pt x="373304" y="509702"/>
                  </a:lnTo>
                  <a:lnTo>
                    <a:pt x="327050" y="509702"/>
                  </a:lnTo>
                  <a:cubicBezTo>
                    <a:pt x="321790" y="509702"/>
                    <a:pt x="317525" y="513965"/>
                    <a:pt x="317524" y="519226"/>
                  </a:cubicBezTo>
                  <a:cubicBezTo>
                    <a:pt x="317524" y="520751"/>
                    <a:pt x="317890" y="522254"/>
                    <a:pt x="318592" y="523608"/>
                  </a:cubicBezTo>
                  <a:lnTo>
                    <a:pt x="343929" y="572538"/>
                  </a:lnTo>
                  <a:lnTo>
                    <a:pt x="247774" y="643976"/>
                  </a:lnTo>
                  <a:close/>
                  <a:moveTo>
                    <a:pt x="311382" y="401698"/>
                  </a:moveTo>
                  <a:lnTo>
                    <a:pt x="309182" y="408070"/>
                  </a:lnTo>
                  <a:cubicBezTo>
                    <a:pt x="284835" y="422383"/>
                    <a:pt x="256933" y="429510"/>
                    <a:pt x="228705" y="428625"/>
                  </a:cubicBezTo>
                  <a:cubicBezTo>
                    <a:pt x="200625" y="429488"/>
                    <a:pt x="172867" y="422452"/>
                    <a:pt x="148590" y="408318"/>
                  </a:cubicBezTo>
                  <a:lnTo>
                    <a:pt x="146218" y="401460"/>
                  </a:lnTo>
                  <a:cubicBezTo>
                    <a:pt x="156082" y="394340"/>
                    <a:pt x="161925" y="382915"/>
                    <a:pt x="161925" y="370751"/>
                  </a:cubicBezTo>
                  <a:lnTo>
                    <a:pt x="161925" y="354863"/>
                  </a:lnTo>
                  <a:cubicBezTo>
                    <a:pt x="203626" y="377034"/>
                    <a:pt x="253615" y="377052"/>
                    <a:pt x="295332" y="354911"/>
                  </a:cubicBezTo>
                  <a:lnTo>
                    <a:pt x="295332" y="370751"/>
                  </a:lnTo>
                  <a:cubicBezTo>
                    <a:pt x="295331" y="383063"/>
                    <a:pt x="301318" y="394606"/>
                    <a:pt x="311382" y="401698"/>
                  </a:cubicBezTo>
                  <a:close/>
                  <a:moveTo>
                    <a:pt x="60550" y="198606"/>
                  </a:moveTo>
                  <a:cubicBezTo>
                    <a:pt x="69336" y="182266"/>
                    <a:pt x="75531" y="164660"/>
                    <a:pt x="78915" y="146418"/>
                  </a:cubicBezTo>
                  <a:lnTo>
                    <a:pt x="79258" y="144513"/>
                  </a:lnTo>
                  <a:cubicBezTo>
                    <a:pt x="94691" y="61852"/>
                    <a:pt x="173703" y="6951"/>
                    <a:pt x="256556" y="21317"/>
                  </a:cubicBezTo>
                  <a:cubicBezTo>
                    <a:pt x="259194" y="21851"/>
                    <a:pt x="261529" y="23374"/>
                    <a:pt x="263081" y="25575"/>
                  </a:cubicBezTo>
                  <a:lnTo>
                    <a:pt x="272825" y="38910"/>
                  </a:lnTo>
                  <a:cubicBezTo>
                    <a:pt x="275877" y="43091"/>
                    <a:pt x="281710" y="44068"/>
                    <a:pt x="285960" y="41110"/>
                  </a:cubicBezTo>
                  <a:lnTo>
                    <a:pt x="294780" y="34966"/>
                  </a:lnTo>
                  <a:cubicBezTo>
                    <a:pt x="295706" y="34289"/>
                    <a:pt x="296918" y="34141"/>
                    <a:pt x="297980" y="34576"/>
                  </a:cubicBezTo>
                  <a:cubicBezTo>
                    <a:pt x="346527" y="58330"/>
                    <a:pt x="379165" y="105691"/>
                    <a:pt x="384077" y="159515"/>
                  </a:cubicBezTo>
                  <a:cubicBezTo>
                    <a:pt x="385183" y="168210"/>
                    <a:pt x="382784" y="176986"/>
                    <a:pt x="377409" y="183909"/>
                  </a:cubicBezTo>
                  <a:lnTo>
                    <a:pt x="370618" y="192615"/>
                  </a:lnTo>
                  <a:cubicBezTo>
                    <a:pt x="368453" y="179474"/>
                    <a:pt x="362667" y="167197"/>
                    <a:pt x="353911" y="157163"/>
                  </a:cubicBezTo>
                  <a:lnTo>
                    <a:pt x="321574" y="120063"/>
                  </a:lnTo>
                  <a:cubicBezTo>
                    <a:pt x="319200" y="117344"/>
                    <a:pt x="315494" y="116201"/>
                    <a:pt x="312001" y="117110"/>
                  </a:cubicBezTo>
                  <a:cubicBezTo>
                    <a:pt x="294361" y="121682"/>
                    <a:pt x="283283" y="135560"/>
                    <a:pt x="271548" y="150247"/>
                  </a:cubicBezTo>
                  <a:cubicBezTo>
                    <a:pt x="253451" y="172898"/>
                    <a:pt x="232943" y="198577"/>
                    <a:pt x="181061" y="198577"/>
                  </a:cubicBezTo>
                  <a:close/>
                  <a:moveTo>
                    <a:pt x="104861" y="228600"/>
                  </a:moveTo>
                  <a:lnTo>
                    <a:pt x="104861" y="217656"/>
                  </a:lnTo>
                  <a:lnTo>
                    <a:pt x="181061" y="217656"/>
                  </a:lnTo>
                  <a:cubicBezTo>
                    <a:pt x="242125" y="217656"/>
                    <a:pt x="267738" y="185585"/>
                    <a:pt x="286445" y="162163"/>
                  </a:cubicBezTo>
                  <a:cubicBezTo>
                    <a:pt x="293017" y="152312"/>
                    <a:pt x="301560" y="143931"/>
                    <a:pt x="311534" y="137551"/>
                  </a:cubicBezTo>
                  <a:lnTo>
                    <a:pt x="339566" y="169707"/>
                  </a:lnTo>
                  <a:cubicBezTo>
                    <a:pt x="347909" y="179283"/>
                    <a:pt x="352511" y="191553"/>
                    <a:pt x="352520" y="204254"/>
                  </a:cubicBezTo>
                  <a:lnTo>
                    <a:pt x="352520" y="219094"/>
                  </a:lnTo>
                  <a:lnTo>
                    <a:pt x="352520" y="228619"/>
                  </a:lnTo>
                  <a:cubicBezTo>
                    <a:pt x="352447" y="296975"/>
                    <a:pt x="297051" y="352371"/>
                    <a:pt x="228695" y="352444"/>
                  </a:cubicBezTo>
                  <a:lnTo>
                    <a:pt x="228695" y="352444"/>
                  </a:lnTo>
                  <a:cubicBezTo>
                    <a:pt x="160328" y="352375"/>
                    <a:pt x="104924" y="296968"/>
                    <a:pt x="104861" y="228600"/>
                  </a:cubicBezTo>
                  <a:close/>
                  <a:moveTo>
                    <a:pt x="113776" y="572519"/>
                  </a:moveTo>
                  <a:lnTo>
                    <a:pt x="139122" y="523580"/>
                  </a:lnTo>
                  <a:cubicBezTo>
                    <a:pt x="141542" y="518909"/>
                    <a:pt x="139717" y="513160"/>
                    <a:pt x="135046" y="510741"/>
                  </a:cubicBezTo>
                  <a:cubicBezTo>
                    <a:pt x="133695" y="510041"/>
                    <a:pt x="132196" y="509674"/>
                    <a:pt x="130673" y="509673"/>
                  </a:cubicBezTo>
                  <a:lnTo>
                    <a:pt x="84401" y="509673"/>
                  </a:lnTo>
                  <a:lnTo>
                    <a:pt x="103651" y="423672"/>
                  </a:lnTo>
                  <a:lnTo>
                    <a:pt x="129264" y="410613"/>
                  </a:lnTo>
                  <a:lnTo>
                    <a:pt x="129778" y="412109"/>
                  </a:lnTo>
                  <a:lnTo>
                    <a:pt x="132502" y="419967"/>
                  </a:lnTo>
                  <a:lnTo>
                    <a:pt x="209941" y="643909"/>
                  </a:lnTo>
                  <a:close/>
                  <a:moveTo>
                    <a:pt x="228857" y="640328"/>
                  </a:moveTo>
                  <a:lnTo>
                    <a:pt x="157705" y="434588"/>
                  </a:lnTo>
                  <a:cubicBezTo>
                    <a:pt x="203544" y="452091"/>
                    <a:pt x="254232" y="452044"/>
                    <a:pt x="300038" y="434454"/>
                  </a:cubicBezTo>
                  <a:close/>
                  <a:moveTo>
                    <a:pt x="504825" y="685571"/>
                  </a:moveTo>
                  <a:cubicBezTo>
                    <a:pt x="464820" y="711041"/>
                    <a:pt x="352882" y="723900"/>
                    <a:pt x="238544" y="724348"/>
                  </a:cubicBezTo>
                  <a:lnTo>
                    <a:pt x="238544" y="674513"/>
                  </a:lnTo>
                  <a:lnTo>
                    <a:pt x="361788" y="583006"/>
                  </a:lnTo>
                  <a:cubicBezTo>
                    <a:pt x="365541" y="580221"/>
                    <a:pt x="366719" y="575125"/>
                    <a:pt x="364569" y="570976"/>
                  </a:cubicBezTo>
                  <a:lnTo>
                    <a:pt x="342662" y="528752"/>
                  </a:lnTo>
                  <a:lnTo>
                    <a:pt x="385191" y="528752"/>
                  </a:lnTo>
                  <a:cubicBezTo>
                    <a:pt x="390452" y="528754"/>
                    <a:pt x="394717" y="524490"/>
                    <a:pt x="394719" y="519230"/>
                  </a:cubicBezTo>
                  <a:cubicBezTo>
                    <a:pt x="394719" y="518527"/>
                    <a:pt x="394642" y="517827"/>
                    <a:pt x="394487" y="517141"/>
                  </a:cubicBezTo>
                  <a:lnTo>
                    <a:pt x="374647" y="428454"/>
                  </a:lnTo>
                  <a:cubicBezTo>
                    <a:pt x="412583" y="440897"/>
                    <a:pt x="448170" y="459598"/>
                    <a:pt x="479936" y="483784"/>
                  </a:cubicBezTo>
                  <a:cubicBezTo>
                    <a:pt x="495258" y="495750"/>
                    <a:pt x="504395" y="513964"/>
                    <a:pt x="504825" y="53340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DD2B4E0-CCA7-4D64-B21B-8FC2F6510CAE}"/>
                </a:ext>
              </a:extLst>
            </p:cNvPr>
            <p:cNvSpPr/>
            <p:nvPr/>
          </p:nvSpPr>
          <p:spPr>
            <a:xfrm>
              <a:off x="7909113" y="4457770"/>
              <a:ext cx="218213" cy="332616"/>
            </a:xfrm>
            <a:custGeom>
              <a:avLst/>
              <a:gdLst>
                <a:gd name="connsiteX0" fmla="*/ 152487 w 218213"/>
                <a:gd name="connsiteY0" fmla="*/ 144970 h 332616"/>
                <a:gd name="connsiteX1" fmla="*/ 152487 w 218213"/>
                <a:gd name="connsiteY1" fmla="*/ 48768 h 332616"/>
                <a:gd name="connsiteX2" fmla="*/ 168680 w 218213"/>
                <a:gd name="connsiteY2" fmla="*/ 20193 h 332616"/>
                <a:gd name="connsiteX3" fmla="*/ 173781 w 218213"/>
                <a:gd name="connsiteY3" fmla="*/ 6583 h 332616"/>
                <a:gd name="connsiteX4" fmla="*/ 173442 w 218213"/>
                <a:gd name="connsiteY4" fmla="*/ 5905 h 332616"/>
                <a:gd name="connsiteX5" fmla="*/ 164794 w 218213"/>
                <a:gd name="connsiteY5" fmla="*/ 0 h 332616"/>
                <a:gd name="connsiteX6" fmla="*/ 162965 w 218213"/>
                <a:gd name="connsiteY6" fmla="*/ 191 h 332616"/>
                <a:gd name="connsiteX7" fmla="*/ 54380 w 218213"/>
                <a:gd name="connsiteY7" fmla="*/ 191 h 332616"/>
                <a:gd name="connsiteX8" fmla="*/ 42967 w 218213"/>
                <a:gd name="connsiteY8" fmla="*/ 10282 h 332616"/>
                <a:gd name="connsiteX9" fmla="*/ 42950 w 218213"/>
                <a:gd name="connsiteY9" fmla="*/ 10668 h 332616"/>
                <a:gd name="connsiteX10" fmla="*/ 48665 w 218213"/>
                <a:gd name="connsiteY10" fmla="*/ 21146 h 332616"/>
                <a:gd name="connsiteX11" fmla="*/ 64857 w 218213"/>
                <a:gd name="connsiteY11" fmla="*/ 49721 h 332616"/>
                <a:gd name="connsiteX12" fmla="*/ 64857 w 218213"/>
                <a:gd name="connsiteY12" fmla="*/ 145923 h 332616"/>
                <a:gd name="connsiteX13" fmla="*/ 2945 w 218213"/>
                <a:gd name="connsiteY13" fmla="*/ 286893 h 332616"/>
                <a:gd name="connsiteX14" fmla="*/ 18418 w 218213"/>
                <a:gd name="connsiteY14" fmla="*/ 329039 h 332616"/>
                <a:gd name="connsiteX15" fmla="*/ 20090 w 218213"/>
                <a:gd name="connsiteY15" fmla="*/ 329756 h 332616"/>
                <a:gd name="connsiteX16" fmla="*/ 33425 w 218213"/>
                <a:gd name="connsiteY16" fmla="*/ 332613 h 332616"/>
                <a:gd name="connsiteX17" fmla="*/ 185825 w 218213"/>
                <a:gd name="connsiteY17" fmla="*/ 332613 h 332616"/>
                <a:gd name="connsiteX18" fmla="*/ 218210 w 218213"/>
                <a:gd name="connsiteY18" fmla="*/ 300763 h 332616"/>
                <a:gd name="connsiteX19" fmla="*/ 218210 w 218213"/>
                <a:gd name="connsiteY19" fmla="*/ 300228 h 332616"/>
                <a:gd name="connsiteX20" fmla="*/ 215352 w 218213"/>
                <a:gd name="connsiteY20" fmla="*/ 286893 h 332616"/>
                <a:gd name="connsiteX21" fmla="*/ 142762 w 218213"/>
                <a:gd name="connsiteY21" fmla="*/ 19241 h 332616"/>
                <a:gd name="connsiteX22" fmla="*/ 133437 w 218213"/>
                <a:gd name="connsiteY22" fmla="*/ 48768 h 332616"/>
                <a:gd name="connsiteX23" fmla="*/ 133437 w 218213"/>
                <a:gd name="connsiteY23" fmla="*/ 81153 h 332616"/>
                <a:gd name="connsiteX24" fmla="*/ 83907 w 218213"/>
                <a:gd name="connsiteY24" fmla="*/ 81153 h 332616"/>
                <a:gd name="connsiteX25" fmla="*/ 83907 w 218213"/>
                <a:gd name="connsiteY25" fmla="*/ 49721 h 332616"/>
                <a:gd name="connsiteX26" fmla="*/ 74382 w 218213"/>
                <a:gd name="connsiteY26" fmla="*/ 19241 h 332616"/>
                <a:gd name="connsiteX27" fmla="*/ 185825 w 218213"/>
                <a:gd name="connsiteY27" fmla="*/ 313563 h 332616"/>
                <a:gd name="connsiteX28" fmla="*/ 33425 w 218213"/>
                <a:gd name="connsiteY28" fmla="*/ 313563 h 332616"/>
                <a:gd name="connsiteX29" fmla="*/ 28662 w 218213"/>
                <a:gd name="connsiteY29" fmla="*/ 312715 h 332616"/>
                <a:gd name="connsiteX30" fmla="*/ 27872 w 218213"/>
                <a:gd name="connsiteY30" fmla="*/ 312325 h 332616"/>
                <a:gd name="connsiteX31" fmla="*/ 27052 w 218213"/>
                <a:gd name="connsiteY31" fmla="*/ 312001 h 332616"/>
                <a:gd name="connsiteX32" fmla="*/ 20033 w 218213"/>
                <a:gd name="connsiteY32" fmla="*/ 304971 h 332616"/>
                <a:gd name="connsiteX33" fmla="*/ 20233 w 218213"/>
                <a:gd name="connsiteY33" fmla="*/ 295008 h 332616"/>
                <a:gd name="connsiteX34" fmla="*/ 20337 w 218213"/>
                <a:gd name="connsiteY34" fmla="*/ 294780 h 332616"/>
                <a:gd name="connsiteX35" fmla="*/ 20442 w 218213"/>
                <a:gd name="connsiteY35" fmla="*/ 294551 h 332616"/>
                <a:gd name="connsiteX36" fmla="*/ 82355 w 218213"/>
                <a:gd name="connsiteY36" fmla="*/ 153581 h 332616"/>
                <a:gd name="connsiteX37" fmla="*/ 83964 w 218213"/>
                <a:gd name="connsiteY37" fmla="*/ 149924 h 332616"/>
                <a:gd name="connsiteX38" fmla="*/ 83964 w 218213"/>
                <a:gd name="connsiteY38" fmla="*/ 100203 h 332616"/>
                <a:gd name="connsiteX39" fmla="*/ 133437 w 218213"/>
                <a:gd name="connsiteY39" fmla="*/ 100203 h 332616"/>
                <a:gd name="connsiteX40" fmla="*/ 133437 w 218213"/>
                <a:gd name="connsiteY40" fmla="*/ 148990 h 332616"/>
                <a:gd name="connsiteX41" fmla="*/ 135066 w 218213"/>
                <a:gd name="connsiteY41" fmla="*/ 152676 h 332616"/>
                <a:gd name="connsiteX42" fmla="*/ 197931 w 218213"/>
                <a:gd name="connsiteY42" fmla="*/ 294599 h 332616"/>
                <a:gd name="connsiteX43" fmla="*/ 198112 w 218213"/>
                <a:gd name="connsiteY43" fmla="*/ 295008 h 332616"/>
                <a:gd name="connsiteX44" fmla="*/ 198312 w 218213"/>
                <a:gd name="connsiteY44" fmla="*/ 295408 h 332616"/>
                <a:gd name="connsiteX45" fmla="*/ 199160 w 218213"/>
                <a:gd name="connsiteY45" fmla="*/ 300171 h 332616"/>
                <a:gd name="connsiteX46" fmla="*/ 186481 w 218213"/>
                <a:gd name="connsiteY46" fmla="*/ 313562 h 332616"/>
                <a:gd name="connsiteX47" fmla="*/ 185825 w 218213"/>
                <a:gd name="connsiteY47" fmla="*/ 313563 h 33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8213" h="332616">
                  <a:moveTo>
                    <a:pt x="152487" y="144970"/>
                  </a:moveTo>
                  <a:lnTo>
                    <a:pt x="152487" y="48768"/>
                  </a:lnTo>
                  <a:cubicBezTo>
                    <a:pt x="152706" y="37118"/>
                    <a:pt x="158798" y="26368"/>
                    <a:pt x="168680" y="20193"/>
                  </a:cubicBezTo>
                  <a:cubicBezTo>
                    <a:pt x="173847" y="17843"/>
                    <a:pt x="176130" y="11750"/>
                    <a:pt x="173781" y="6583"/>
                  </a:cubicBezTo>
                  <a:cubicBezTo>
                    <a:pt x="173677" y="6353"/>
                    <a:pt x="173563" y="6127"/>
                    <a:pt x="173442" y="5905"/>
                  </a:cubicBezTo>
                  <a:cubicBezTo>
                    <a:pt x="171922" y="2448"/>
                    <a:pt x="168567" y="157"/>
                    <a:pt x="164794" y="0"/>
                  </a:cubicBezTo>
                  <a:cubicBezTo>
                    <a:pt x="164179" y="4"/>
                    <a:pt x="163567" y="68"/>
                    <a:pt x="162965" y="191"/>
                  </a:cubicBezTo>
                  <a:lnTo>
                    <a:pt x="54380" y="191"/>
                  </a:lnTo>
                  <a:cubicBezTo>
                    <a:pt x="48441" y="-174"/>
                    <a:pt x="43332" y="4343"/>
                    <a:pt x="42967" y="10282"/>
                  </a:cubicBezTo>
                  <a:cubicBezTo>
                    <a:pt x="42958" y="10411"/>
                    <a:pt x="42953" y="10539"/>
                    <a:pt x="42950" y="10668"/>
                  </a:cubicBezTo>
                  <a:cubicBezTo>
                    <a:pt x="42615" y="14984"/>
                    <a:pt x="44856" y="19090"/>
                    <a:pt x="48665" y="21146"/>
                  </a:cubicBezTo>
                  <a:cubicBezTo>
                    <a:pt x="58850" y="27024"/>
                    <a:pt x="65049" y="37962"/>
                    <a:pt x="64857" y="49721"/>
                  </a:cubicBezTo>
                  <a:lnTo>
                    <a:pt x="64857" y="145923"/>
                  </a:lnTo>
                  <a:lnTo>
                    <a:pt x="2945" y="286893"/>
                  </a:lnTo>
                  <a:cubicBezTo>
                    <a:pt x="-4421" y="302805"/>
                    <a:pt x="2507" y="321674"/>
                    <a:pt x="18418" y="329039"/>
                  </a:cubicBezTo>
                  <a:cubicBezTo>
                    <a:pt x="18968" y="329294"/>
                    <a:pt x="19526" y="329533"/>
                    <a:pt x="20090" y="329756"/>
                  </a:cubicBezTo>
                  <a:cubicBezTo>
                    <a:pt x="24261" y="331705"/>
                    <a:pt x="28821" y="332682"/>
                    <a:pt x="33425" y="332613"/>
                  </a:cubicBezTo>
                  <a:lnTo>
                    <a:pt x="185825" y="332613"/>
                  </a:lnTo>
                  <a:cubicBezTo>
                    <a:pt x="203562" y="332761"/>
                    <a:pt x="218062" y="318502"/>
                    <a:pt x="218210" y="300763"/>
                  </a:cubicBezTo>
                  <a:cubicBezTo>
                    <a:pt x="218212" y="300585"/>
                    <a:pt x="218212" y="300406"/>
                    <a:pt x="218210" y="300228"/>
                  </a:cubicBezTo>
                  <a:cubicBezTo>
                    <a:pt x="218278" y="295624"/>
                    <a:pt x="217302" y="291064"/>
                    <a:pt x="215352" y="286893"/>
                  </a:cubicBezTo>
                  <a:close/>
                  <a:moveTo>
                    <a:pt x="142762" y="19241"/>
                  </a:moveTo>
                  <a:cubicBezTo>
                    <a:pt x="136777" y="27932"/>
                    <a:pt x="133530" y="38215"/>
                    <a:pt x="133437" y="48768"/>
                  </a:cubicBezTo>
                  <a:lnTo>
                    <a:pt x="133437" y="81153"/>
                  </a:lnTo>
                  <a:lnTo>
                    <a:pt x="83907" y="81153"/>
                  </a:lnTo>
                  <a:lnTo>
                    <a:pt x="83907" y="49721"/>
                  </a:lnTo>
                  <a:cubicBezTo>
                    <a:pt x="83955" y="38821"/>
                    <a:pt x="80628" y="28173"/>
                    <a:pt x="74382" y="19241"/>
                  </a:cubicBezTo>
                  <a:close/>
                  <a:moveTo>
                    <a:pt x="185825" y="313563"/>
                  </a:moveTo>
                  <a:lnTo>
                    <a:pt x="33425" y="313563"/>
                  </a:lnTo>
                  <a:cubicBezTo>
                    <a:pt x="31796" y="313609"/>
                    <a:pt x="30175" y="313320"/>
                    <a:pt x="28662" y="312715"/>
                  </a:cubicBezTo>
                  <a:lnTo>
                    <a:pt x="27872" y="312325"/>
                  </a:lnTo>
                  <a:lnTo>
                    <a:pt x="27052" y="312001"/>
                  </a:lnTo>
                  <a:cubicBezTo>
                    <a:pt x="23834" y="310741"/>
                    <a:pt x="21289" y="308192"/>
                    <a:pt x="20033" y="304971"/>
                  </a:cubicBezTo>
                  <a:cubicBezTo>
                    <a:pt x="18723" y="301764"/>
                    <a:pt x="18795" y="298160"/>
                    <a:pt x="20233" y="295008"/>
                  </a:cubicBezTo>
                  <a:lnTo>
                    <a:pt x="20337" y="294780"/>
                  </a:lnTo>
                  <a:lnTo>
                    <a:pt x="20442" y="294551"/>
                  </a:lnTo>
                  <a:lnTo>
                    <a:pt x="82355" y="153581"/>
                  </a:lnTo>
                  <a:lnTo>
                    <a:pt x="83964" y="149924"/>
                  </a:lnTo>
                  <a:lnTo>
                    <a:pt x="83964" y="100203"/>
                  </a:lnTo>
                  <a:lnTo>
                    <a:pt x="133437" y="100203"/>
                  </a:lnTo>
                  <a:lnTo>
                    <a:pt x="133437" y="148990"/>
                  </a:lnTo>
                  <a:lnTo>
                    <a:pt x="135066" y="152676"/>
                  </a:lnTo>
                  <a:lnTo>
                    <a:pt x="197931" y="294599"/>
                  </a:lnTo>
                  <a:lnTo>
                    <a:pt x="198112" y="295008"/>
                  </a:lnTo>
                  <a:lnTo>
                    <a:pt x="198312" y="295408"/>
                  </a:lnTo>
                  <a:cubicBezTo>
                    <a:pt x="198919" y="296921"/>
                    <a:pt x="199207" y="298542"/>
                    <a:pt x="199160" y="300171"/>
                  </a:cubicBezTo>
                  <a:cubicBezTo>
                    <a:pt x="199356" y="307370"/>
                    <a:pt x="193680" y="313365"/>
                    <a:pt x="186481" y="313562"/>
                  </a:cubicBezTo>
                  <a:cubicBezTo>
                    <a:pt x="186262" y="313568"/>
                    <a:pt x="186044" y="313568"/>
                    <a:pt x="185825" y="31356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BED591B-8088-436A-A910-BFE1A08E9946}"/>
                </a:ext>
              </a:extLst>
            </p:cNvPr>
            <p:cNvSpPr/>
            <p:nvPr/>
          </p:nvSpPr>
          <p:spPr>
            <a:xfrm>
              <a:off x="8013061" y="4310324"/>
              <a:ext cx="32384" cy="32385"/>
            </a:xfrm>
            <a:custGeom>
              <a:avLst/>
              <a:gdLst>
                <a:gd name="connsiteX0" fmla="*/ 32385 w 32384"/>
                <a:gd name="connsiteY0" fmla="*/ 16193 h 32385"/>
                <a:gd name="connsiteX1" fmla="*/ 16193 w 32384"/>
                <a:gd name="connsiteY1" fmla="*/ 32385 h 32385"/>
                <a:gd name="connsiteX2" fmla="*/ 0 w 32384"/>
                <a:gd name="connsiteY2" fmla="*/ 16193 h 32385"/>
                <a:gd name="connsiteX3" fmla="*/ 16193 w 32384"/>
                <a:gd name="connsiteY3" fmla="*/ 0 h 32385"/>
                <a:gd name="connsiteX4" fmla="*/ 32385 w 32384"/>
                <a:gd name="connsiteY4" fmla="*/ 16193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32385" y="16193"/>
                  </a:moveTo>
                  <a:cubicBezTo>
                    <a:pt x="32385" y="25135"/>
                    <a:pt x="25135" y="32385"/>
                    <a:pt x="16193" y="32385"/>
                  </a:cubicBezTo>
                  <a:cubicBezTo>
                    <a:pt x="7250" y="32385"/>
                    <a:pt x="0" y="25135"/>
                    <a:pt x="0" y="16193"/>
                  </a:cubicBezTo>
                  <a:cubicBezTo>
                    <a:pt x="0" y="7250"/>
                    <a:pt x="7250" y="0"/>
                    <a:pt x="16193" y="0"/>
                  </a:cubicBezTo>
                  <a:cubicBezTo>
                    <a:pt x="25135" y="0"/>
                    <a:pt x="32385" y="7250"/>
                    <a:pt x="32385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E0697E6-B375-4BF9-AAD4-C17C9B5D2145}"/>
                </a:ext>
              </a:extLst>
            </p:cNvPr>
            <p:cNvSpPr/>
            <p:nvPr/>
          </p:nvSpPr>
          <p:spPr>
            <a:xfrm>
              <a:off x="8040645" y="4359854"/>
              <a:ext cx="32385" cy="32384"/>
            </a:xfrm>
            <a:custGeom>
              <a:avLst/>
              <a:gdLst>
                <a:gd name="connsiteX0" fmla="*/ 0 w 32385"/>
                <a:gd name="connsiteY0" fmla="*/ 16193 h 32384"/>
                <a:gd name="connsiteX1" fmla="*/ 16193 w 32385"/>
                <a:gd name="connsiteY1" fmla="*/ 32385 h 32384"/>
                <a:gd name="connsiteX2" fmla="*/ 32385 w 32385"/>
                <a:gd name="connsiteY2" fmla="*/ 16193 h 32384"/>
                <a:gd name="connsiteX3" fmla="*/ 16193 w 32385"/>
                <a:gd name="connsiteY3" fmla="*/ 0 h 32384"/>
                <a:gd name="connsiteX4" fmla="*/ 0 w 32385"/>
                <a:gd name="connsiteY4" fmla="*/ 16193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" h="32384">
                  <a:moveTo>
                    <a:pt x="0" y="16193"/>
                  </a:moveTo>
                  <a:cubicBezTo>
                    <a:pt x="0" y="25136"/>
                    <a:pt x="7249" y="32385"/>
                    <a:pt x="16193" y="32385"/>
                  </a:cubicBez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3" y="0"/>
                  </a:cubicBezTo>
                  <a:cubicBezTo>
                    <a:pt x="7249" y="0"/>
                    <a:pt x="0" y="7249"/>
                    <a:pt x="0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79506D7-D778-4681-BEF6-2C5B39D8AE39}"/>
                </a:ext>
              </a:extLst>
            </p:cNvPr>
            <p:cNvSpPr/>
            <p:nvPr/>
          </p:nvSpPr>
          <p:spPr>
            <a:xfrm>
              <a:off x="7980638" y="4348424"/>
              <a:ext cx="32384" cy="32385"/>
            </a:xfrm>
            <a:custGeom>
              <a:avLst/>
              <a:gdLst>
                <a:gd name="connsiteX0" fmla="*/ 16192 w 32384"/>
                <a:gd name="connsiteY0" fmla="*/ 32385 h 32385"/>
                <a:gd name="connsiteX1" fmla="*/ 32385 w 32384"/>
                <a:gd name="connsiteY1" fmla="*/ 16193 h 32385"/>
                <a:gd name="connsiteX2" fmla="*/ 16192 w 32384"/>
                <a:gd name="connsiteY2" fmla="*/ 0 h 32385"/>
                <a:gd name="connsiteX3" fmla="*/ 0 w 32384"/>
                <a:gd name="connsiteY3" fmla="*/ 16193 h 32385"/>
                <a:gd name="connsiteX4" fmla="*/ 16192 w 32384"/>
                <a:gd name="connsiteY4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16192" y="32385"/>
                  </a:move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2" y="0"/>
                  </a:cubicBezTo>
                  <a:cubicBezTo>
                    <a:pt x="7249" y="0"/>
                    <a:pt x="0" y="7249"/>
                    <a:pt x="0" y="16193"/>
                  </a:cubicBezTo>
                  <a:cubicBezTo>
                    <a:pt x="0" y="25136"/>
                    <a:pt x="7249" y="32385"/>
                    <a:pt x="16192" y="32385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C06477A-C7AF-4D62-8472-1DDFFEAD96ED}"/>
                </a:ext>
              </a:extLst>
            </p:cNvPr>
            <p:cNvSpPr/>
            <p:nvPr/>
          </p:nvSpPr>
          <p:spPr>
            <a:xfrm>
              <a:off x="7985401" y="4402716"/>
              <a:ext cx="43815" cy="43814"/>
            </a:xfrm>
            <a:custGeom>
              <a:avLst/>
              <a:gdLst>
                <a:gd name="connsiteX0" fmla="*/ 0 w 43815"/>
                <a:gd name="connsiteY0" fmla="*/ 21907 h 43814"/>
                <a:gd name="connsiteX1" fmla="*/ 21907 w 43815"/>
                <a:gd name="connsiteY1" fmla="*/ 43815 h 43814"/>
                <a:gd name="connsiteX2" fmla="*/ 43815 w 43815"/>
                <a:gd name="connsiteY2" fmla="*/ 21907 h 43814"/>
                <a:gd name="connsiteX3" fmla="*/ 21907 w 43815"/>
                <a:gd name="connsiteY3" fmla="*/ 0 h 43814"/>
                <a:gd name="connsiteX4" fmla="*/ 0 w 43815"/>
                <a:gd name="connsiteY4" fmla="*/ 21907 h 4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" h="43814">
                  <a:moveTo>
                    <a:pt x="0" y="21907"/>
                  </a:moveTo>
                  <a:cubicBezTo>
                    <a:pt x="0" y="34007"/>
                    <a:pt x="9808" y="43815"/>
                    <a:pt x="21907" y="43815"/>
                  </a:cubicBezTo>
                  <a:cubicBezTo>
                    <a:pt x="34007" y="43815"/>
                    <a:pt x="43815" y="34007"/>
                    <a:pt x="43815" y="21907"/>
                  </a:cubicBezTo>
                  <a:cubicBezTo>
                    <a:pt x="43815" y="9808"/>
                    <a:pt x="34007" y="0"/>
                    <a:pt x="21907" y="0"/>
                  </a:cubicBezTo>
                  <a:cubicBezTo>
                    <a:pt x="9808" y="0"/>
                    <a:pt x="0" y="9808"/>
                    <a:pt x="0" y="21907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63" name="Graphic 13" descr="Server outline">
            <a:extLst>
              <a:ext uri="{FF2B5EF4-FFF2-40B4-BE49-F238E27FC236}">
                <a16:creationId xmlns:a16="http://schemas.microsoft.com/office/drawing/2014/main" id="{01793831-0EBB-4CE0-8648-2D876EE3FDCE}"/>
              </a:ext>
            </a:extLst>
          </p:cNvPr>
          <p:cNvGrpSpPr/>
          <p:nvPr/>
        </p:nvGrpSpPr>
        <p:grpSpPr>
          <a:xfrm>
            <a:off x="3718148" y="4979549"/>
            <a:ext cx="515252" cy="493783"/>
            <a:chOff x="5218075" y="4268105"/>
            <a:chExt cx="685800" cy="657225"/>
          </a:xfrm>
          <a:solidFill>
            <a:schemeClr val="bg1"/>
          </a:solidFill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F7DF543-236B-4FB1-9335-B53D3B465EDB}"/>
                </a:ext>
              </a:extLst>
            </p:cNvPr>
            <p:cNvSpPr/>
            <p:nvPr/>
          </p:nvSpPr>
          <p:spPr>
            <a:xfrm>
              <a:off x="5218075" y="4268105"/>
              <a:ext cx="685800" cy="657225"/>
            </a:xfrm>
            <a:custGeom>
              <a:avLst/>
              <a:gdLst>
                <a:gd name="connsiteX0" fmla="*/ 685800 w 685800"/>
                <a:gd name="connsiteY0" fmla="*/ 600075 h 657225"/>
                <a:gd name="connsiteX1" fmla="*/ 419100 w 685800"/>
                <a:gd name="connsiteY1" fmla="*/ 600075 h 657225"/>
                <a:gd name="connsiteX2" fmla="*/ 419100 w 685800"/>
                <a:gd name="connsiteY2" fmla="*/ 561975 h 657225"/>
                <a:gd name="connsiteX3" fmla="*/ 352425 w 685800"/>
                <a:gd name="connsiteY3" fmla="*/ 561975 h 657225"/>
                <a:gd name="connsiteX4" fmla="*/ 352425 w 685800"/>
                <a:gd name="connsiteY4" fmla="*/ 476250 h 657225"/>
                <a:gd name="connsiteX5" fmla="*/ 609600 w 685800"/>
                <a:gd name="connsiteY5" fmla="*/ 476250 h 657225"/>
                <a:gd name="connsiteX6" fmla="*/ 647700 w 685800"/>
                <a:gd name="connsiteY6" fmla="*/ 438150 h 657225"/>
                <a:gd name="connsiteX7" fmla="*/ 647700 w 685800"/>
                <a:gd name="connsiteY7" fmla="*/ 342900 h 657225"/>
                <a:gd name="connsiteX8" fmla="*/ 634536 w 685800"/>
                <a:gd name="connsiteY8" fmla="*/ 314325 h 657225"/>
                <a:gd name="connsiteX9" fmla="*/ 647700 w 685800"/>
                <a:gd name="connsiteY9" fmla="*/ 285750 h 657225"/>
                <a:gd name="connsiteX10" fmla="*/ 647700 w 685800"/>
                <a:gd name="connsiteY10" fmla="*/ 190500 h 657225"/>
                <a:gd name="connsiteX11" fmla="*/ 634536 w 685800"/>
                <a:gd name="connsiteY11" fmla="*/ 161925 h 657225"/>
                <a:gd name="connsiteX12" fmla="*/ 647700 w 685800"/>
                <a:gd name="connsiteY12" fmla="*/ 133350 h 657225"/>
                <a:gd name="connsiteX13" fmla="*/ 647700 w 685800"/>
                <a:gd name="connsiteY13" fmla="*/ 38100 h 657225"/>
                <a:gd name="connsiteX14" fmla="*/ 609600 w 685800"/>
                <a:gd name="connsiteY14" fmla="*/ 0 h 657225"/>
                <a:gd name="connsiteX15" fmla="*/ 76200 w 685800"/>
                <a:gd name="connsiteY15" fmla="*/ 0 h 657225"/>
                <a:gd name="connsiteX16" fmla="*/ 38100 w 685800"/>
                <a:gd name="connsiteY16" fmla="*/ 38100 h 657225"/>
                <a:gd name="connsiteX17" fmla="*/ 38100 w 685800"/>
                <a:gd name="connsiteY17" fmla="*/ 133350 h 657225"/>
                <a:gd name="connsiteX18" fmla="*/ 51264 w 685800"/>
                <a:gd name="connsiteY18" fmla="*/ 161925 h 657225"/>
                <a:gd name="connsiteX19" fmla="*/ 38100 w 685800"/>
                <a:gd name="connsiteY19" fmla="*/ 190500 h 657225"/>
                <a:gd name="connsiteX20" fmla="*/ 38100 w 685800"/>
                <a:gd name="connsiteY20" fmla="*/ 285750 h 657225"/>
                <a:gd name="connsiteX21" fmla="*/ 51264 w 685800"/>
                <a:gd name="connsiteY21" fmla="*/ 314325 h 657225"/>
                <a:gd name="connsiteX22" fmla="*/ 38100 w 685800"/>
                <a:gd name="connsiteY22" fmla="*/ 342900 h 657225"/>
                <a:gd name="connsiteX23" fmla="*/ 38100 w 685800"/>
                <a:gd name="connsiteY23" fmla="*/ 438150 h 657225"/>
                <a:gd name="connsiteX24" fmla="*/ 76200 w 685800"/>
                <a:gd name="connsiteY24" fmla="*/ 476250 h 657225"/>
                <a:gd name="connsiteX25" fmla="*/ 333375 w 685800"/>
                <a:gd name="connsiteY25" fmla="*/ 476250 h 657225"/>
                <a:gd name="connsiteX26" fmla="*/ 333375 w 685800"/>
                <a:gd name="connsiteY26" fmla="*/ 561975 h 657225"/>
                <a:gd name="connsiteX27" fmla="*/ 266700 w 685800"/>
                <a:gd name="connsiteY27" fmla="*/ 561975 h 657225"/>
                <a:gd name="connsiteX28" fmla="*/ 266700 w 685800"/>
                <a:gd name="connsiteY28" fmla="*/ 600075 h 657225"/>
                <a:gd name="connsiteX29" fmla="*/ 0 w 685800"/>
                <a:gd name="connsiteY29" fmla="*/ 600075 h 657225"/>
                <a:gd name="connsiteX30" fmla="*/ 0 w 685800"/>
                <a:gd name="connsiteY30" fmla="*/ 619125 h 657225"/>
                <a:gd name="connsiteX31" fmla="*/ 266700 w 685800"/>
                <a:gd name="connsiteY31" fmla="*/ 619125 h 657225"/>
                <a:gd name="connsiteX32" fmla="*/ 266700 w 685800"/>
                <a:gd name="connsiteY32" fmla="*/ 657225 h 657225"/>
                <a:gd name="connsiteX33" fmla="*/ 419100 w 685800"/>
                <a:gd name="connsiteY33" fmla="*/ 657225 h 657225"/>
                <a:gd name="connsiteX34" fmla="*/ 419100 w 685800"/>
                <a:gd name="connsiteY34" fmla="*/ 619125 h 657225"/>
                <a:gd name="connsiteX35" fmla="*/ 685800 w 685800"/>
                <a:gd name="connsiteY35" fmla="*/ 619125 h 657225"/>
                <a:gd name="connsiteX36" fmla="*/ 57150 w 685800"/>
                <a:gd name="connsiteY36" fmla="*/ 133350 h 657225"/>
                <a:gd name="connsiteX37" fmla="*/ 57150 w 685800"/>
                <a:gd name="connsiteY37" fmla="*/ 38100 h 657225"/>
                <a:gd name="connsiteX38" fmla="*/ 76200 w 685800"/>
                <a:gd name="connsiteY38" fmla="*/ 19050 h 657225"/>
                <a:gd name="connsiteX39" fmla="*/ 609600 w 685800"/>
                <a:gd name="connsiteY39" fmla="*/ 19050 h 657225"/>
                <a:gd name="connsiteX40" fmla="*/ 628650 w 685800"/>
                <a:gd name="connsiteY40" fmla="*/ 38100 h 657225"/>
                <a:gd name="connsiteX41" fmla="*/ 628650 w 685800"/>
                <a:gd name="connsiteY41" fmla="*/ 133350 h 657225"/>
                <a:gd name="connsiteX42" fmla="*/ 609600 w 685800"/>
                <a:gd name="connsiteY42" fmla="*/ 152400 h 657225"/>
                <a:gd name="connsiteX43" fmla="*/ 76200 w 685800"/>
                <a:gd name="connsiteY43" fmla="*/ 152400 h 657225"/>
                <a:gd name="connsiteX44" fmla="*/ 57150 w 685800"/>
                <a:gd name="connsiteY44" fmla="*/ 133350 h 657225"/>
                <a:gd name="connsiteX45" fmla="*/ 57150 w 685800"/>
                <a:gd name="connsiteY45" fmla="*/ 285750 h 657225"/>
                <a:gd name="connsiteX46" fmla="*/ 57150 w 685800"/>
                <a:gd name="connsiteY46" fmla="*/ 190500 h 657225"/>
                <a:gd name="connsiteX47" fmla="*/ 76200 w 685800"/>
                <a:gd name="connsiteY47" fmla="*/ 171450 h 657225"/>
                <a:gd name="connsiteX48" fmla="*/ 609600 w 685800"/>
                <a:gd name="connsiteY48" fmla="*/ 171450 h 657225"/>
                <a:gd name="connsiteX49" fmla="*/ 628650 w 685800"/>
                <a:gd name="connsiteY49" fmla="*/ 190500 h 657225"/>
                <a:gd name="connsiteX50" fmla="*/ 628650 w 685800"/>
                <a:gd name="connsiteY50" fmla="*/ 285750 h 657225"/>
                <a:gd name="connsiteX51" fmla="*/ 609600 w 685800"/>
                <a:gd name="connsiteY51" fmla="*/ 304800 h 657225"/>
                <a:gd name="connsiteX52" fmla="*/ 76200 w 685800"/>
                <a:gd name="connsiteY52" fmla="*/ 304800 h 657225"/>
                <a:gd name="connsiteX53" fmla="*/ 57150 w 685800"/>
                <a:gd name="connsiteY53" fmla="*/ 285750 h 657225"/>
                <a:gd name="connsiteX54" fmla="*/ 57150 w 685800"/>
                <a:gd name="connsiteY54" fmla="*/ 438150 h 657225"/>
                <a:gd name="connsiteX55" fmla="*/ 57150 w 685800"/>
                <a:gd name="connsiteY55" fmla="*/ 342900 h 657225"/>
                <a:gd name="connsiteX56" fmla="*/ 76200 w 685800"/>
                <a:gd name="connsiteY56" fmla="*/ 323850 h 657225"/>
                <a:gd name="connsiteX57" fmla="*/ 609600 w 685800"/>
                <a:gd name="connsiteY57" fmla="*/ 323850 h 657225"/>
                <a:gd name="connsiteX58" fmla="*/ 628650 w 685800"/>
                <a:gd name="connsiteY58" fmla="*/ 342900 h 657225"/>
                <a:gd name="connsiteX59" fmla="*/ 628650 w 685800"/>
                <a:gd name="connsiteY59" fmla="*/ 438150 h 657225"/>
                <a:gd name="connsiteX60" fmla="*/ 609600 w 685800"/>
                <a:gd name="connsiteY60" fmla="*/ 457200 h 657225"/>
                <a:gd name="connsiteX61" fmla="*/ 76200 w 685800"/>
                <a:gd name="connsiteY61" fmla="*/ 457200 h 657225"/>
                <a:gd name="connsiteX62" fmla="*/ 57150 w 685800"/>
                <a:gd name="connsiteY62" fmla="*/ 438150 h 657225"/>
                <a:gd name="connsiteX63" fmla="*/ 400050 w 685800"/>
                <a:gd name="connsiteY63" fmla="*/ 638175 h 657225"/>
                <a:gd name="connsiteX64" fmla="*/ 285750 w 685800"/>
                <a:gd name="connsiteY64" fmla="*/ 638175 h 657225"/>
                <a:gd name="connsiteX65" fmla="*/ 285750 w 685800"/>
                <a:gd name="connsiteY65" fmla="*/ 581025 h 657225"/>
                <a:gd name="connsiteX66" fmla="*/ 400050 w 685800"/>
                <a:gd name="connsiteY66" fmla="*/ 5810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85800" h="657225">
                  <a:moveTo>
                    <a:pt x="685800" y="600075"/>
                  </a:moveTo>
                  <a:lnTo>
                    <a:pt x="419100" y="600075"/>
                  </a:lnTo>
                  <a:lnTo>
                    <a:pt x="419100" y="561975"/>
                  </a:lnTo>
                  <a:lnTo>
                    <a:pt x="352425" y="561975"/>
                  </a:lnTo>
                  <a:lnTo>
                    <a:pt x="352425" y="476250"/>
                  </a:lnTo>
                  <a:lnTo>
                    <a:pt x="609600" y="476250"/>
                  </a:lnTo>
                  <a:cubicBezTo>
                    <a:pt x="630642" y="476250"/>
                    <a:pt x="647700" y="459192"/>
                    <a:pt x="647700" y="438150"/>
                  </a:cubicBezTo>
                  <a:lnTo>
                    <a:pt x="647700" y="342900"/>
                  </a:lnTo>
                  <a:cubicBezTo>
                    <a:pt x="647665" y="331917"/>
                    <a:pt x="642861" y="321490"/>
                    <a:pt x="634536" y="314325"/>
                  </a:cubicBezTo>
                  <a:cubicBezTo>
                    <a:pt x="642861" y="307160"/>
                    <a:pt x="647665" y="296733"/>
                    <a:pt x="647700" y="285750"/>
                  </a:cubicBezTo>
                  <a:lnTo>
                    <a:pt x="647700" y="190500"/>
                  </a:lnTo>
                  <a:cubicBezTo>
                    <a:pt x="647665" y="179517"/>
                    <a:pt x="642861" y="169090"/>
                    <a:pt x="634536" y="161925"/>
                  </a:cubicBezTo>
                  <a:cubicBezTo>
                    <a:pt x="642861" y="154760"/>
                    <a:pt x="647665" y="144333"/>
                    <a:pt x="647700" y="133350"/>
                  </a:cubicBezTo>
                  <a:lnTo>
                    <a:pt x="647700" y="38100"/>
                  </a:lnTo>
                  <a:cubicBezTo>
                    <a:pt x="647700" y="17058"/>
                    <a:pt x="630642" y="0"/>
                    <a:pt x="609600" y="0"/>
                  </a:cubicBezTo>
                  <a:lnTo>
                    <a:pt x="76200" y="0"/>
                  </a:lnTo>
                  <a:cubicBezTo>
                    <a:pt x="55158" y="0"/>
                    <a:pt x="38100" y="17058"/>
                    <a:pt x="38100" y="38100"/>
                  </a:cubicBezTo>
                  <a:lnTo>
                    <a:pt x="38100" y="133350"/>
                  </a:lnTo>
                  <a:cubicBezTo>
                    <a:pt x="38135" y="144333"/>
                    <a:pt x="42939" y="154760"/>
                    <a:pt x="51264" y="161925"/>
                  </a:cubicBezTo>
                  <a:cubicBezTo>
                    <a:pt x="42939" y="169090"/>
                    <a:pt x="38135" y="179517"/>
                    <a:pt x="38100" y="190500"/>
                  </a:cubicBezTo>
                  <a:lnTo>
                    <a:pt x="38100" y="285750"/>
                  </a:lnTo>
                  <a:cubicBezTo>
                    <a:pt x="38135" y="296733"/>
                    <a:pt x="42939" y="307160"/>
                    <a:pt x="51264" y="314325"/>
                  </a:cubicBezTo>
                  <a:cubicBezTo>
                    <a:pt x="42939" y="321490"/>
                    <a:pt x="38135" y="331917"/>
                    <a:pt x="38100" y="342900"/>
                  </a:cubicBezTo>
                  <a:lnTo>
                    <a:pt x="38100" y="438150"/>
                  </a:lnTo>
                  <a:cubicBezTo>
                    <a:pt x="38100" y="459192"/>
                    <a:pt x="55158" y="476250"/>
                    <a:pt x="76200" y="476250"/>
                  </a:cubicBezTo>
                  <a:lnTo>
                    <a:pt x="333375" y="476250"/>
                  </a:lnTo>
                  <a:lnTo>
                    <a:pt x="333375" y="561975"/>
                  </a:lnTo>
                  <a:lnTo>
                    <a:pt x="266700" y="561975"/>
                  </a:lnTo>
                  <a:lnTo>
                    <a:pt x="266700" y="600075"/>
                  </a:lnTo>
                  <a:lnTo>
                    <a:pt x="0" y="600075"/>
                  </a:lnTo>
                  <a:lnTo>
                    <a:pt x="0" y="619125"/>
                  </a:lnTo>
                  <a:lnTo>
                    <a:pt x="266700" y="619125"/>
                  </a:lnTo>
                  <a:lnTo>
                    <a:pt x="266700" y="657225"/>
                  </a:lnTo>
                  <a:lnTo>
                    <a:pt x="419100" y="657225"/>
                  </a:lnTo>
                  <a:lnTo>
                    <a:pt x="419100" y="619125"/>
                  </a:lnTo>
                  <a:lnTo>
                    <a:pt x="685800" y="619125"/>
                  </a:lnTo>
                  <a:close/>
                  <a:moveTo>
                    <a:pt x="57150" y="133350"/>
                  </a:moveTo>
                  <a:lnTo>
                    <a:pt x="57150" y="38100"/>
                  </a:lnTo>
                  <a:cubicBezTo>
                    <a:pt x="57150" y="27579"/>
                    <a:pt x="65679" y="19050"/>
                    <a:pt x="76200" y="19050"/>
                  </a:cubicBezTo>
                  <a:lnTo>
                    <a:pt x="609600" y="19050"/>
                  </a:lnTo>
                  <a:cubicBezTo>
                    <a:pt x="620121" y="19050"/>
                    <a:pt x="628650" y="27579"/>
                    <a:pt x="628650" y="38100"/>
                  </a:cubicBezTo>
                  <a:lnTo>
                    <a:pt x="628650" y="133350"/>
                  </a:lnTo>
                  <a:cubicBezTo>
                    <a:pt x="628650" y="143871"/>
                    <a:pt x="620121" y="152400"/>
                    <a:pt x="609600" y="152400"/>
                  </a:cubicBezTo>
                  <a:lnTo>
                    <a:pt x="76200" y="152400"/>
                  </a:lnTo>
                  <a:cubicBezTo>
                    <a:pt x="65679" y="152400"/>
                    <a:pt x="57150" y="143871"/>
                    <a:pt x="57150" y="133350"/>
                  </a:cubicBezTo>
                  <a:close/>
                  <a:moveTo>
                    <a:pt x="57150" y="285750"/>
                  </a:moveTo>
                  <a:lnTo>
                    <a:pt x="57150" y="190500"/>
                  </a:lnTo>
                  <a:cubicBezTo>
                    <a:pt x="57150" y="179979"/>
                    <a:pt x="65679" y="171450"/>
                    <a:pt x="76200" y="171450"/>
                  </a:cubicBezTo>
                  <a:lnTo>
                    <a:pt x="609600" y="171450"/>
                  </a:lnTo>
                  <a:cubicBezTo>
                    <a:pt x="620121" y="171450"/>
                    <a:pt x="628650" y="179979"/>
                    <a:pt x="628650" y="190500"/>
                  </a:cubicBezTo>
                  <a:lnTo>
                    <a:pt x="628650" y="285750"/>
                  </a:lnTo>
                  <a:cubicBezTo>
                    <a:pt x="628650" y="296271"/>
                    <a:pt x="620121" y="304800"/>
                    <a:pt x="609600" y="304800"/>
                  </a:cubicBezTo>
                  <a:lnTo>
                    <a:pt x="76200" y="304800"/>
                  </a:lnTo>
                  <a:cubicBezTo>
                    <a:pt x="65679" y="304800"/>
                    <a:pt x="57150" y="296271"/>
                    <a:pt x="57150" y="285750"/>
                  </a:cubicBezTo>
                  <a:close/>
                  <a:moveTo>
                    <a:pt x="57150" y="438150"/>
                  </a:moveTo>
                  <a:lnTo>
                    <a:pt x="57150" y="342900"/>
                  </a:lnTo>
                  <a:cubicBezTo>
                    <a:pt x="57150" y="332379"/>
                    <a:pt x="65679" y="323850"/>
                    <a:pt x="76200" y="323850"/>
                  </a:cubicBezTo>
                  <a:lnTo>
                    <a:pt x="609600" y="323850"/>
                  </a:lnTo>
                  <a:cubicBezTo>
                    <a:pt x="620121" y="323850"/>
                    <a:pt x="628650" y="332379"/>
                    <a:pt x="628650" y="342900"/>
                  </a:cubicBezTo>
                  <a:lnTo>
                    <a:pt x="628650" y="438150"/>
                  </a:lnTo>
                  <a:cubicBezTo>
                    <a:pt x="628650" y="448671"/>
                    <a:pt x="620121" y="457200"/>
                    <a:pt x="609600" y="457200"/>
                  </a:cubicBezTo>
                  <a:lnTo>
                    <a:pt x="76200" y="457200"/>
                  </a:lnTo>
                  <a:cubicBezTo>
                    <a:pt x="65679" y="457200"/>
                    <a:pt x="57150" y="448671"/>
                    <a:pt x="57150" y="438150"/>
                  </a:cubicBezTo>
                  <a:close/>
                  <a:moveTo>
                    <a:pt x="400050" y="638175"/>
                  </a:moveTo>
                  <a:lnTo>
                    <a:pt x="285750" y="638175"/>
                  </a:lnTo>
                  <a:lnTo>
                    <a:pt x="285750" y="581025"/>
                  </a:lnTo>
                  <a:lnTo>
                    <a:pt x="400050" y="581025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19923C8-6CC1-47AF-B3F3-B68251B2D52D}"/>
                </a:ext>
              </a:extLst>
            </p:cNvPr>
            <p:cNvSpPr/>
            <p:nvPr/>
          </p:nvSpPr>
          <p:spPr>
            <a:xfrm>
              <a:off x="53323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8C02E0C-1771-4AB8-BB10-7975AD0D01B2}"/>
                </a:ext>
              </a:extLst>
            </p:cNvPr>
            <p:cNvSpPr/>
            <p:nvPr/>
          </p:nvSpPr>
          <p:spPr>
            <a:xfrm>
              <a:off x="542762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9BCEFED-BD9D-43C6-939A-44414C29E881}"/>
                </a:ext>
              </a:extLst>
            </p:cNvPr>
            <p:cNvSpPr/>
            <p:nvPr/>
          </p:nvSpPr>
          <p:spPr>
            <a:xfrm>
              <a:off x="55228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27B291A-7F23-4C72-8281-BCCC97EFE374}"/>
                </a:ext>
              </a:extLst>
            </p:cNvPr>
            <p:cNvSpPr/>
            <p:nvPr/>
          </p:nvSpPr>
          <p:spPr>
            <a:xfrm>
              <a:off x="53323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C367B43-B274-4C10-835C-72B9E3515487}"/>
                </a:ext>
              </a:extLst>
            </p:cNvPr>
            <p:cNvSpPr/>
            <p:nvPr/>
          </p:nvSpPr>
          <p:spPr>
            <a:xfrm>
              <a:off x="542762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32F4132-DC89-471D-B67A-3D690BF2A93B}"/>
                </a:ext>
              </a:extLst>
            </p:cNvPr>
            <p:cNvSpPr/>
            <p:nvPr/>
          </p:nvSpPr>
          <p:spPr>
            <a:xfrm>
              <a:off x="55228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DF0480-66F2-406B-BCFE-B938056BFA2C}"/>
                </a:ext>
              </a:extLst>
            </p:cNvPr>
            <p:cNvSpPr/>
            <p:nvPr/>
          </p:nvSpPr>
          <p:spPr>
            <a:xfrm>
              <a:off x="53323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FE45BC3-7791-4894-A1AD-BA6B83FB01FB}"/>
                </a:ext>
              </a:extLst>
            </p:cNvPr>
            <p:cNvSpPr/>
            <p:nvPr/>
          </p:nvSpPr>
          <p:spPr>
            <a:xfrm>
              <a:off x="542762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24506A6-E062-4D2D-A90D-76BF36139FF2}"/>
                </a:ext>
              </a:extLst>
            </p:cNvPr>
            <p:cNvSpPr/>
            <p:nvPr/>
          </p:nvSpPr>
          <p:spPr>
            <a:xfrm>
              <a:off x="55228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74" name="Graphic 15" descr="Internet Of Things outline">
            <a:extLst>
              <a:ext uri="{FF2B5EF4-FFF2-40B4-BE49-F238E27FC236}">
                <a16:creationId xmlns:a16="http://schemas.microsoft.com/office/drawing/2014/main" id="{9D3CD37A-86C2-4998-99B5-472A98F356FC}"/>
              </a:ext>
            </a:extLst>
          </p:cNvPr>
          <p:cNvGrpSpPr/>
          <p:nvPr/>
        </p:nvGrpSpPr>
        <p:grpSpPr>
          <a:xfrm>
            <a:off x="1617489" y="4970898"/>
            <a:ext cx="585512" cy="527170"/>
            <a:chOff x="-372168" y="5372835"/>
            <a:chExt cx="585512" cy="527170"/>
          </a:xfrm>
          <a:solidFill>
            <a:schemeClr val="bg1"/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3F9B97F-F84C-4AF9-9B94-7C1B5D667634}"/>
                </a:ext>
              </a:extLst>
            </p:cNvPr>
            <p:cNvSpPr/>
            <p:nvPr/>
          </p:nvSpPr>
          <p:spPr>
            <a:xfrm>
              <a:off x="-320122" y="5451092"/>
              <a:ext cx="117108" cy="126399"/>
            </a:xfrm>
            <a:custGeom>
              <a:avLst/>
              <a:gdLst>
                <a:gd name="connsiteX0" fmla="*/ 26029 w 117108"/>
                <a:gd name="connsiteY0" fmla="*/ 51961 h 126399"/>
                <a:gd name="connsiteX1" fmla="*/ 51128 w 117108"/>
                <a:gd name="connsiteY1" fmla="*/ 32444 h 126399"/>
                <a:gd name="connsiteX2" fmla="*/ 84580 w 117108"/>
                <a:gd name="connsiteY2" fmla="*/ 32444 h 126399"/>
                <a:gd name="connsiteX3" fmla="*/ 104097 w 117108"/>
                <a:gd name="connsiteY3" fmla="*/ 51961 h 126399"/>
                <a:gd name="connsiteX4" fmla="*/ 104097 w 117108"/>
                <a:gd name="connsiteY4" fmla="*/ 126399 h 126399"/>
                <a:gd name="connsiteX5" fmla="*/ 112893 w 117108"/>
                <a:gd name="connsiteY5" fmla="*/ 124142 h 126399"/>
                <a:gd name="connsiteX6" fmla="*/ 117109 w 117108"/>
                <a:gd name="connsiteY6" fmla="*/ 113153 h 126399"/>
                <a:gd name="connsiteX7" fmla="*/ 117109 w 117108"/>
                <a:gd name="connsiteY7" fmla="*/ 51961 h 126399"/>
                <a:gd name="connsiteX8" fmla="*/ 84580 w 117108"/>
                <a:gd name="connsiteY8" fmla="*/ 19432 h 126399"/>
                <a:gd name="connsiteX9" fmla="*/ 51121 w 117108"/>
                <a:gd name="connsiteY9" fmla="*/ 19432 h 126399"/>
                <a:gd name="connsiteX10" fmla="*/ 19433 w 117108"/>
                <a:gd name="connsiteY10" fmla="*/ 846 h 126399"/>
                <a:gd name="connsiteX11" fmla="*/ 846 w 117108"/>
                <a:gd name="connsiteY11" fmla="*/ 32535 h 126399"/>
                <a:gd name="connsiteX12" fmla="*/ 26029 w 117108"/>
                <a:gd name="connsiteY12" fmla="*/ 51961 h 12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8" h="126399">
                  <a:moveTo>
                    <a:pt x="26029" y="51961"/>
                  </a:moveTo>
                  <a:cubicBezTo>
                    <a:pt x="37859" y="51917"/>
                    <a:pt x="48170" y="43898"/>
                    <a:pt x="51128" y="32444"/>
                  </a:cubicBezTo>
                  <a:lnTo>
                    <a:pt x="84580" y="32444"/>
                  </a:lnTo>
                  <a:cubicBezTo>
                    <a:pt x="95359" y="32444"/>
                    <a:pt x="104097" y="41181"/>
                    <a:pt x="104097" y="51961"/>
                  </a:cubicBezTo>
                  <a:lnTo>
                    <a:pt x="104097" y="126399"/>
                  </a:lnTo>
                  <a:cubicBezTo>
                    <a:pt x="106986" y="125514"/>
                    <a:pt x="109913" y="124747"/>
                    <a:pt x="112893" y="124142"/>
                  </a:cubicBezTo>
                  <a:cubicBezTo>
                    <a:pt x="114089" y="120402"/>
                    <a:pt x="115497" y="116734"/>
                    <a:pt x="117109" y="113153"/>
                  </a:cubicBezTo>
                  <a:lnTo>
                    <a:pt x="117109" y="51961"/>
                  </a:lnTo>
                  <a:cubicBezTo>
                    <a:pt x="117087" y="34004"/>
                    <a:pt x="102537" y="19454"/>
                    <a:pt x="84580" y="19432"/>
                  </a:cubicBezTo>
                  <a:lnTo>
                    <a:pt x="51121" y="19432"/>
                  </a:lnTo>
                  <a:cubicBezTo>
                    <a:pt x="47503" y="5549"/>
                    <a:pt x="33316" y="-2772"/>
                    <a:pt x="19433" y="846"/>
                  </a:cubicBezTo>
                  <a:cubicBezTo>
                    <a:pt x="5549" y="4464"/>
                    <a:pt x="-2772" y="18652"/>
                    <a:pt x="846" y="32535"/>
                  </a:cubicBezTo>
                  <a:cubicBezTo>
                    <a:pt x="3832" y="43993"/>
                    <a:pt x="14188" y="51982"/>
                    <a:pt x="26029" y="5196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DD96D68-A08D-459B-9A14-C60C2CAB43C2}"/>
                </a:ext>
              </a:extLst>
            </p:cNvPr>
            <p:cNvSpPr/>
            <p:nvPr/>
          </p:nvSpPr>
          <p:spPr>
            <a:xfrm>
              <a:off x="-372168" y="5594029"/>
              <a:ext cx="107747" cy="123712"/>
            </a:xfrm>
            <a:custGeom>
              <a:avLst/>
              <a:gdLst>
                <a:gd name="connsiteX0" fmla="*/ 99993 w 107747"/>
                <a:gd name="connsiteY0" fmla="*/ 110701 h 123712"/>
                <a:gd name="connsiteX1" fmla="*/ 52052 w 107747"/>
                <a:gd name="connsiteY1" fmla="*/ 110701 h 123712"/>
                <a:gd name="connsiteX2" fmla="*/ 32535 w 107747"/>
                <a:gd name="connsiteY2" fmla="*/ 91184 h 123712"/>
                <a:gd name="connsiteX3" fmla="*/ 32535 w 107747"/>
                <a:gd name="connsiteY3" fmla="*/ 51226 h 123712"/>
                <a:gd name="connsiteX4" fmla="*/ 51226 w 107747"/>
                <a:gd name="connsiteY4" fmla="*/ 19523 h 123712"/>
                <a:gd name="connsiteX5" fmla="*/ 19523 w 107747"/>
                <a:gd name="connsiteY5" fmla="*/ 832 h 123712"/>
                <a:gd name="connsiteX6" fmla="*/ 833 w 107747"/>
                <a:gd name="connsiteY6" fmla="*/ 32535 h 123712"/>
                <a:gd name="connsiteX7" fmla="*/ 19523 w 107747"/>
                <a:gd name="connsiteY7" fmla="*/ 51226 h 123712"/>
                <a:gd name="connsiteX8" fmla="*/ 19523 w 107747"/>
                <a:gd name="connsiteY8" fmla="*/ 91184 h 123712"/>
                <a:gd name="connsiteX9" fmla="*/ 52052 w 107747"/>
                <a:gd name="connsiteY9" fmla="*/ 123712 h 123712"/>
                <a:gd name="connsiteX10" fmla="*/ 107747 w 107747"/>
                <a:gd name="connsiteY10" fmla="*/ 123712 h 123712"/>
                <a:gd name="connsiteX11" fmla="*/ 99993 w 107747"/>
                <a:gd name="connsiteY11" fmla="*/ 110701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747" h="123712">
                  <a:moveTo>
                    <a:pt x="99993" y="110701"/>
                  </a:moveTo>
                  <a:lnTo>
                    <a:pt x="52052" y="110701"/>
                  </a:lnTo>
                  <a:cubicBezTo>
                    <a:pt x="41273" y="110701"/>
                    <a:pt x="32535" y="101963"/>
                    <a:pt x="32535" y="91184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3" y="832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3" y="51226"/>
                  </a:cubicBezTo>
                  <a:lnTo>
                    <a:pt x="19523" y="91184"/>
                  </a:lnTo>
                  <a:cubicBezTo>
                    <a:pt x="19545" y="109140"/>
                    <a:pt x="34096" y="123691"/>
                    <a:pt x="52052" y="123712"/>
                  </a:cubicBezTo>
                  <a:lnTo>
                    <a:pt x="107747" y="123712"/>
                  </a:lnTo>
                  <a:cubicBezTo>
                    <a:pt x="104807" y="119597"/>
                    <a:pt x="102213" y="115245"/>
                    <a:pt x="99993" y="11070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3AA6D4C-070B-4EE8-8175-6D0B4F3F9B28}"/>
                </a:ext>
              </a:extLst>
            </p:cNvPr>
            <p:cNvSpPr/>
            <p:nvPr/>
          </p:nvSpPr>
          <p:spPr>
            <a:xfrm>
              <a:off x="-118445" y="5372835"/>
              <a:ext cx="52058" cy="132468"/>
            </a:xfrm>
            <a:custGeom>
              <a:avLst/>
              <a:gdLst>
                <a:gd name="connsiteX0" fmla="*/ 19524 w 52058"/>
                <a:gd name="connsiteY0" fmla="*/ 51226 h 132468"/>
                <a:gd name="connsiteX1" fmla="*/ 19524 w 52058"/>
                <a:gd name="connsiteY1" fmla="*/ 130680 h 132468"/>
                <a:gd name="connsiteX2" fmla="*/ 32535 w 52058"/>
                <a:gd name="connsiteY2" fmla="*/ 132469 h 132468"/>
                <a:gd name="connsiteX3" fmla="*/ 32535 w 52058"/>
                <a:gd name="connsiteY3" fmla="*/ 51226 h 132468"/>
                <a:gd name="connsiteX4" fmla="*/ 51226 w 52058"/>
                <a:gd name="connsiteY4" fmla="*/ 19523 h 132468"/>
                <a:gd name="connsiteX5" fmla="*/ 19524 w 52058"/>
                <a:gd name="connsiteY5" fmla="*/ 833 h 132468"/>
                <a:gd name="connsiteX6" fmla="*/ 833 w 52058"/>
                <a:gd name="connsiteY6" fmla="*/ 32535 h 132468"/>
                <a:gd name="connsiteX7" fmla="*/ 19524 w 52058"/>
                <a:gd name="connsiteY7" fmla="*/ 51226 h 13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32468">
                  <a:moveTo>
                    <a:pt x="19524" y="51226"/>
                  </a:moveTo>
                  <a:lnTo>
                    <a:pt x="19524" y="130680"/>
                  </a:lnTo>
                  <a:cubicBezTo>
                    <a:pt x="23894" y="131004"/>
                    <a:pt x="28239" y="131601"/>
                    <a:pt x="32535" y="132469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4" y="833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4" y="5122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E639927-53A8-4268-85F9-E173A84A5252}"/>
                </a:ext>
              </a:extLst>
            </p:cNvPr>
            <p:cNvSpPr/>
            <p:nvPr/>
          </p:nvSpPr>
          <p:spPr>
            <a:xfrm>
              <a:off x="11674" y="5424880"/>
              <a:ext cx="123614" cy="126965"/>
            </a:xfrm>
            <a:custGeom>
              <a:avLst/>
              <a:gdLst>
                <a:gd name="connsiteX0" fmla="*/ 13011 w 123614"/>
                <a:gd name="connsiteY0" fmla="*/ 117207 h 126965"/>
                <a:gd name="connsiteX1" fmla="*/ 32529 w 123614"/>
                <a:gd name="connsiteY1" fmla="*/ 97690 h 126965"/>
                <a:gd name="connsiteX2" fmla="*/ 71563 w 123614"/>
                <a:gd name="connsiteY2" fmla="*/ 97690 h 126965"/>
                <a:gd name="connsiteX3" fmla="*/ 104091 w 123614"/>
                <a:gd name="connsiteY3" fmla="*/ 65161 h 126965"/>
                <a:gd name="connsiteX4" fmla="*/ 104091 w 123614"/>
                <a:gd name="connsiteY4" fmla="*/ 51226 h 126965"/>
                <a:gd name="connsiteX5" fmla="*/ 122782 w 123614"/>
                <a:gd name="connsiteY5" fmla="*/ 19524 h 126965"/>
                <a:gd name="connsiteX6" fmla="*/ 91080 w 123614"/>
                <a:gd name="connsiteY6" fmla="*/ 833 h 126965"/>
                <a:gd name="connsiteX7" fmla="*/ 72389 w 123614"/>
                <a:gd name="connsiteY7" fmla="*/ 32535 h 126965"/>
                <a:gd name="connsiteX8" fmla="*/ 91080 w 123614"/>
                <a:gd name="connsiteY8" fmla="*/ 51226 h 126965"/>
                <a:gd name="connsiteX9" fmla="*/ 91080 w 123614"/>
                <a:gd name="connsiteY9" fmla="*/ 65161 h 126965"/>
                <a:gd name="connsiteX10" fmla="*/ 71563 w 123614"/>
                <a:gd name="connsiteY10" fmla="*/ 84678 h 126965"/>
                <a:gd name="connsiteX11" fmla="*/ 32529 w 123614"/>
                <a:gd name="connsiteY11" fmla="*/ 84678 h 126965"/>
                <a:gd name="connsiteX12" fmla="*/ 0 w 123614"/>
                <a:gd name="connsiteY12" fmla="*/ 117207 h 126965"/>
                <a:gd name="connsiteX13" fmla="*/ 0 w 123614"/>
                <a:gd name="connsiteY13" fmla="*/ 120317 h 126965"/>
                <a:gd name="connsiteX14" fmla="*/ 13011 w 123614"/>
                <a:gd name="connsiteY14" fmla="*/ 126965 h 12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6965">
                  <a:moveTo>
                    <a:pt x="13011" y="117207"/>
                  </a:moveTo>
                  <a:cubicBezTo>
                    <a:pt x="13011" y="106427"/>
                    <a:pt x="21749" y="97690"/>
                    <a:pt x="32529" y="97690"/>
                  </a:cubicBezTo>
                  <a:lnTo>
                    <a:pt x="71563" y="97690"/>
                  </a:lnTo>
                  <a:cubicBezTo>
                    <a:pt x="89519" y="97668"/>
                    <a:pt x="104070" y="83118"/>
                    <a:pt x="104091" y="65161"/>
                  </a:cubicBezTo>
                  <a:lnTo>
                    <a:pt x="104091" y="51226"/>
                  </a:lnTo>
                  <a:cubicBezTo>
                    <a:pt x="118007" y="47633"/>
                    <a:pt x="126375" y="33439"/>
                    <a:pt x="122782" y="19524"/>
                  </a:cubicBezTo>
                  <a:cubicBezTo>
                    <a:pt x="119189" y="5608"/>
                    <a:pt x="104996" y="-2760"/>
                    <a:pt x="91080" y="833"/>
                  </a:cubicBezTo>
                  <a:cubicBezTo>
                    <a:pt x="77164" y="4426"/>
                    <a:pt x="68796" y="18619"/>
                    <a:pt x="72389" y="32535"/>
                  </a:cubicBezTo>
                  <a:cubicBezTo>
                    <a:pt x="74756" y="41702"/>
                    <a:pt x="81913" y="48859"/>
                    <a:pt x="91080" y="51226"/>
                  </a:cubicBezTo>
                  <a:lnTo>
                    <a:pt x="91080" y="65161"/>
                  </a:lnTo>
                  <a:cubicBezTo>
                    <a:pt x="91080" y="75940"/>
                    <a:pt x="82342" y="84678"/>
                    <a:pt x="71563" y="84678"/>
                  </a:cubicBezTo>
                  <a:lnTo>
                    <a:pt x="32529" y="84678"/>
                  </a:lnTo>
                  <a:cubicBezTo>
                    <a:pt x="14572" y="84700"/>
                    <a:pt x="21" y="99250"/>
                    <a:pt x="0" y="117207"/>
                  </a:cubicBezTo>
                  <a:lnTo>
                    <a:pt x="0" y="120317"/>
                  </a:lnTo>
                  <a:cubicBezTo>
                    <a:pt x="4505" y="122189"/>
                    <a:pt x="8855" y="124413"/>
                    <a:pt x="13011" y="12696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398A3C7-1FAE-46FC-90E5-49BE0F6B18BD}"/>
                </a:ext>
              </a:extLst>
            </p:cNvPr>
            <p:cNvSpPr/>
            <p:nvPr/>
          </p:nvSpPr>
          <p:spPr>
            <a:xfrm>
              <a:off x="-85917" y="5756775"/>
              <a:ext cx="52058" cy="143229"/>
            </a:xfrm>
            <a:custGeom>
              <a:avLst/>
              <a:gdLst>
                <a:gd name="connsiteX0" fmla="*/ 32535 w 52058"/>
                <a:gd name="connsiteY0" fmla="*/ 92004 h 143229"/>
                <a:gd name="connsiteX1" fmla="*/ 32535 w 52058"/>
                <a:gd name="connsiteY1" fmla="*/ 0 h 143229"/>
                <a:gd name="connsiteX2" fmla="*/ 19524 w 52058"/>
                <a:gd name="connsiteY2" fmla="*/ 0 h 143229"/>
                <a:gd name="connsiteX3" fmla="*/ 19524 w 52058"/>
                <a:gd name="connsiteY3" fmla="*/ 92004 h 143229"/>
                <a:gd name="connsiteX4" fmla="*/ 833 w 52058"/>
                <a:gd name="connsiteY4" fmla="*/ 123706 h 143229"/>
                <a:gd name="connsiteX5" fmla="*/ 32535 w 52058"/>
                <a:gd name="connsiteY5" fmla="*/ 142397 h 143229"/>
                <a:gd name="connsiteX6" fmla="*/ 51226 w 52058"/>
                <a:gd name="connsiteY6" fmla="*/ 110695 h 143229"/>
                <a:gd name="connsiteX7" fmla="*/ 32535 w 52058"/>
                <a:gd name="connsiteY7" fmla="*/ 92004 h 14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43229">
                  <a:moveTo>
                    <a:pt x="32535" y="92004"/>
                  </a:moveTo>
                  <a:lnTo>
                    <a:pt x="32535" y="0"/>
                  </a:lnTo>
                  <a:lnTo>
                    <a:pt x="19524" y="0"/>
                  </a:lnTo>
                  <a:lnTo>
                    <a:pt x="19524" y="92004"/>
                  </a:lnTo>
                  <a:cubicBezTo>
                    <a:pt x="5608" y="95597"/>
                    <a:pt x="-2760" y="109790"/>
                    <a:pt x="833" y="123706"/>
                  </a:cubicBezTo>
                  <a:cubicBezTo>
                    <a:pt x="4426" y="137622"/>
                    <a:pt x="18619" y="145990"/>
                    <a:pt x="32535" y="142397"/>
                  </a:cubicBezTo>
                  <a:cubicBezTo>
                    <a:pt x="46451" y="138804"/>
                    <a:pt x="54819" y="124610"/>
                    <a:pt x="51226" y="110695"/>
                  </a:cubicBezTo>
                  <a:cubicBezTo>
                    <a:pt x="48859" y="101528"/>
                    <a:pt x="41702" y="94370"/>
                    <a:pt x="32535" y="92004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C984DC8-304F-4885-ABA1-67A609FE2BD0}"/>
                </a:ext>
              </a:extLst>
            </p:cNvPr>
            <p:cNvSpPr/>
            <p:nvPr/>
          </p:nvSpPr>
          <p:spPr>
            <a:xfrm>
              <a:off x="-274582" y="5756775"/>
              <a:ext cx="123614" cy="123712"/>
            </a:xfrm>
            <a:custGeom>
              <a:avLst/>
              <a:gdLst>
                <a:gd name="connsiteX0" fmla="*/ 110603 w 123614"/>
                <a:gd name="connsiteY0" fmla="*/ 6506 h 123712"/>
                <a:gd name="connsiteX1" fmla="*/ 91086 w 123614"/>
                <a:gd name="connsiteY1" fmla="*/ 26023 h 123712"/>
                <a:gd name="connsiteX2" fmla="*/ 52052 w 123614"/>
                <a:gd name="connsiteY2" fmla="*/ 26023 h 123712"/>
                <a:gd name="connsiteX3" fmla="*/ 19524 w 123614"/>
                <a:gd name="connsiteY3" fmla="*/ 58551 h 123712"/>
                <a:gd name="connsiteX4" fmla="*/ 19524 w 123614"/>
                <a:gd name="connsiteY4" fmla="*/ 72487 h 123712"/>
                <a:gd name="connsiteX5" fmla="*/ 833 w 123614"/>
                <a:gd name="connsiteY5" fmla="*/ 104189 h 123712"/>
                <a:gd name="connsiteX6" fmla="*/ 32535 w 123614"/>
                <a:gd name="connsiteY6" fmla="*/ 122880 h 123712"/>
                <a:gd name="connsiteX7" fmla="*/ 51226 w 123614"/>
                <a:gd name="connsiteY7" fmla="*/ 91178 h 123712"/>
                <a:gd name="connsiteX8" fmla="*/ 32535 w 123614"/>
                <a:gd name="connsiteY8" fmla="*/ 72487 h 123712"/>
                <a:gd name="connsiteX9" fmla="*/ 32535 w 123614"/>
                <a:gd name="connsiteY9" fmla="*/ 58551 h 123712"/>
                <a:gd name="connsiteX10" fmla="*/ 52052 w 123614"/>
                <a:gd name="connsiteY10" fmla="*/ 39034 h 123712"/>
                <a:gd name="connsiteX11" fmla="*/ 91086 w 123614"/>
                <a:gd name="connsiteY11" fmla="*/ 39034 h 123712"/>
                <a:gd name="connsiteX12" fmla="*/ 123615 w 123614"/>
                <a:gd name="connsiteY12" fmla="*/ 6506 h 123712"/>
                <a:gd name="connsiteX13" fmla="*/ 123615 w 123614"/>
                <a:gd name="connsiteY13" fmla="*/ 0 h 123712"/>
                <a:gd name="connsiteX14" fmla="*/ 110603 w 123614"/>
                <a:gd name="connsiteY14" fmla="*/ 0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3712">
                  <a:moveTo>
                    <a:pt x="110603" y="6506"/>
                  </a:moveTo>
                  <a:cubicBezTo>
                    <a:pt x="110603" y="17285"/>
                    <a:pt x="101866" y="26023"/>
                    <a:pt x="91086" y="26023"/>
                  </a:cubicBezTo>
                  <a:lnTo>
                    <a:pt x="52052" y="26023"/>
                  </a:lnTo>
                  <a:cubicBezTo>
                    <a:pt x="34096" y="26044"/>
                    <a:pt x="19545" y="40595"/>
                    <a:pt x="19524" y="58551"/>
                  </a:cubicBezTo>
                  <a:lnTo>
                    <a:pt x="19524" y="72487"/>
                  </a:lnTo>
                  <a:cubicBezTo>
                    <a:pt x="5608" y="76080"/>
                    <a:pt x="-2760" y="90273"/>
                    <a:pt x="833" y="104189"/>
                  </a:cubicBezTo>
                  <a:cubicBezTo>
                    <a:pt x="4426" y="118105"/>
                    <a:pt x="18619" y="126473"/>
                    <a:pt x="32535" y="122880"/>
                  </a:cubicBezTo>
                  <a:cubicBezTo>
                    <a:pt x="46451" y="119287"/>
                    <a:pt x="54819" y="105093"/>
                    <a:pt x="51226" y="91178"/>
                  </a:cubicBezTo>
                  <a:cubicBezTo>
                    <a:pt x="48859" y="82011"/>
                    <a:pt x="41702" y="74853"/>
                    <a:pt x="32535" y="72487"/>
                  </a:cubicBezTo>
                  <a:lnTo>
                    <a:pt x="32535" y="58551"/>
                  </a:lnTo>
                  <a:cubicBezTo>
                    <a:pt x="32535" y="47772"/>
                    <a:pt x="41273" y="39034"/>
                    <a:pt x="52052" y="39034"/>
                  </a:cubicBezTo>
                  <a:lnTo>
                    <a:pt x="91086" y="39034"/>
                  </a:lnTo>
                  <a:cubicBezTo>
                    <a:pt x="109043" y="39013"/>
                    <a:pt x="123593" y="24462"/>
                    <a:pt x="123615" y="6506"/>
                  </a:cubicBezTo>
                  <a:lnTo>
                    <a:pt x="123615" y="0"/>
                  </a:lnTo>
                  <a:lnTo>
                    <a:pt x="110603" y="0"/>
                  </a:ln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37C729-38C4-4790-B8EA-38EABAB0E731}"/>
                </a:ext>
              </a:extLst>
            </p:cNvPr>
            <p:cNvSpPr/>
            <p:nvPr/>
          </p:nvSpPr>
          <p:spPr>
            <a:xfrm>
              <a:off x="106983" y="5613650"/>
              <a:ext cx="106361" cy="51960"/>
            </a:xfrm>
            <a:custGeom>
              <a:avLst/>
              <a:gdLst>
                <a:gd name="connsiteX0" fmla="*/ 80345 w 106361"/>
                <a:gd name="connsiteY0" fmla="*/ 0 h 51960"/>
                <a:gd name="connsiteX1" fmla="*/ 55246 w 106361"/>
                <a:gd name="connsiteY1" fmla="*/ 19517 h 51960"/>
                <a:gd name="connsiteX2" fmla="*/ 0 w 106361"/>
                <a:gd name="connsiteY2" fmla="*/ 19517 h 51960"/>
                <a:gd name="connsiteX3" fmla="*/ 7046 w 106361"/>
                <a:gd name="connsiteY3" fmla="*/ 32529 h 51960"/>
                <a:gd name="connsiteX4" fmla="*/ 55240 w 106361"/>
                <a:gd name="connsiteY4" fmla="*/ 32529 h 51960"/>
                <a:gd name="connsiteX5" fmla="*/ 86929 w 106361"/>
                <a:gd name="connsiteY5" fmla="*/ 51115 h 51960"/>
                <a:gd name="connsiteX6" fmla="*/ 105515 w 106361"/>
                <a:gd name="connsiteY6" fmla="*/ 19426 h 51960"/>
                <a:gd name="connsiteX7" fmla="*/ 80345 w 106361"/>
                <a:gd name="connsiteY7" fmla="*/ 0 h 5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61" h="51960">
                  <a:moveTo>
                    <a:pt x="80345" y="0"/>
                  </a:moveTo>
                  <a:cubicBezTo>
                    <a:pt x="68516" y="44"/>
                    <a:pt x="58204" y="8063"/>
                    <a:pt x="55246" y="19517"/>
                  </a:cubicBezTo>
                  <a:lnTo>
                    <a:pt x="0" y="19517"/>
                  </a:lnTo>
                  <a:cubicBezTo>
                    <a:pt x="2745" y="23628"/>
                    <a:pt x="5103" y="27984"/>
                    <a:pt x="7046" y="32529"/>
                  </a:cubicBezTo>
                  <a:lnTo>
                    <a:pt x="55240" y="32529"/>
                  </a:lnTo>
                  <a:cubicBezTo>
                    <a:pt x="58858" y="46412"/>
                    <a:pt x="73045" y="54733"/>
                    <a:pt x="86929" y="51115"/>
                  </a:cubicBezTo>
                  <a:cubicBezTo>
                    <a:pt x="100812" y="47497"/>
                    <a:pt x="109133" y="33309"/>
                    <a:pt x="105515" y="19426"/>
                  </a:cubicBezTo>
                  <a:cubicBezTo>
                    <a:pt x="102531" y="7973"/>
                    <a:pt x="92181" y="-14"/>
                    <a:pt x="80345" y="0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154E0FA-B377-4447-B40E-D269CC0B2919}"/>
                </a:ext>
              </a:extLst>
            </p:cNvPr>
            <p:cNvSpPr/>
            <p:nvPr/>
          </p:nvSpPr>
          <p:spPr>
            <a:xfrm>
              <a:off x="37697" y="5755969"/>
              <a:ext cx="117102" cy="85296"/>
            </a:xfrm>
            <a:custGeom>
              <a:avLst/>
              <a:gdLst>
                <a:gd name="connsiteX0" fmla="*/ 91080 w 117102"/>
                <a:gd name="connsiteY0" fmla="*/ 33335 h 85296"/>
                <a:gd name="connsiteX1" fmla="*/ 65981 w 117102"/>
                <a:gd name="connsiteY1" fmla="*/ 52852 h 85296"/>
                <a:gd name="connsiteX2" fmla="*/ 32529 w 117102"/>
                <a:gd name="connsiteY2" fmla="*/ 52852 h 85296"/>
                <a:gd name="connsiteX3" fmla="*/ 13011 w 117102"/>
                <a:gd name="connsiteY3" fmla="*/ 33335 h 85296"/>
                <a:gd name="connsiteX4" fmla="*/ 13011 w 117102"/>
                <a:gd name="connsiteY4" fmla="*/ 0 h 85296"/>
                <a:gd name="connsiteX5" fmla="*/ 2212 w 117102"/>
                <a:gd name="connsiteY5" fmla="*/ 807 h 85296"/>
                <a:gd name="connsiteX6" fmla="*/ 0 w 117102"/>
                <a:gd name="connsiteY6" fmla="*/ 807 h 85296"/>
                <a:gd name="connsiteX7" fmla="*/ 0 w 117102"/>
                <a:gd name="connsiteY7" fmla="*/ 33335 h 85296"/>
                <a:gd name="connsiteX8" fmla="*/ 32529 w 117102"/>
                <a:gd name="connsiteY8" fmla="*/ 65864 h 85296"/>
                <a:gd name="connsiteX9" fmla="*/ 65981 w 117102"/>
                <a:gd name="connsiteY9" fmla="*/ 65864 h 85296"/>
                <a:gd name="connsiteX10" fmla="*/ 97670 w 117102"/>
                <a:gd name="connsiteY10" fmla="*/ 84450 h 85296"/>
                <a:gd name="connsiteX11" fmla="*/ 116256 w 117102"/>
                <a:gd name="connsiteY11" fmla="*/ 52761 h 85296"/>
                <a:gd name="connsiteX12" fmla="*/ 91080 w 117102"/>
                <a:gd name="connsiteY12" fmla="*/ 33335 h 8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2" h="85296">
                  <a:moveTo>
                    <a:pt x="91080" y="33335"/>
                  </a:moveTo>
                  <a:cubicBezTo>
                    <a:pt x="79250" y="33379"/>
                    <a:pt x="68938" y="41398"/>
                    <a:pt x="65981" y="52852"/>
                  </a:cubicBezTo>
                  <a:lnTo>
                    <a:pt x="32529" y="52852"/>
                  </a:lnTo>
                  <a:cubicBezTo>
                    <a:pt x="21749" y="52852"/>
                    <a:pt x="13011" y="44115"/>
                    <a:pt x="13011" y="33335"/>
                  </a:cubicBezTo>
                  <a:lnTo>
                    <a:pt x="13011" y="0"/>
                  </a:lnTo>
                  <a:cubicBezTo>
                    <a:pt x="9434" y="509"/>
                    <a:pt x="5826" y="779"/>
                    <a:pt x="2212" y="807"/>
                  </a:cubicBezTo>
                  <a:lnTo>
                    <a:pt x="0" y="807"/>
                  </a:lnTo>
                  <a:lnTo>
                    <a:pt x="0" y="33335"/>
                  </a:lnTo>
                  <a:cubicBezTo>
                    <a:pt x="21" y="51292"/>
                    <a:pt x="14572" y="65842"/>
                    <a:pt x="32529" y="65864"/>
                  </a:cubicBezTo>
                  <a:lnTo>
                    <a:pt x="65981" y="65864"/>
                  </a:lnTo>
                  <a:cubicBezTo>
                    <a:pt x="69599" y="79747"/>
                    <a:pt x="83786" y="88068"/>
                    <a:pt x="97670" y="84450"/>
                  </a:cubicBezTo>
                  <a:cubicBezTo>
                    <a:pt x="111553" y="80832"/>
                    <a:pt x="119874" y="66645"/>
                    <a:pt x="116256" y="52761"/>
                  </a:cubicBezTo>
                  <a:cubicBezTo>
                    <a:pt x="113271" y="41306"/>
                    <a:pt x="102918" y="33318"/>
                    <a:pt x="91080" y="3333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3CAD75A-E646-40E6-A4DD-C0E39E9F842B}"/>
                </a:ext>
              </a:extLst>
            </p:cNvPr>
            <p:cNvSpPr/>
            <p:nvPr/>
          </p:nvSpPr>
          <p:spPr>
            <a:xfrm>
              <a:off x="-261829" y="5522569"/>
              <a:ext cx="362612" cy="214679"/>
            </a:xfrm>
            <a:custGeom>
              <a:avLst/>
              <a:gdLst>
                <a:gd name="connsiteX0" fmla="*/ 14629 w 362612"/>
                <a:gd name="connsiteY0" fmla="*/ 99154 h 214679"/>
                <a:gd name="connsiteX1" fmla="*/ 7076 w 362612"/>
                <a:gd name="connsiteY1" fmla="*/ 173371 h 214679"/>
                <a:gd name="connsiteX2" fmla="*/ 69772 w 362612"/>
                <a:gd name="connsiteY2" fmla="*/ 214481 h 214679"/>
                <a:gd name="connsiteX3" fmla="*/ 70188 w 362612"/>
                <a:gd name="connsiteY3" fmla="*/ 214481 h 214679"/>
                <a:gd name="connsiteX4" fmla="*/ 89321 w 362612"/>
                <a:gd name="connsiteY4" fmla="*/ 214676 h 214679"/>
                <a:gd name="connsiteX5" fmla="*/ 301733 w 362612"/>
                <a:gd name="connsiteY5" fmla="*/ 214676 h 214679"/>
                <a:gd name="connsiteX6" fmla="*/ 362609 w 362612"/>
                <a:gd name="connsiteY6" fmla="*/ 155061 h 214679"/>
                <a:gd name="connsiteX7" fmla="*/ 309624 w 362612"/>
                <a:gd name="connsiteY7" fmla="*/ 94620 h 214679"/>
                <a:gd name="connsiteX8" fmla="*/ 279893 w 362612"/>
                <a:gd name="connsiteY8" fmla="*/ 48221 h 214679"/>
                <a:gd name="connsiteX9" fmla="*/ 237892 w 362612"/>
                <a:gd name="connsiteY9" fmla="*/ 35040 h 214679"/>
                <a:gd name="connsiteX10" fmla="*/ 224016 w 362612"/>
                <a:gd name="connsiteY10" fmla="*/ 36342 h 214679"/>
                <a:gd name="connsiteX11" fmla="*/ 154125 w 362612"/>
                <a:gd name="connsiteY11" fmla="*/ 1 h 214679"/>
                <a:gd name="connsiteX12" fmla="*/ 134393 w 362612"/>
                <a:gd name="connsiteY12" fmla="*/ 2304 h 214679"/>
                <a:gd name="connsiteX13" fmla="*/ 70377 w 362612"/>
                <a:gd name="connsiteY13" fmla="*/ 70392 h 214679"/>
                <a:gd name="connsiteX14" fmla="*/ 14629 w 362612"/>
                <a:gd name="connsiteY14" fmla="*/ 99154 h 214679"/>
                <a:gd name="connsiteX15" fmla="*/ 72881 w 362612"/>
                <a:gd name="connsiteY15" fmla="*/ 83358 h 214679"/>
                <a:gd name="connsiteX16" fmla="*/ 82217 w 362612"/>
                <a:gd name="connsiteY16" fmla="*/ 84087 h 214679"/>
                <a:gd name="connsiteX17" fmla="*/ 82287 w 362612"/>
                <a:gd name="connsiteY17" fmla="*/ 84043 h 214679"/>
                <a:gd name="connsiteX18" fmla="*/ 82289 w 362612"/>
                <a:gd name="connsiteY18" fmla="*/ 84028 h 214679"/>
                <a:gd name="connsiteX19" fmla="*/ 82289 w 362612"/>
                <a:gd name="connsiteY19" fmla="*/ 81986 h 214679"/>
                <a:gd name="connsiteX20" fmla="*/ 137360 w 362612"/>
                <a:gd name="connsiteY20" fmla="*/ 14977 h 214679"/>
                <a:gd name="connsiteX21" fmla="*/ 217894 w 362612"/>
                <a:gd name="connsiteY21" fmla="*/ 51409 h 214679"/>
                <a:gd name="connsiteX22" fmla="*/ 217972 w 362612"/>
                <a:gd name="connsiteY22" fmla="*/ 51409 h 214679"/>
                <a:gd name="connsiteX23" fmla="*/ 272418 w 362612"/>
                <a:gd name="connsiteY23" fmla="*/ 58890 h 214679"/>
                <a:gd name="connsiteX24" fmla="*/ 297732 w 362612"/>
                <a:gd name="connsiteY24" fmla="*/ 106044 h 214679"/>
                <a:gd name="connsiteX25" fmla="*/ 297732 w 362612"/>
                <a:gd name="connsiteY25" fmla="*/ 107267 h 214679"/>
                <a:gd name="connsiteX26" fmla="*/ 297803 w 362612"/>
                <a:gd name="connsiteY26" fmla="*/ 107319 h 214679"/>
                <a:gd name="connsiteX27" fmla="*/ 301707 w 362612"/>
                <a:gd name="connsiteY27" fmla="*/ 107137 h 214679"/>
                <a:gd name="connsiteX28" fmla="*/ 349528 w 362612"/>
                <a:gd name="connsiteY28" fmla="*/ 153850 h 214679"/>
                <a:gd name="connsiteX29" fmla="*/ 302816 w 362612"/>
                <a:gd name="connsiteY29" fmla="*/ 201671 h 214679"/>
                <a:gd name="connsiteX30" fmla="*/ 301707 w 362612"/>
                <a:gd name="connsiteY30" fmla="*/ 201671 h 214679"/>
                <a:gd name="connsiteX31" fmla="*/ 89452 w 362612"/>
                <a:gd name="connsiteY31" fmla="*/ 201671 h 214679"/>
                <a:gd name="connsiteX32" fmla="*/ 70325 w 362612"/>
                <a:gd name="connsiteY32" fmla="*/ 201476 h 214679"/>
                <a:gd name="connsiteX33" fmla="*/ 18806 w 362612"/>
                <a:gd name="connsiteY33" fmla="*/ 167737 h 214679"/>
                <a:gd name="connsiteX34" fmla="*/ 24986 w 362612"/>
                <a:gd name="connsiteY34" fmla="*/ 107020 h 214679"/>
                <a:gd name="connsiteX35" fmla="*/ 72881 w 362612"/>
                <a:gd name="connsiteY35" fmla="*/ 83358 h 21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62612" h="214679">
                  <a:moveTo>
                    <a:pt x="14629" y="99154"/>
                  </a:moveTo>
                  <a:cubicBezTo>
                    <a:pt x="-1669" y="120495"/>
                    <a:pt x="-4588" y="149185"/>
                    <a:pt x="7076" y="173371"/>
                  </a:cubicBezTo>
                  <a:cubicBezTo>
                    <a:pt x="18757" y="197621"/>
                    <a:pt x="42876" y="213437"/>
                    <a:pt x="69772" y="214481"/>
                  </a:cubicBezTo>
                  <a:lnTo>
                    <a:pt x="70188" y="214481"/>
                  </a:lnTo>
                  <a:lnTo>
                    <a:pt x="89321" y="214676"/>
                  </a:lnTo>
                  <a:lnTo>
                    <a:pt x="301733" y="214676"/>
                  </a:lnTo>
                  <a:cubicBezTo>
                    <a:pt x="335006" y="215025"/>
                    <a:pt x="362261" y="188334"/>
                    <a:pt x="362609" y="155061"/>
                  </a:cubicBezTo>
                  <a:cubicBezTo>
                    <a:pt x="362931" y="124355"/>
                    <a:pt x="340108" y="98320"/>
                    <a:pt x="309624" y="94620"/>
                  </a:cubicBezTo>
                  <a:cubicBezTo>
                    <a:pt x="306252" y="75825"/>
                    <a:pt x="295559" y="59138"/>
                    <a:pt x="279893" y="48221"/>
                  </a:cubicBezTo>
                  <a:cubicBezTo>
                    <a:pt x="267582" y="39611"/>
                    <a:pt x="252915" y="35008"/>
                    <a:pt x="237892" y="35040"/>
                  </a:cubicBezTo>
                  <a:cubicBezTo>
                    <a:pt x="233236" y="35036"/>
                    <a:pt x="228590" y="35471"/>
                    <a:pt x="224016" y="36342"/>
                  </a:cubicBezTo>
                  <a:cubicBezTo>
                    <a:pt x="208108" y="13477"/>
                    <a:pt x="181979" y="-110"/>
                    <a:pt x="154125" y="1"/>
                  </a:cubicBezTo>
                  <a:cubicBezTo>
                    <a:pt x="147480" y="3"/>
                    <a:pt x="140859" y="776"/>
                    <a:pt x="134393" y="2304"/>
                  </a:cubicBezTo>
                  <a:cubicBezTo>
                    <a:pt x="101242" y="9955"/>
                    <a:pt x="75972" y="36833"/>
                    <a:pt x="70377" y="70392"/>
                  </a:cubicBezTo>
                  <a:cubicBezTo>
                    <a:pt x="48431" y="71172"/>
                    <a:pt x="27984" y="81722"/>
                    <a:pt x="14629" y="99154"/>
                  </a:cubicBezTo>
                  <a:close/>
                  <a:moveTo>
                    <a:pt x="72881" y="83358"/>
                  </a:moveTo>
                  <a:cubicBezTo>
                    <a:pt x="76007" y="83359"/>
                    <a:pt x="79129" y="83603"/>
                    <a:pt x="82217" y="84087"/>
                  </a:cubicBezTo>
                  <a:cubicBezTo>
                    <a:pt x="82248" y="84094"/>
                    <a:pt x="82280" y="84075"/>
                    <a:pt x="82287" y="84043"/>
                  </a:cubicBezTo>
                  <a:cubicBezTo>
                    <a:pt x="82288" y="84038"/>
                    <a:pt x="82289" y="84033"/>
                    <a:pt x="82289" y="84028"/>
                  </a:cubicBezTo>
                  <a:cubicBezTo>
                    <a:pt x="82289" y="83677"/>
                    <a:pt x="82289" y="82448"/>
                    <a:pt x="82289" y="81986"/>
                  </a:cubicBezTo>
                  <a:cubicBezTo>
                    <a:pt x="83325" y="49745"/>
                    <a:pt x="105930" y="22240"/>
                    <a:pt x="137360" y="14977"/>
                  </a:cubicBezTo>
                  <a:cubicBezTo>
                    <a:pt x="169368" y="7371"/>
                    <a:pt x="202473" y="22347"/>
                    <a:pt x="217894" y="51409"/>
                  </a:cubicBezTo>
                  <a:cubicBezTo>
                    <a:pt x="217917" y="51426"/>
                    <a:pt x="217948" y="51426"/>
                    <a:pt x="217972" y="51409"/>
                  </a:cubicBezTo>
                  <a:cubicBezTo>
                    <a:pt x="236272" y="45047"/>
                    <a:pt x="256512" y="47828"/>
                    <a:pt x="272418" y="58890"/>
                  </a:cubicBezTo>
                  <a:cubicBezTo>
                    <a:pt x="287925" y="69644"/>
                    <a:pt x="297338" y="87178"/>
                    <a:pt x="297732" y="106044"/>
                  </a:cubicBezTo>
                  <a:cubicBezTo>
                    <a:pt x="297732" y="106258"/>
                    <a:pt x="297732" y="107033"/>
                    <a:pt x="297732" y="107267"/>
                  </a:cubicBezTo>
                  <a:cubicBezTo>
                    <a:pt x="297732" y="107306"/>
                    <a:pt x="297732" y="107325"/>
                    <a:pt x="297803" y="107319"/>
                  </a:cubicBezTo>
                  <a:cubicBezTo>
                    <a:pt x="299099" y="107167"/>
                    <a:pt x="300403" y="107106"/>
                    <a:pt x="301707" y="107137"/>
                  </a:cubicBezTo>
                  <a:cubicBezTo>
                    <a:pt x="327812" y="106830"/>
                    <a:pt x="349223" y="127744"/>
                    <a:pt x="349528" y="153850"/>
                  </a:cubicBezTo>
                  <a:cubicBezTo>
                    <a:pt x="349835" y="179954"/>
                    <a:pt x="328921" y="201365"/>
                    <a:pt x="302816" y="201671"/>
                  </a:cubicBezTo>
                  <a:cubicBezTo>
                    <a:pt x="302446" y="201676"/>
                    <a:pt x="302076" y="201676"/>
                    <a:pt x="301707" y="201671"/>
                  </a:cubicBezTo>
                  <a:lnTo>
                    <a:pt x="89452" y="201671"/>
                  </a:lnTo>
                  <a:lnTo>
                    <a:pt x="70325" y="201476"/>
                  </a:lnTo>
                  <a:cubicBezTo>
                    <a:pt x="48240" y="200605"/>
                    <a:pt x="28432" y="187633"/>
                    <a:pt x="18806" y="167737"/>
                  </a:cubicBezTo>
                  <a:cubicBezTo>
                    <a:pt x="9298" y="147944"/>
                    <a:pt x="11686" y="124491"/>
                    <a:pt x="24986" y="107020"/>
                  </a:cubicBezTo>
                  <a:cubicBezTo>
                    <a:pt x="36377" y="92082"/>
                    <a:pt x="54096" y="83328"/>
                    <a:pt x="72881" y="83358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B5A94E-76E9-4CC1-AC0A-14D470E6A048}"/>
              </a:ext>
            </a:extLst>
          </p:cNvPr>
          <p:cNvGrpSpPr/>
          <p:nvPr/>
        </p:nvGrpSpPr>
        <p:grpSpPr>
          <a:xfrm>
            <a:off x="10014723" y="5022904"/>
            <a:ext cx="601126" cy="444223"/>
            <a:chOff x="5694362" y="3142545"/>
            <a:chExt cx="800099" cy="59126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5D4E40-0119-4B2D-B5D2-0DBAF201AFA5}"/>
                </a:ext>
              </a:extLst>
            </p:cNvPr>
            <p:cNvSpPr/>
            <p:nvPr/>
          </p:nvSpPr>
          <p:spPr>
            <a:xfrm>
              <a:off x="5874622" y="3142545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6763E8F-31F5-42ED-8EEC-C9ED2B098776}"/>
                </a:ext>
              </a:extLst>
            </p:cNvPr>
            <p:cNvSpPr/>
            <p:nvPr/>
          </p:nvSpPr>
          <p:spPr>
            <a:xfrm>
              <a:off x="5999162" y="3228975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A027A1-4A61-4BED-8F8F-C014A703BC80}"/>
                </a:ext>
              </a:extLst>
            </p:cNvPr>
            <p:cNvSpPr/>
            <p:nvPr/>
          </p:nvSpPr>
          <p:spPr>
            <a:xfrm>
              <a:off x="5952489" y="3438525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ED681D-9F8A-4446-90BC-64DE805D11A2}"/>
                </a:ext>
              </a:extLst>
            </p:cNvPr>
            <p:cNvSpPr/>
            <p:nvPr/>
          </p:nvSpPr>
          <p:spPr>
            <a:xfrm>
              <a:off x="6272529" y="3174073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81D0DD-F46F-463F-9872-4F72DB912A4D}"/>
                </a:ext>
              </a:extLst>
            </p:cNvPr>
            <p:cNvSpPr/>
            <p:nvPr/>
          </p:nvSpPr>
          <p:spPr>
            <a:xfrm>
              <a:off x="6339547" y="3372583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DA6472-91F5-49C7-B15F-08BD3BAE2ED9}"/>
                </a:ext>
              </a:extLst>
            </p:cNvPr>
            <p:cNvSpPr/>
            <p:nvPr/>
          </p:nvSpPr>
          <p:spPr>
            <a:xfrm>
              <a:off x="5780100" y="3174338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C9AB58B-2D44-4DF4-87AB-86E4F204EE5B}"/>
                </a:ext>
              </a:extLst>
            </p:cNvPr>
            <p:cNvSpPr/>
            <p:nvPr/>
          </p:nvSpPr>
          <p:spPr>
            <a:xfrm>
              <a:off x="5694362" y="3372821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B3CFAD-EB0F-4D18-96F0-3EC11B89B6C4}"/>
                </a:ext>
              </a:extLst>
            </p:cNvPr>
            <p:cNvSpPr/>
            <p:nvPr/>
          </p:nvSpPr>
          <p:spPr>
            <a:xfrm>
              <a:off x="5922962" y="3555653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0EAF819-01D1-45A1-A03B-9679645E8368}"/>
              </a:ext>
            </a:extLst>
          </p:cNvPr>
          <p:cNvSpPr txBox="1"/>
          <p:nvPr/>
        </p:nvSpPr>
        <p:spPr>
          <a:xfrm>
            <a:off x="1158035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Set Business Goals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8FE4B90-7F7D-4970-8F41-99BABD3D2450}"/>
              </a:ext>
            </a:extLst>
          </p:cNvPr>
          <p:cNvSpPr txBox="1"/>
          <p:nvPr/>
        </p:nvSpPr>
        <p:spPr>
          <a:xfrm>
            <a:off x="3203714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Identify Stakeholders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79E679A-8C73-4BDA-9DA5-2CD58EB2EB8D}"/>
              </a:ext>
            </a:extLst>
          </p:cNvPr>
          <p:cNvSpPr txBox="1"/>
          <p:nvPr/>
        </p:nvSpPr>
        <p:spPr>
          <a:xfrm>
            <a:off x="5302324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Time &amp; Budget Estimation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654540A-E0C2-4C26-B1E4-66D1F65FCA75}"/>
              </a:ext>
            </a:extLst>
          </p:cNvPr>
          <p:cNvSpPr txBox="1"/>
          <p:nvPr/>
        </p:nvSpPr>
        <p:spPr>
          <a:xfrm>
            <a:off x="9550796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Migrate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779954-B56B-4728-9E66-C6040B56F31B}"/>
              </a:ext>
            </a:extLst>
          </p:cNvPr>
          <p:cNvSpPr txBox="1"/>
          <p:nvPr/>
        </p:nvSpPr>
        <p:spPr>
          <a:xfrm>
            <a:off x="7404056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Clean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56A5006-5350-4286-A767-CB5BDE3C6519}"/>
              </a:ext>
            </a:extLst>
          </p:cNvPr>
          <p:cNvSpPr txBox="1"/>
          <p:nvPr/>
        </p:nvSpPr>
        <p:spPr>
          <a:xfrm>
            <a:off x="1000674" y="5858508"/>
            <a:ext cx="1813389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Integrate Systems &amp; Services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DBFC5E6-D48E-4966-9B83-EC180E909676}"/>
              </a:ext>
            </a:extLst>
          </p:cNvPr>
          <p:cNvSpPr txBox="1"/>
          <p:nvPr/>
        </p:nvSpPr>
        <p:spPr>
          <a:xfrm>
            <a:off x="5302324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Test Solution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3A9EE7-B9FB-44D2-B754-07871B29B18D}"/>
              </a:ext>
            </a:extLst>
          </p:cNvPr>
          <p:cNvSpPr txBox="1"/>
          <p:nvPr/>
        </p:nvSpPr>
        <p:spPr>
          <a:xfrm>
            <a:off x="7404056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Train People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EF9F7B5-3A87-4F21-87B2-35A4AEE71AD0}"/>
              </a:ext>
            </a:extLst>
          </p:cNvPr>
          <p:cNvSpPr txBox="1"/>
          <p:nvPr/>
        </p:nvSpPr>
        <p:spPr>
          <a:xfrm>
            <a:off x="3203714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600" b="1" kern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Deploy Solution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E298C16-0701-40AA-A3AD-B98815C01B61}"/>
              </a:ext>
            </a:extLst>
          </p:cNvPr>
          <p:cNvSpPr txBox="1"/>
          <p:nvPr/>
        </p:nvSpPr>
        <p:spPr>
          <a:xfrm>
            <a:off x="9550796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User Adoption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7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3ED159-4C5C-47FF-9773-903806C1A12A}"/>
              </a:ext>
            </a:extLst>
          </p:cNvPr>
          <p:cNvCxnSpPr>
            <a:cxnSpLocks/>
          </p:cNvCxnSpPr>
          <p:nvPr/>
        </p:nvCxnSpPr>
        <p:spPr>
          <a:xfrm flipH="1">
            <a:off x="1343614" y="5233628"/>
            <a:ext cx="8370787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E340D6C-5BB9-4DCB-BC16-C5FA57C1286F}"/>
              </a:ext>
            </a:extLst>
          </p:cNvPr>
          <p:cNvSpPr/>
          <p:nvPr/>
        </p:nvSpPr>
        <p:spPr>
          <a:xfrm>
            <a:off x="1041495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D53DF3E-8D65-4A86-B1AD-5A469DC0FE28}"/>
              </a:ext>
            </a:extLst>
          </p:cNvPr>
          <p:cNvSpPr/>
          <p:nvPr/>
        </p:nvSpPr>
        <p:spPr>
          <a:xfrm>
            <a:off x="3122171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28DE41D-544E-42F8-89A4-7926F9DCAC2F}"/>
              </a:ext>
            </a:extLst>
          </p:cNvPr>
          <p:cNvSpPr/>
          <p:nvPr/>
        </p:nvSpPr>
        <p:spPr>
          <a:xfrm>
            <a:off x="5205502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B6E7BF0-D76C-4C33-866F-90689AEFE4D9}"/>
              </a:ext>
            </a:extLst>
          </p:cNvPr>
          <p:cNvSpPr/>
          <p:nvPr/>
        </p:nvSpPr>
        <p:spPr>
          <a:xfrm>
            <a:off x="7297553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D1BCEDE-C653-401B-A804-6AC2F46EB4FA}"/>
              </a:ext>
            </a:extLst>
          </p:cNvPr>
          <p:cNvSpPr/>
          <p:nvPr/>
        </p:nvSpPr>
        <p:spPr>
          <a:xfrm>
            <a:off x="9441840" y="1867546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640C8A8-BE7F-4A32-A63F-976CF0B5C6D8}"/>
              </a:ext>
            </a:extLst>
          </p:cNvPr>
          <p:cNvSpPr/>
          <p:nvPr/>
        </p:nvSpPr>
        <p:spPr>
          <a:xfrm>
            <a:off x="1041495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AA2C39C-291E-4D3B-B256-D333039658EF}"/>
              </a:ext>
            </a:extLst>
          </p:cNvPr>
          <p:cNvSpPr/>
          <p:nvPr/>
        </p:nvSpPr>
        <p:spPr>
          <a:xfrm>
            <a:off x="3122171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B3EB803-289E-48E3-880A-4893076A2ED2}"/>
              </a:ext>
            </a:extLst>
          </p:cNvPr>
          <p:cNvSpPr/>
          <p:nvPr/>
        </p:nvSpPr>
        <p:spPr>
          <a:xfrm>
            <a:off x="5205502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611634CF-5E2A-47C9-9829-89EC4C40FD73}"/>
              </a:ext>
            </a:extLst>
          </p:cNvPr>
          <p:cNvSpPr/>
          <p:nvPr/>
        </p:nvSpPr>
        <p:spPr>
          <a:xfrm>
            <a:off x="7297553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8841C39-A52C-43E9-80DA-C788BD3B88A0}"/>
              </a:ext>
            </a:extLst>
          </p:cNvPr>
          <p:cNvSpPr/>
          <p:nvPr/>
        </p:nvSpPr>
        <p:spPr>
          <a:xfrm>
            <a:off x="9441840" y="4764117"/>
            <a:ext cx="1376475" cy="1376473"/>
          </a:xfrm>
          <a:prstGeom prst="ellipse">
            <a:avLst/>
          </a:prstGeom>
          <a:solidFill>
            <a:schemeClr val="tx1">
              <a:alpha val="24000"/>
            </a:schemeClr>
          </a:solidFill>
          <a:ln w="38100"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10-Step Implementation Process Plan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B144E8-C1FA-4729-BBAD-C5F9F6F76615}"/>
              </a:ext>
            </a:extLst>
          </p:cNvPr>
          <p:cNvSpPr/>
          <p:nvPr/>
        </p:nvSpPr>
        <p:spPr>
          <a:xfrm>
            <a:off x="10850433" y="2337058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69A2F-4D7D-4A24-9760-9E25BFBD8E4D}"/>
              </a:ext>
            </a:extLst>
          </p:cNvPr>
          <p:cNvCxnSpPr>
            <a:cxnSpLocks/>
          </p:cNvCxnSpPr>
          <p:nvPr/>
        </p:nvCxnSpPr>
        <p:spPr>
          <a:xfrm flipH="1">
            <a:off x="2198335" y="2337058"/>
            <a:ext cx="8652098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4FEAE7-F451-4A4A-BEBE-52E6AAAAE53B}"/>
              </a:ext>
            </a:extLst>
          </p:cNvPr>
          <p:cNvSpPr/>
          <p:nvPr/>
        </p:nvSpPr>
        <p:spPr>
          <a:xfrm>
            <a:off x="1476199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C5F66F4-32FF-4D82-87FF-287DC1AD1B82}"/>
              </a:ext>
            </a:extLst>
          </p:cNvPr>
          <p:cNvSpPr/>
          <p:nvPr/>
        </p:nvSpPr>
        <p:spPr>
          <a:xfrm>
            <a:off x="3556875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A87E826-63F0-4474-AE63-F2879B9B4EB7}"/>
              </a:ext>
            </a:extLst>
          </p:cNvPr>
          <p:cNvSpPr/>
          <p:nvPr/>
        </p:nvSpPr>
        <p:spPr>
          <a:xfrm>
            <a:off x="5640206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92CBB5E-385B-49D5-ADCE-A2599ED8A652}"/>
              </a:ext>
            </a:extLst>
          </p:cNvPr>
          <p:cNvSpPr/>
          <p:nvPr/>
        </p:nvSpPr>
        <p:spPr>
          <a:xfrm>
            <a:off x="7732257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15C91F3-A072-4D32-B791-BFB828626AD2}"/>
              </a:ext>
            </a:extLst>
          </p:cNvPr>
          <p:cNvSpPr/>
          <p:nvPr/>
        </p:nvSpPr>
        <p:spPr>
          <a:xfrm>
            <a:off x="9883682" y="1905888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307AB1C-2842-4E63-ABBB-48B887587679}"/>
              </a:ext>
            </a:extLst>
          </p:cNvPr>
          <p:cNvCxnSpPr>
            <a:cxnSpLocks/>
          </p:cNvCxnSpPr>
          <p:nvPr/>
        </p:nvCxnSpPr>
        <p:spPr>
          <a:xfrm flipH="1">
            <a:off x="1343614" y="3783238"/>
            <a:ext cx="9506819" cy="0"/>
          </a:xfrm>
          <a:prstGeom prst="line">
            <a:avLst/>
          </a:prstGeom>
          <a:ln w="254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5">
            <a:extLst>
              <a:ext uri="{FF2B5EF4-FFF2-40B4-BE49-F238E27FC236}">
                <a16:creationId xmlns:a16="http://schemas.microsoft.com/office/drawing/2014/main" id="{7FCEF5AF-400A-4734-B68B-D400C8BD8143}"/>
              </a:ext>
            </a:extLst>
          </p:cNvPr>
          <p:cNvSpPr/>
          <p:nvPr/>
        </p:nvSpPr>
        <p:spPr>
          <a:xfrm flipH="1">
            <a:off x="620729" y="3784856"/>
            <a:ext cx="721807" cy="1443614"/>
          </a:xfrm>
          <a:custGeom>
            <a:avLst/>
            <a:gdLst>
              <a:gd name="connsiteX0" fmla="*/ 0 w 7848871"/>
              <a:gd name="connsiteY0" fmla="*/ 720080 h 1440160"/>
              <a:gd name="connsiteX1" fmla="*/ 720080 w 7848871"/>
              <a:gd name="connsiteY1" fmla="*/ 0 h 1440160"/>
              <a:gd name="connsiteX2" fmla="*/ 7128791 w 7848871"/>
              <a:gd name="connsiteY2" fmla="*/ 0 h 1440160"/>
              <a:gd name="connsiteX3" fmla="*/ 7848871 w 7848871"/>
              <a:gd name="connsiteY3" fmla="*/ 720080 h 1440160"/>
              <a:gd name="connsiteX4" fmla="*/ 7848871 w 7848871"/>
              <a:gd name="connsiteY4" fmla="*/ 720080 h 1440160"/>
              <a:gd name="connsiteX5" fmla="*/ 7128791 w 7848871"/>
              <a:gd name="connsiteY5" fmla="*/ 1440160 h 1440160"/>
              <a:gd name="connsiteX6" fmla="*/ 720080 w 7848871"/>
              <a:gd name="connsiteY6" fmla="*/ 1440160 h 1440160"/>
              <a:gd name="connsiteX7" fmla="*/ 0 w 7848871"/>
              <a:gd name="connsiteY7" fmla="*/ 72008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7" fmla="*/ 811520 w 7848871"/>
              <a:gd name="connsiteY7" fmla="*/ 91440 h 1440160"/>
              <a:gd name="connsiteX0" fmla="*/ 720080 w 7848871"/>
              <a:gd name="connsiteY0" fmla="*/ 0 h 1440160"/>
              <a:gd name="connsiteX1" fmla="*/ 7128791 w 7848871"/>
              <a:gd name="connsiteY1" fmla="*/ 0 h 1440160"/>
              <a:gd name="connsiteX2" fmla="*/ 7848871 w 7848871"/>
              <a:gd name="connsiteY2" fmla="*/ 720080 h 1440160"/>
              <a:gd name="connsiteX3" fmla="*/ 7848871 w 7848871"/>
              <a:gd name="connsiteY3" fmla="*/ 720080 h 1440160"/>
              <a:gd name="connsiteX4" fmla="*/ 7128791 w 7848871"/>
              <a:gd name="connsiteY4" fmla="*/ 1440160 h 1440160"/>
              <a:gd name="connsiteX5" fmla="*/ 720080 w 7848871"/>
              <a:gd name="connsiteY5" fmla="*/ 1440160 h 1440160"/>
              <a:gd name="connsiteX6" fmla="*/ 0 w 7848871"/>
              <a:gd name="connsiteY6" fmla="*/ 72008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5" fmla="*/ 0 w 7128791"/>
              <a:gd name="connsiteY5" fmla="*/ 1440160 h 1440160"/>
              <a:gd name="connsiteX0" fmla="*/ 0 w 7128791"/>
              <a:gd name="connsiteY0" fmla="*/ 0 h 1440160"/>
              <a:gd name="connsiteX1" fmla="*/ 6408711 w 7128791"/>
              <a:gd name="connsiteY1" fmla="*/ 0 h 1440160"/>
              <a:gd name="connsiteX2" fmla="*/ 7128791 w 7128791"/>
              <a:gd name="connsiteY2" fmla="*/ 720080 h 1440160"/>
              <a:gd name="connsiteX3" fmla="*/ 7128791 w 7128791"/>
              <a:gd name="connsiteY3" fmla="*/ 720080 h 1440160"/>
              <a:gd name="connsiteX4" fmla="*/ 6408711 w 7128791"/>
              <a:gd name="connsiteY4" fmla="*/ 1440160 h 1440160"/>
              <a:gd name="connsiteX0" fmla="*/ 0 w 720080"/>
              <a:gd name="connsiteY0" fmla="*/ 0 h 1440160"/>
              <a:gd name="connsiteX1" fmla="*/ 720080 w 720080"/>
              <a:gd name="connsiteY1" fmla="*/ 720080 h 1440160"/>
              <a:gd name="connsiteX2" fmla="*/ 720080 w 720080"/>
              <a:gd name="connsiteY2" fmla="*/ 720080 h 1440160"/>
              <a:gd name="connsiteX3" fmla="*/ 0 w 720080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0" h="1440160">
                <a:moveTo>
                  <a:pt x="0" y="0"/>
                </a:moveTo>
                <a:cubicBezTo>
                  <a:pt x="397689" y="0"/>
                  <a:pt x="720080" y="322391"/>
                  <a:pt x="720080" y="720080"/>
                </a:cubicBezTo>
                <a:lnTo>
                  <a:pt x="720080" y="720080"/>
                </a:lnTo>
                <a:cubicBezTo>
                  <a:pt x="720080" y="1117769"/>
                  <a:pt x="397689" y="1440160"/>
                  <a:pt x="0" y="144016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37DC6CD-7D14-4CF6-BD6D-C9D69FD1DD7A}"/>
              </a:ext>
            </a:extLst>
          </p:cNvPr>
          <p:cNvSpPr/>
          <p:nvPr/>
        </p:nvSpPr>
        <p:spPr>
          <a:xfrm>
            <a:off x="1476199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AE21696-1F28-4449-8C59-11808E713074}"/>
              </a:ext>
            </a:extLst>
          </p:cNvPr>
          <p:cNvSpPr/>
          <p:nvPr/>
        </p:nvSpPr>
        <p:spPr>
          <a:xfrm>
            <a:off x="3556875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C066E17-157E-4C1B-BF68-DF7FCE9C4DE2}"/>
              </a:ext>
            </a:extLst>
          </p:cNvPr>
          <p:cNvSpPr/>
          <p:nvPr/>
        </p:nvSpPr>
        <p:spPr>
          <a:xfrm>
            <a:off x="5640206" y="4802459"/>
            <a:ext cx="862340" cy="86233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F4C61C1-545B-422B-946C-D00D1665606B}"/>
              </a:ext>
            </a:extLst>
          </p:cNvPr>
          <p:cNvSpPr/>
          <p:nvPr/>
        </p:nvSpPr>
        <p:spPr>
          <a:xfrm>
            <a:off x="7732257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CCA4A29-6CAB-43D0-9528-1539B336367B}"/>
              </a:ext>
            </a:extLst>
          </p:cNvPr>
          <p:cNvSpPr/>
          <p:nvPr/>
        </p:nvSpPr>
        <p:spPr>
          <a:xfrm>
            <a:off x="9883682" y="4802459"/>
            <a:ext cx="862340" cy="8623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2" name="Graphic 61" descr="Bullseye outline">
            <a:extLst>
              <a:ext uri="{FF2B5EF4-FFF2-40B4-BE49-F238E27FC236}">
                <a16:creationId xmlns:a16="http://schemas.microsoft.com/office/drawing/2014/main" id="{3595A5FD-1182-4CF2-B0A3-A13D6368E322}"/>
              </a:ext>
            </a:extLst>
          </p:cNvPr>
          <p:cNvGrpSpPr/>
          <p:nvPr/>
        </p:nvGrpSpPr>
        <p:grpSpPr>
          <a:xfrm>
            <a:off x="1672264" y="2050800"/>
            <a:ext cx="508042" cy="508040"/>
            <a:chOff x="1672264" y="2050800"/>
            <a:chExt cx="508042" cy="508040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B4D082-C51E-42E6-9AF0-CFBE9E8284A2}"/>
                </a:ext>
              </a:extLst>
            </p:cNvPr>
            <p:cNvSpPr/>
            <p:nvPr/>
          </p:nvSpPr>
          <p:spPr>
            <a:xfrm>
              <a:off x="1672264" y="2083288"/>
              <a:ext cx="475514" cy="475551"/>
            </a:xfrm>
            <a:custGeom>
              <a:avLst/>
              <a:gdLst>
                <a:gd name="connsiteX0" fmla="*/ 427371 w 475514"/>
                <a:gd name="connsiteY0" fmla="*/ 117141 h 475551"/>
                <a:gd name="connsiteX1" fmla="*/ 358411 w 475514"/>
                <a:gd name="connsiteY1" fmla="*/ 427446 h 475551"/>
                <a:gd name="connsiteX2" fmla="*/ 48105 w 475514"/>
                <a:gd name="connsiteY2" fmla="*/ 358486 h 475551"/>
                <a:gd name="connsiteX3" fmla="*/ 117066 w 475514"/>
                <a:gd name="connsiteY3" fmla="*/ 48181 h 475551"/>
                <a:gd name="connsiteX4" fmla="*/ 358411 w 475514"/>
                <a:gd name="connsiteY4" fmla="*/ 48181 h 475551"/>
                <a:gd name="connsiteX5" fmla="*/ 358411 w 475514"/>
                <a:gd name="connsiteY5" fmla="*/ 32918 h 475551"/>
                <a:gd name="connsiteX6" fmla="*/ 32918 w 475514"/>
                <a:gd name="connsiteY6" fmla="*/ 117141 h 475551"/>
                <a:gd name="connsiteX7" fmla="*/ 117141 w 475514"/>
                <a:gd name="connsiteY7" fmla="*/ 442633 h 475551"/>
                <a:gd name="connsiteX8" fmla="*/ 442634 w 475514"/>
                <a:gd name="connsiteY8" fmla="*/ 358410 h 475551"/>
                <a:gd name="connsiteX9" fmla="*/ 442634 w 475514"/>
                <a:gd name="connsiteY9" fmla="*/ 117141 h 47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514" h="475551">
                  <a:moveTo>
                    <a:pt x="427371" y="117141"/>
                  </a:moveTo>
                  <a:cubicBezTo>
                    <a:pt x="494017" y="221873"/>
                    <a:pt x="463142" y="360801"/>
                    <a:pt x="358411" y="427446"/>
                  </a:cubicBezTo>
                  <a:cubicBezTo>
                    <a:pt x="253679" y="494092"/>
                    <a:pt x="114750" y="463217"/>
                    <a:pt x="48105" y="358486"/>
                  </a:cubicBezTo>
                  <a:cubicBezTo>
                    <a:pt x="-18541" y="253754"/>
                    <a:pt x="12334" y="114826"/>
                    <a:pt x="117066" y="48181"/>
                  </a:cubicBezTo>
                  <a:cubicBezTo>
                    <a:pt x="190692" y="1328"/>
                    <a:pt x="284784" y="1328"/>
                    <a:pt x="358411" y="48181"/>
                  </a:cubicBezTo>
                  <a:lnTo>
                    <a:pt x="358411" y="32918"/>
                  </a:lnTo>
                  <a:cubicBezTo>
                    <a:pt x="245271" y="-33707"/>
                    <a:pt x="99543" y="4002"/>
                    <a:pt x="32918" y="117141"/>
                  </a:cubicBezTo>
                  <a:cubicBezTo>
                    <a:pt x="-33706" y="230281"/>
                    <a:pt x="4001" y="376009"/>
                    <a:pt x="117141" y="442633"/>
                  </a:cubicBezTo>
                  <a:cubicBezTo>
                    <a:pt x="230281" y="509258"/>
                    <a:pt x="376009" y="471551"/>
                    <a:pt x="442634" y="358410"/>
                  </a:cubicBezTo>
                  <a:cubicBezTo>
                    <a:pt x="486474" y="283962"/>
                    <a:pt x="486474" y="191590"/>
                    <a:pt x="442634" y="117141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F62B17-3FEB-49E6-99E7-C058A51DA832}"/>
                </a:ext>
              </a:extLst>
            </p:cNvPr>
            <p:cNvSpPr/>
            <p:nvPr/>
          </p:nvSpPr>
          <p:spPr>
            <a:xfrm>
              <a:off x="1756941" y="2167888"/>
              <a:ext cx="306262" cy="306274"/>
            </a:xfrm>
            <a:custGeom>
              <a:avLst/>
              <a:gdLst>
                <a:gd name="connsiteX0" fmla="*/ 241433 w 306262"/>
                <a:gd name="connsiteY0" fmla="*/ 28033 h 306274"/>
                <a:gd name="connsiteX1" fmla="*/ 28033 w 306262"/>
                <a:gd name="connsiteY1" fmla="*/ 64842 h 306274"/>
                <a:gd name="connsiteX2" fmla="*/ 64842 w 306262"/>
                <a:gd name="connsiteY2" fmla="*/ 278242 h 306274"/>
                <a:gd name="connsiteX3" fmla="*/ 278242 w 306262"/>
                <a:gd name="connsiteY3" fmla="*/ 241432 h 306274"/>
                <a:gd name="connsiteX4" fmla="*/ 278242 w 306262"/>
                <a:gd name="connsiteY4" fmla="*/ 64842 h 306274"/>
                <a:gd name="connsiteX5" fmla="*/ 268900 w 306262"/>
                <a:gd name="connsiteY5" fmla="*/ 74178 h 306274"/>
                <a:gd name="connsiteX6" fmla="*/ 232097 w 306262"/>
                <a:gd name="connsiteY6" fmla="*/ 268834 h 306274"/>
                <a:gd name="connsiteX7" fmla="*/ 37441 w 306262"/>
                <a:gd name="connsiteY7" fmla="*/ 232031 h 306274"/>
                <a:gd name="connsiteX8" fmla="*/ 74244 w 306262"/>
                <a:gd name="connsiteY8" fmla="*/ 37375 h 306274"/>
                <a:gd name="connsiteX9" fmla="*/ 232097 w 306262"/>
                <a:gd name="connsiteY9" fmla="*/ 37375 h 30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262" h="306274">
                  <a:moveTo>
                    <a:pt x="241433" y="28033"/>
                  </a:moveTo>
                  <a:cubicBezTo>
                    <a:pt x="172339" y="-20731"/>
                    <a:pt x="76797" y="-4251"/>
                    <a:pt x="28033" y="64842"/>
                  </a:cubicBezTo>
                  <a:cubicBezTo>
                    <a:pt x="-20731" y="133935"/>
                    <a:pt x="-4252" y="229478"/>
                    <a:pt x="64842" y="278242"/>
                  </a:cubicBezTo>
                  <a:cubicBezTo>
                    <a:pt x="133936" y="327006"/>
                    <a:pt x="229478" y="310526"/>
                    <a:pt x="278242" y="241432"/>
                  </a:cubicBezTo>
                  <a:cubicBezTo>
                    <a:pt x="315602" y="188497"/>
                    <a:pt x="315602" y="117778"/>
                    <a:pt x="278242" y="64842"/>
                  </a:cubicBezTo>
                  <a:lnTo>
                    <a:pt x="268900" y="74178"/>
                  </a:lnTo>
                  <a:cubicBezTo>
                    <a:pt x="312490" y="138093"/>
                    <a:pt x="296012" y="225244"/>
                    <a:pt x="232097" y="268834"/>
                  </a:cubicBezTo>
                  <a:cubicBezTo>
                    <a:pt x="168182" y="312423"/>
                    <a:pt x="81031" y="295946"/>
                    <a:pt x="37441" y="232031"/>
                  </a:cubicBezTo>
                  <a:cubicBezTo>
                    <a:pt x="-6149" y="168115"/>
                    <a:pt x="10328" y="80965"/>
                    <a:pt x="74244" y="37375"/>
                  </a:cubicBezTo>
                  <a:cubicBezTo>
                    <a:pt x="121853" y="4906"/>
                    <a:pt x="184488" y="4906"/>
                    <a:pt x="232097" y="37375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49D2E3-08F1-4CE7-80E3-35C36B95D679}"/>
                </a:ext>
              </a:extLst>
            </p:cNvPr>
            <p:cNvSpPr/>
            <p:nvPr/>
          </p:nvSpPr>
          <p:spPr>
            <a:xfrm>
              <a:off x="1841862" y="2252456"/>
              <a:ext cx="136767" cy="136785"/>
            </a:xfrm>
            <a:custGeom>
              <a:avLst/>
              <a:gdLst>
                <a:gd name="connsiteX0" fmla="*/ 68457 w 136767"/>
                <a:gd name="connsiteY0" fmla="*/ 13030 h 136785"/>
                <a:gd name="connsiteX1" fmla="*/ 84546 w 136767"/>
                <a:gd name="connsiteY1" fmla="*/ 15431 h 136785"/>
                <a:gd name="connsiteX2" fmla="*/ 94701 w 136767"/>
                <a:gd name="connsiteY2" fmla="*/ 5282 h 136785"/>
                <a:gd name="connsiteX3" fmla="*/ 5281 w 136767"/>
                <a:gd name="connsiteY3" fmla="*/ 42085 h 136785"/>
                <a:gd name="connsiteX4" fmla="*/ 42084 w 136767"/>
                <a:gd name="connsiteY4" fmla="*/ 131504 h 136785"/>
                <a:gd name="connsiteX5" fmla="*/ 131504 w 136767"/>
                <a:gd name="connsiteY5" fmla="*/ 94701 h 136785"/>
                <a:gd name="connsiteX6" fmla="*/ 131504 w 136767"/>
                <a:gd name="connsiteY6" fmla="*/ 42085 h 136785"/>
                <a:gd name="connsiteX7" fmla="*/ 121355 w 136767"/>
                <a:gd name="connsiteY7" fmla="*/ 52240 h 136785"/>
                <a:gd name="connsiteX8" fmla="*/ 84537 w 136767"/>
                <a:gd name="connsiteY8" fmla="*/ 121235 h 136785"/>
                <a:gd name="connsiteX9" fmla="*/ 15542 w 136767"/>
                <a:gd name="connsiteY9" fmla="*/ 84417 h 136785"/>
                <a:gd name="connsiteX10" fmla="*/ 52360 w 136767"/>
                <a:gd name="connsiteY10" fmla="*/ 15422 h 136785"/>
                <a:gd name="connsiteX11" fmla="*/ 68457 w 136767"/>
                <a:gd name="connsiteY11" fmla="*/ 13030 h 13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767" h="136785">
                  <a:moveTo>
                    <a:pt x="68457" y="13030"/>
                  </a:moveTo>
                  <a:cubicBezTo>
                    <a:pt x="73909" y="13032"/>
                    <a:pt x="79331" y="13841"/>
                    <a:pt x="84546" y="15431"/>
                  </a:cubicBezTo>
                  <a:lnTo>
                    <a:pt x="94701" y="5282"/>
                  </a:lnTo>
                  <a:cubicBezTo>
                    <a:pt x="59845" y="-9248"/>
                    <a:pt x="19811" y="7229"/>
                    <a:pt x="5281" y="42085"/>
                  </a:cubicBezTo>
                  <a:cubicBezTo>
                    <a:pt x="-9248" y="76940"/>
                    <a:pt x="7229" y="116974"/>
                    <a:pt x="42084" y="131504"/>
                  </a:cubicBezTo>
                  <a:cubicBezTo>
                    <a:pt x="76940" y="146033"/>
                    <a:pt x="116974" y="129556"/>
                    <a:pt x="131504" y="94701"/>
                  </a:cubicBezTo>
                  <a:cubicBezTo>
                    <a:pt x="138522" y="77865"/>
                    <a:pt x="138522" y="58921"/>
                    <a:pt x="131504" y="42085"/>
                  </a:cubicBezTo>
                  <a:lnTo>
                    <a:pt x="121355" y="52240"/>
                  </a:lnTo>
                  <a:cubicBezTo>
                    <a:pt x="130241" y="81459"/>
                    <a:pt x="113756" y="112350"/>
                    <a:pt x="84537" y="121235"/>
                  </a:cubicBezTo>
                  <a:cubicBezTo>
                    <a:pt x="55318" y="130121"/>
                    <a:pt x="24428" y="113636"/>
                    <a:pt x="15542" y="84417"/>
                  </a:cubicBezTo>
                  <a:cubicBezTo>
                    <a:pt x="6657" y="55198"/>
                    <a:pt x="23141" y="24308"/>
                    <a:pt x="52360" y="15422"/>
                  </a:cubicBezTo>
                  <a:cubicBezTo>
                    <a:pt x="57578" y="13836"/>
                    <a:pt x="63003" y="13029"/>
                    <a:pt x="68457" y="13030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DEF7554-C70B-498B-A69A-BB7E7B262879}"/>
                </a:ext>
              </a:extLst>
            </p:cNvPr>
            <p:cNvSpPr/>
            <p:nvPr/>
          </p:nvSpPr>
          <p:spPr>
            <a:xfrm>
              <a:off x="1903733" y="2050800"/>
              <a:ext cx="276573" cy="276571"/>
            </a:xfrm>
            <a:custGeom>
              <a:avLst/>
              <a:gdLst>
                <a:gd name="connsiteX0" fmla="*/ 276078 w 276573"/>
                <a:gd name="connsiteY0" fmla="*/ 62564 h 276571"/>
                <a:gd name="connsiteX1" fmla="*/ 270067 w 276573"/>
                <a:gd name="connsiteY1" fmla="*/ 58550 h 276571"/>
                <a:gd name="connsiteX2" fmla="*/ 218021 w 276573"/>
                <a:gd name="connsiteY2" fmla="*/ 58550 h 276571"/>
                <a:gd name="connsiteX3" fmla="*/ 218021 w 276573"/>
                <a:gd name="connsiteY3" fmla="*/ 6504 h 276571"/>
                <a:gd name="connsiteX4" fmla="*/ 211514 w 276573"/>
                <a:gd name="connsiteY4" fmla="*/ 0 h 276571"/>
                <a:gd name="connsiteX5" fmla="*/ 206916 w 276573"/>
                <a:gd name="connsiteY5" fmla="*/ 1905 h 276571"/>
                <a:gd name="connsiteX6" fmla="*/ 148365 w 276573"/>
                <a:gd name="connsiteY6" fmla="*/ 60456 h 276571"/>
                <a:gd name="connsiteX7" fmla="*/ 146459 w 276573"/>
                <a:gd name="connsiteY7" fmla="*/ 65056 h 276571"/>
                <a:gd name="connsiteX8" fmla="*/ 146459 w 276573"/>
                <a:gd name="connsiteY8" fmla="*/ 120914 h 276571"/>
                <a:gd name="connsiteX9" fmla="*/ 1986 w 276573"/>
                <a:gd name="connsiteY9" fmla="*/ 265386 h 276571"/>
                <a:gd name="connsiteX10" fmla="*/ 1826 w 276573"/>
                <a:gd name="connsiteY10" fmla="*/ 274585 h 276571"/>
                <a:gd name="connsiteX11" fmla="*/ 11025 w 276573"/>
                <a:gd name="connsiteY11" fmla="*/ 274745 h 276571"/>
                <a:gd name="connsiteX12" fmla="*/ 11185 w 276573"/>
                <a:gd name="connsiteY12" fmla="*/ 274585 h 276571"/>
                <a:gd name="connsiteX13" fmla="*/ 155658 w 276573"/>
                <a:gd name="connsiteY13" fmla="*/ 130113 h 276571"/>
                <a:gd name="connsiteX14" fmla="*/ 211516 w 276573"/>
                <a:gd name="connsiteY14" fmla="*/ 130113 h 276571"/>
                <a:gd name="connsiteX15" fmla="*/ 216115 w 276573"/>
                <a:gd name="connsiteY15" fmla="*/ 128207 h 276571"/>
                <a:gd name="connsiteX16" fmla="*/ 274667 w 276573"/>
                <a:gd name="connsiteY16" fmla="*/ 69655 h 276571"/>
                <a:gd name="connsiteX17" fmla="*/ 276078 w 276573"/>
                <a:gd name="connsiteY17" fmla="*/ 62564 h 276571"/>
                <a:gd name="connsiteX18" fmla="*/ 159470 w 276573"/>
                <a:gd name="connsiteY18" fmla="*/ 67749 h 276571"/>
                <a:gd name="connsiteX19" fmla="*/ 204899 w 276573"/>
                <a:gd name="connsiteY19" fmla="*/ 22320 h 276571"/>
                <a:gd name="connsiteX20" fmla="*/ 205010 w 276573"/>
                <a:gd name="connsiteY20" fmla="*/ 22365 h 276571"/>
                <a:gd name="connsiteX21" fmla="*/ 205010 w 276573"/>
                <a:gd name="connsiteY21" fmla="*/ 62362 h 276571"/>
                <a:gd name="connsiteX22" fmla="*/ 159470 w 276573"/>
                <a:gd name="connsiteY22" fmla="*/ 107902 h 276571"/>
                <a:gd name="connsiteX23" fmla="*/ 208822 w 276573"/>
                <a:gd name="connsiteY23" fmla="*/ 117101 h 276571"/>
                <a:gd name="connsiteX24" fmla="*/ 168669 w 276573"/>
                <a:gd name="connsiteY24" fmla="*/ 117101 h 276571"/>
                <a:gd name="connsiteX25" fmla="*/ 214209 w 276573"/>
                <a:gd name="connsiteY25" fmla="*/ 71561 h 276571"/>
                <a:gd name="connsiteX26" fmla="*/ 254206 w 276573"/>
                <a:gd name="connsiteY26" fmla="*/ 71561 h 276571"/>
                <a:gd name="connsiteX27" fmla="*/ 254252 w 276573"/>
                <a:gd name="connsiteY27" fmla="*/ 71672 h 27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573" h="276571">
                  <a:moveTo>
                    <a:pt x="276078" y="62564"/>
                  </a:moveTo>
                  <a:cubicBezTo>
                    <a:pt x="275071" y="60134"/>
                    <a:pt x="272698" y="58549"/>
                    <a:pt x="270067" y="58550"/>
                  </a:cubicBezTo>
                  <a:lnTo>
                    <a:pt x="218021" y="58550"/>
                  </a:lnTo>
                  <a:lnTo>
                    <a:pt x="218021" y="6504"/>
                  </a:lnTo>
                  <a:cubicBezTo>
                    <a:pt x="218021" y="2911"/>
                    <a:pt x="215108" y="-1"/>
                    <a:pt x="211514" y="0"/>
                  </a:cubicBezTo>
                  <a:cubicBezTo>
                    <a:pt x="209790" y="0"/>
                    <a:pt x="208136" y="686"/>
                    <a:pt x="206916" y="1905"/>
                  </a:cubicBezTo>
                  <a:lnTo>
                    <a:pt x="148365" y="60456"/>
                  </a:lnTo>
                  <a:cubicBezTo>
                    <a:pt x="147145" y="61676"/>
                    <a:pt x="146459" y="63330"/>
                    <a:pt x="146459" y="65056"/>
                  </a:cubicBezTo>
                  <a:lnTo>
                    <a:pt x="146459" y="120914"/>
                  </a:lnTo>
                  <a:lnTo>
                    <a:pt x="1986" y="265386"/>
                  </a:lnTo>
                  <a:cubicBezTo>
                    <a:pt x="-598" y="267882"/>
                    <a:pt x="-670" y="272000"/>
                    <a:pt x="1826" y="274585"/>
                  </a:cubicBezTo>
                  <a:cubicBezTo>
                    <a:pt x="4323" y="277170"/>
                    <a:pt x="8441" y="277241"/>
                    <a:pt x="11025" y="274745"/>
                  </a:cubicBezTo>
                  <a:cubicBezTo>
                    <a:pt x="11080" y="274692"/>
                    <a:pt x="11133" y="274639"/>
                    <a:pt x="11185" y="274585"/>
                  </a:cubicBezTo>
                  <a:lnTo>
                    <a:pt x="155658" y="130113"/>
                  </a:lnTo>
                  <a:lnTo>
                    <a:pt x="211516" y="130113"/>
                  </a:lnTo>
                  <a:cubicBezTo>
                    <a:pt x="213241" y="130112"/>
                    <a:pt x="214895" y="129427"/>
                    <a:pt x="216115" y="128207"/>
                  </a:cubicBezTo>
                  <a:lnTo>
                    <a:pt x="274667" y="69655"/>
                  </a:lnTo>
                  <a:cubicBezTo>
                    <a:pt x="276529" y="67795"/>
                    <a:pt x="277085" y="64996"/>
                    <a:pt x="276078" y="62564"/>
                  </a:cubicBezTo>
                  <a:close/>
                  <a:moveTo>
                    <a:pt x="159470" y="67749"/>
                  </a:moveTo>
                  <a:lnTo>
                    <a:pt x="204899" y="22320"/>
                  </a:lnTo>
                  <a:cubicBezTo>
                    <a:pt x="204958" y="22261"/>
                    <a:pt x="205010" y="22281"/>
                    <a:pt x="205010" y="22365"/>
                  </a:cubicBezTo>
                  <a:lnTo>
                    <a:pt x="205010" y="62362"/>
                  </a:lnTo>
                  <a:lnTo>
                    <a:pt x="159470" y="107902"/>
                  </a:lnTo>
                  <a:close/>
                  <a:moveTo>
                    <a:pt x="208822" y="117101"/>
                  </a:moveTo>
                  <a:lnTo>
                    <a:pt x="168669" y="117101"/>
                  </a:lnTo>
                  <a:lnTo>
                    <a:pt x="214209" y="71561"/>
                  </a:lnTo>
                  <a:lnTo>
                    <a:pt x="254206" y="71561"/>
                  </a:lnTo>
                  <a:cubicBezTo>
                    <a:pt x="254291" y="71561"/>
                    <a:pt x="254310" y="71613"/>
                    <a:pt x="254252" y="71672"/>
                  </a:cubicBezTo>
                  <a:close/>
                </a:path>
              </a:pathLst>
            </a:custGeom>
            <a:solidFill>
              <a:schemeClr val="bg1"/>
            </a:solidFill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57" name="Graphic 22" descr="Handshake outline">
            <a:extLst>
              <a:ext uri="{FF2B5EF4-FFF2-40B4-BE49-F238E27FC236}">
                <a16:creationId xmlns:a16="http://schemas.microsoft.com/office/drawing/2014/main" id="{BFF26817-2852-44CD-BA81-05A0B1DD3DC4}"/>
              </a:ext>
            </a:extLst>
          </p:cNvPr>
          <p:cNvSpPr/>
          <p:nvPr/>
        </p:nvSpPr>
        <p:spPr>
          <a:xfrm>
            <a:off x="3675324" y="2183846"/>
            <a:ext cx="599175" cy="368873"/>
          </a:xfrm>
          <a:custGeom>
            <a:avLst/>
            <a:gdLst>
              <a:gd name="connsiteX0" fmla="*/ 593321 w 599175"/>
              <a:gd name="connsiteY0" fmla="*/ 133367 h 368873"/>
              <a:gd name="connsiteX1" fmla="*/ 519806 w 599175"/>
              <a:gd name="connsiteY1" fmla="*/ 11060 h 368873"/>
              <a:gd name="connsiteX2" fmla="*/ 513300 w 599175"/>
              <a:gd name="connsiteY2" fmla="*/ 0 h 368873"/>
              <a:gd name="connsiteX3" fmla="*/ 502241 w 599175"/>
              <a:gd name="connsiteY3" fmla="*/ 7156 h 368873"/>
              <a:gd name="connsiteX4" fmla="*/ 452797 w 599175"/>
              <a:gd name="connsiteY4" fmla="*/ 37733 h 368873"/>
              <a:gd name="connsiteX5" fmla="*/ 440436 w 599175"/>
              <a:gd name="connsiteY5" fmla="*/ 53347 h 368873"/>
              <a:gd name="connsiteX6" fmla="*/ 441087 w 599175"/>
              <a:gd name="connsiteY6" fmla="*/ 67659 h 368873"/>
              <a:gd name="connsiteX7" fmla="*/ 399451 w 599175"/>
              <a:gd name="connsiteY7" fmla="*/ 74816 h 368873"/>
              <a:gd name="connsiteX8" fmla="*/ 341550 w 599175"/>
              <a:gd name="connsiteY8" fmla="*/ 65057 h 368873"/>
              <a:gd name="connsiteX9" fmla="*/ 312925 w 599175"/>
              <a:gd name="connsiteY9" fmla="*/ 58551 h 368873"/>
              <a:gd name="connsiteX10" fmla="*/ 311623 w 599175"/>
              <a:gd name="connsiteY10" fmla="*/ 58551 h 368873"/>
              <a:gd name="connsiteX11" fmla="*/ 311623 w 599175"/>
              <a:gd name="connsiteY11" fmla="*/ 58551 h 368873"/>
              <a:gd name="connsiteX12" fmla="*/ 310322 w 599175"/>
              <a:gd name="connsiteY12" fmla="*/ 58551 h 368873"/>
              <a:gd name="connsiteX13" fmla="*/ 309021 w 599175"/>
              <a:gd name="connsiteY13" fmla="*/ 58551 h 368873"/>
              <a:gd name="connsiteX14" fmla="*/ 307720 w 599175"/>
              <a:gd name="connsiteY14" fmla="*/ 58551 h 368873"/>
              <a:gd name="connsiteX15" fmla="*/ 304467 w 599175"/>
              <a:gd name="connsiteY15" fmla="*/ 58551 h 368873"/>
              <a:gd name="connsiteX16" fmla="*/ 304467 w 599175"/>
              <a:gd name="connsiteY16" fmla="*/ 58551 h 368873"/>
              <a:gd name="connsiteX17" fmla="*/ 275191 w 599175"/>
              <a:gd name="connsiteY17" fmla="*/ 71563 h 368873"/>
              <a:gd name="connsiteX18" fmla="*/ 269987 w 599175"/>
              <a:gd name="connsiteY18" fmla="*/ 77418 h 368873"/>
              <a:gd name="connsiteX19" fmla="*/ 243313 w 599175"/>
              <a:gd name="connsiteY19" fmla="*/ 72213 h 368873"/>
              <a:gd name="connsiteX20" fmla="*/ 238109 w 599175"/>
              <a:gd name="connsiteY20" fmla="*/ 72213 h 368873"/>
              <a:gd name="connsiteX21" fmla="*/ 227049 w 599175"/>
              <a:gd name="connsiteY21" fmla="*/ 72864 h 368873"/>
              <a:gd name="connsiteX22" fmla="*/ 201677 w 599175"/>
              <a:gd name="connsiteY22" fmla="*/ 74165 h 368873"/>
              <a:gd name="connsiteX23" fmla="*/ 160040 w 599175"/>
              <a:gd name="connsiteY23" fmla="*/ 65708 h 368873"/>
              <a:gd name="connsiteX24" fmla="*/ 160040 w 599175"/>
              <a:gd name="connsiteY24" fmla="*/ 53347 h 368873"/>
              <a:gd name="connsiteX25" fmla="*/ 147680 w 599175"/>
              <a:gd name="connsiteY25" fmla="*/ 37733 h 368873"/>
              <a:gd name="connsiteX26" fmla="*/ 98887 w 599175"/>
              <a:gd name="connsiteY26" fmla="*/ 7156 h 368873"/>
              <a:gd name="connsiteX27" fmla="*/ 87827 w 599175"/>
              <a:gd name="connsiteY27" fmla="*/ 0 h 368873"/>
              <a:gd name="connsiteX28" fmla="*/ 81321 w 599175"/>
              <a:gd name="connsiteY28" fmla="*/ 11060 h 368873"/>
              <a:gd name="connsiteX29" fmla="*/ 6506 w 599175"/>
              <a:gd name="connsiteY29" fmla="*/ 133367 h 368873"/>
              <a:gd name="connsiteX30" fmla="*/ 0 w 599175"/>
              <a:gd name="connsiteY30" fmla="*/ 144427 h 368873"/>
              <a:gd name="connsiteX31" fmla="*/ 11060 w 599175"/>
              <a:gd name="connsiteY31" fmla="*/ 150932 h 368873"/>
              <a:gd name="connsiteX32" fmla="*/ 61154 w 599175"/>
              <a:gd name="connsiteY32" fmla="*/ 181509 h 368873"/>
              <a:gd name="connsiteX33" fmla="*/ 89779 w 599175"/>
              <a:gd name="connsiteY33" fmla="*/ 180208 h 368873"/>
              <a:gd name="connsiteX34" fmla="*/ 132066 w 599175"/>
              <a:gd name="connsiteY34" fmla="*/ 229652 h 368873"/>
              <a:gd name="connsiteX35" fmla="*/ 132716 w 599175"/>
              <a:gd name="connsiteY35" fmla="*/ 230953 h 368873"/>
              <a:gd name="connsiteX36" fmla="*/ 134018 w 599175"/>
              <a:gd name="connsiteY36" fmla="*/ 231603 h 368873"/>
              <a:gd name="connsiteX37" fmla="*/ 134018 w 599175"/>
              <a:gd name="connsiteY37" fmla="*/ 231603 h 368873"/>
              <a:gd name="connsiteX38" fmla="*/ 124910 w 599175"/>
              <a:gd name="connsiteY38" fmla="*/ 242012 h 368873"/>
              <a:gd name="connsiteX39" fmla="*/ 127512 w 599175"/>
              <a:gd name="connsiteY39" fmla="*/ 287552 h 368873"/>
              <a:gd name="connsiteX40" fmla="*/ 127512 w 599175"/>
              <a:gd name="connsiteY40" fmla="*/ 287552 h 368873"/>
              <a:gd name="connsiteX41" fmla="*/ 127512 w 599175"/>
              <a:gd name="connsiteY41" fmla="*/ 287552 h 368873"/>
              <a:gd name="connsiteX42" fmla="*/ 148330 w 599175"/>
              <a:gd name="connsiteY42" fmla="*/ 295359 h 368873"/>
              <a:gd name="connsiteX43" fmla="*/ 152234 w 599175"/>
              <a:gd name="connsiteY43" fmla="*/ 295359 h 368873"/>
              <a:gd name="connsiteX44" fmla="*/ 164594 w 599175"/>
              <a:gd name="connsiteY44" fmla="*/ 290805 h 368873"/>
              <a:gd name="connsiteX45" fmla="*/ 175004 w 599175"/>
              <a:gd name="connsiteY45" fmla="*/ 311623 h 368873"/>
              <a:gd name="connsiteX46" fmla="*/ 175004 w 599175"/>
              <a:gd name="connsiteY46" fmla="*/ 311623 h 368873"/>
              <a:gd name="connsiteX47" fmla="*/ 175004 w 599175"/>
              <a:gd name="connsiteY47" fmla="*/ 311623 h 368873"/>
              <a:gd name="connsiteX48" fmla="*/ 195822 w 599175"/>
              <a:gd name="connsiteY48" fmla="*/ 319430 h 368873"/>
              <a:gd name="connsiteX49" fmla="*/ 198424 w 599175"/>
              <a:gd name="connsiteY49" fmla="*/ 319430 h 368873"/>
              <a:gd name="connsiteX50" fmla="*/ 208183 w 599175"/>
              <a:gd name="connsiteY50" fmla="*/ 317479 h 368873"/>
              <a:gd name="connsiteX51" fmla="*/ 217941 w 599175"/>
              <a:gd name="connsiteY51" fmla="*/ 336345 h 368873"/>
              <a:gd name="connsiteX52" fmla="*/ 217941 w 599175"/>
              <a:gd name="connsiteY52" fmla="*/ 336345 h 368873"/>
              <a:gd name="connsiteX53" fmla="*/ 217941 w 599175"/>
              <a:gd name="connsiteY53" fmla="*/ 336345 h 368873"/>
              <a:gd name="connsiteX54" fmla="*/ 236157 w 599175"/>
              <a:gd name="connsiteY54" fmla="*/ 343501 h 368873"/>
              <a:gd name="connsiteX55" fmla="*/ 239410 w 599175"/>
              <a:gd name="connsiteY55" fmla="*/ 343501 h 368873"/>
              <a:gd name="connsiteX56" fmla="*/ 251771 w 599175"/>
              <a:gd name="connsiteY56" fmla="*/ 339598 h 368873"/>
              <a:gd name="connsiteX57" fmla="*/ 259578 w 599175"/>
              <a:gd name="connsiteY57" fmla="*/ 351959 h 368873"/>
              <a:gd name="connsiteX58" fmla="*/ 278444 w 599175"/>
              <a:gd name="connsiteY58" fmla="*/ 358465 h 368873"/>
              <a:gd name="connsiteX59" fmla="*/ 279745 w 599175"/>
              <a:gd name="connsiteY59" fmla="*/ 358465 h 368873"/>
              <a:gd name="connsiteX60" fmla="*/ 281047 w 599175"/>
              <a:gd name="connsiteY60" fmla="*/ 358465 h 368873"/>
              <a:gd name="connsiteX61" fmla="*/ 292106 w 599175"/>
              <a:gd name="connsiteY61" fmla="*/ 353911 h 368873"/>
              <a:gd name="connsiteX62" fmla="*/ 292757 w 599175"/>
              <a:gd name="connsiteY62" fmla="*/ 354561 h 368873"/>
              <a:gd name="connsiteX63" fmla="*/ 301865 w 599175"/>
              <a:gd name="connsiteY63" fmla="*/ 361717 h 368873"/>
              <a:gd name="connsiteX64" fmla="*/ 302515 w 599175"/>
              <a:gd name="connsiteY64" fmla="*/ 362368 h 368873"/>
              <a:gd name="connsiteX65" fmla="*/ 303166 w 599175"/>
              <a:gd name="connsiteY65" fmla="*/ 363019 h 368873"/>
              <a:gd name="connsiteX66" fmla="*/ 322683 w 599175"/>
              <a:gd name="connsiteY66" fmla="*/ 368874 h 368873"/>
              <a:gd name="connsiteX67" fmla="*/ 326587 w 599175"/>
              <a:gd name="connsiteY67" fmla="*/ 368874 h 368873"/>
              <a:gd name="connsiteX68" fmla="*/ 360416 w 599175"/>
              <a:gd name="connsiteY68" fmla="*/ 340249 h 368873"/>
              <a:gd name="connsiteX69" fmla="*/ 390343 w 599175"/>
              <a:gd name="connsiteY69" fmla="*/ 312274 h 368873"/>
              <a:gd name="connsiteX70" fmla="*/ 420269 w 599175"/>
              <a:gd name="connsiteY70" fmla="*/ 283649 h 368873"/>
              <a:gd name="connsiteX71" fmla="*/ 422871 w 599175"/>
              <a:gd name="connsiteY71" fmla="*/ 283649 h 368873"/>
              <a:gd name="connsiteX72" fmla="*/ 458002 w 599175"/>
              <a:gd name="connsiteY72" fmla="*/ 242663 h 368873"/>
              <a:gd name="connsiteX73" fmla="*/ 458002 w 599175"/>
              <a:gd name="connsiteY73" fmla="*/ 238109 h 368873"/>
              <a:gd name="connsiteX74" fmla="*/ 463206 w 599175"/>
              <a:gd name="connsiteY74" fmla="*/ 231603 h 368873"/>
              <a:gd name="connsiteX75" fmla="*/ 508096 w 599175"/>
              <a:gd name="connsiteY75" fmla="*/ 179558 h 368873"/>
              <a:gd name="connsiteX76" fmla="*/ 538022 w 599175"/>
              <a:gd name="connsiteY76" fmla="*/ 180859 h 368873"/>
              <a:gd name="connsiteX77" fmla="*/ 588116 w 599175"/>
              <a:gd name="connsiteY77" fmla="*/ 150282 h 368873"/>
              <a:gd name="connsiteX78" fmla="*/ 599176 w 599175"/>
              <a:gd name="connsiteY78" fmla="*/ 143776 h 368873"/>
              <a:gd name="connsiteX79" fmla="*/ 593321 w 599175"/>
              <a:gd name="connsiteY79" fmla="*/ 133367 h 368873"/>
              <a:gd name="connsiteX80" fmla="*/ 67659 w 599175"/>
              <a:gd name="connsiteY80" fmla="*/ 170450 h 368873"/>
              <a:gd name="connsiteX81" fmla="*/ 17565 w 599175"/>
              <a:gd name="connsiteY81" fmla="*/ 139873 h 368873"/>
              <a:gd name="connsiteX82" fmla="*/ 91730 w 599175"/>
              <a:gd name="connsiteY82" fmla="*/ 17565 h 368873"/>
              <a:gd name="connsiteX83" fmla="*/ 141174 w 599175"/>
              <a:gd name="connsiteY83" fmla="*/ 48142 h 368873"/>
              <a:gd name="connsiteX84" fmla="*/ 147029 w 599175"/>
              <a:gd name="connsiteY84" fmla="*/ 62455 h 368873"/>
              <a:gd name="connsiteX85" fmla="*/ 143126 w 599175"/>
              <a:gd name="connsiteY85" fmla="*/ 68961 h 368873"/>
              <a:gd name="connsiteX86" fmla="*/ 86526 w 599175"/>
              <a:gd name="connsiteY86" fmla="*/ 162643 h 368873"/>
              <a:gd name="connsiteX87" fmla="*/ 82623 w 599175"/>
              <a:gd name="connsiteY87" fmla="*/ 168498 h 368873"/>
              <a:gd name="connsiteX88" fmla="*/ 74165 w 599175"/>
              <a:gd name="connsiteY88" fmla="*/ 171751 h 368873"/>
              <a:gd name="connsiteX89" fmla="*/ 67659 w 599175"/>
              <a:gd name="connsiteY89" fmla="*/ 170450 h 368873"/>
              <a:gd name="connsiteX90" fmla="*/ 150932 w 599175"/>
              <a:gd name="connsiteY90" fmla="*/ 282348 h 368873"/>
              <a:gd name="connsiteX91" fmla="*/ 148981 w 599175"/>
              <a:gd name="connsiteY91" fmla="*/ 282348 h 368873"/>
              <a:gd name="connsiteX92" fmla="*/ 130114 w 599175"/>
              <a:gd name="connsiteY92" fmla="*/ 262831 h 368873"/>
              <a:gd name="connsiteX93" fmla="*/ 134668 w 599175"/>
              <a:gd name="connsiteY93" fmla="*/ 250470 h 368873"/>
              <a:gd name="connsiteX94" fmla="*/ 169148 w 599175"/>
              <a:gd name="connsiteY94" fmla="*/ 211436 h 368873"/>
              <a:gd name="connsiteX95" fmla="*/ 184112 w 599175"/>
              <a:gd name="connsiteY95" fmla="*/ 204930 h 368873"/>
              <a:gd name="connsiteX96" fmla="*/ 196472 w 599175"/>
              <a:gd name="connsiteY96" fmla="*/ 209484 h 368873"/>
              <a:gd name="connsiteX97" fmla="*/ 198424 w 599175"/>
              <a:gd name="connsiteY97" fmla="*/ 236808 h 368873"/>
              <a:gd name="connsiteX98" fmla="*/ 163944 w 599175"/>
              <a:gd name="connsiteY98" fmla="*/ 275842 h 368873"/>
              <a:gd name="connsiteX99" fmla="*/ 150932 w 599175"/>
              <a:gd name="connsiteY99" fmla="*/ 282348 h 368873"/>
              <a:gd name="connsiteX100" fmla="*/ 199075 w 599175"/>
              <a:gd name="connsiteY100" fmla="*/ 307069 h 368873"/>
              <a:gd name="connsiteX101" fmla="*/ 197123 w 599175"/>
              <a:gd name="connsiteY101" fmla="*/ 307069 h 368873"/>
              <a:gd name="connsiteX102" fmla="*/ 178256 w 599175"/>
              <a:gd name="connsiteY102" fmla="*/ 287552 h 368873"/>
              <a:gd name="connsiteX103" fmla="*/ 182810 w 599175"/>
              <a:gd name="connsiteY103" fmla="*/ 275191 h 368873"/>
              <a:gd name="connsiteX104" fmla="*/ 212737 w 599175"/>
              <a:gd name="connsiteY104" fmla="*/ 240711 h 368873"/>
              <a:gd name="connsiteX105" fmla="*/ 227700 w 599175"/>
              <a:gd name="connsiteY105" fmla="*/ 234206 h 368873"/>
              <a:gd name="connsiteX106" fmla="*/ 240061 w 599175"/>
              <a:gd name="connsiteY106" fmla="*/ 238760 h 368873"/>
              <a:gd name="connsiteX107" fmla="*/ 242012 w 599175"/>
              <a:gd name="connsiteY107" fmla="*/ 266083 h 368873"/>
              <a:gd name="connsiteX108" fmla="*/ 212086 w 599175"/>
              <a:gd name="connsiteY108" fmla="*/ 300564 h 368873"/>
              <a:gd name="connsiteX109" fmla="*/ 199075 w 599175"/>
              <a:gd name="connsiteY109" fmla="*/ 307069 h 368873"/>
              <a:gd name="connsiteX110" fmla="*/ 199075 w 599175"/>
              <a:gd name="connsiteY110" fmla="*/ 307069 h 368873"/>
              <a:gd name="connsiteX111" fmla="*/ 240061 w 599175"/>
              <a:gd name="connsiteY111" fmla="*/ 331141 h 368873"/>
              <a:gd name="connsiteX112" fmla="*/ 238109 w 599175"/>
              <a:gd name="connsiteY112" fmla="*/ 331141 h 368873"/>
              <a:gd name="connsiteX113" fmla="*/ 227700 w 599175"/>
              <a:gd name="connsiteY113" fmla="*/ 327237 h 368873"/>
              <a:gd name="connsiteX114" fmla="*/ 226399 w 599175"/>
              <a:gd name="connsiteY114" fmla="*/ 304467 h 368873"/>
              <a:gd name="connsiteX115" fmla="*/ 256325 w 599175"/>
              <a:gd name="connsiteY115" fmla="*/ 269987 h 368873"/>
              <a:gd name="connsiteX116" fmla="*/ 268686 w 599175"/>
              <a:gd name="connsiteY116" fmla="*/ 264782 h 368873"/>
              <a:gd name="connsiteX117" fmla="*/ 279095 w 599175"/>
              <a:gd name="connsiteY117" fmla="*/ 268686 h 368873"/>
              <a:gd name="connsiteX118" fmla="*/ 280396 w 599175"/>
              <a:gd name="connsiteY118" fmla="*/ 291456 h 368873"/>
              <a:gd name="connsiteX119" fmla="*/ 250470 w 599175"/>
              <a:gd name="connsiteY119" fmla="*/ 325936 h 368873"/>
              <a:gd name="connsiteX120" fmla="*/ 240061 w 599175"/>
              <a:gd name="connsiteY120" fmla="*/ 331141 h 368873"/>
              <a:gd name="connsiteX121" fmla="*/ 240061 w 599175"/>
              <a:gd name="connsiteY121" fmla="*/ 331141 h 368873"/>
              <a:gd name="connsiteX122" fmla="*/ 279745 w 599175"/>
              <a:gd name="connsiteY122" fmla="*/ 346754 h 368873"/>
              <a:gd name="connsiteX123" fmla="*/ 269987 w 599175"/>
              <a:gd name="connsiteY123" fmla="*/ 343501 h 368873"/>
              <a:gd name="connsiteX124" fmla="*/ 268686 w 599175"/>
              <a:gd name="connsiteY124" fmla="*/ 325285 h 368873"/>
              <a:gd name="connsiteX125" fmla="*/ 294058 w 599175"/>
              <a:gd name="connsiteY125" fmla="*/ 296010 h 368873"/>
              <a:gd name="connsiteX126" fmla="*/ 303817 w 599175"/>
              <a:gd name="connsiteY126" fmla="*/ 291456 h 368873"/>
              <a:gd name="connsiteX127" fmla="*/ 312274 w 599175"/>
              <a:gd name="connsiteY127" fmla="*/ 294709 h 368873"/>
              <a:gd name="connsiteX128" fmla="*/ 313575 w 599175"/>
              <a:gd name="connsiteY128" fmla="*/ 312925 h 368873"/>
              <a:gd name="connsiteX129" fmla="*/ 288203 w 599175"/>
              <a:gd name="connsiteY129" fmla="*/ 342200 h 368873"/>
              <a:gd name="connsiteX130" fmla="*/ 279745 w 599175"/>
              <a:gd name="connsiteY130" fmla="*/ 346754 h 368873"/>
              <a:gd name="connsiteX131" fmla="*/ 279745 w 599175"/>
              <a:gd name="connsiteY131" fmla="*/ 346754 h 368873"/>
              <a:gd name="connsiteX132" fmla="*/ 422871 w 599175"/>
              <a:gd name="connsiteY132" fmla="*/ 270637 h 368873"/>
              <a:gd name="connsiteX133" fmla="*/ 420269 w 599175"/>
              <a:gd name="connsiteY133" fmla="*/ 270637 h 368873"/>
              <a:gd name="connsiteX134" fmla="*/ 409209 w 599175"/>
              <a:gd name="connsiteY134" fmla="*/ 268035 h 368873"/>
              <a:gd name="connsiteX135" fmla="*/ 409860 w 599175"/>
              <a:gd name="connsiteY135" fmla="*/ 271939 h 368873"/>
              <a:gd name="connsiteX136" fmla="*/ 386439 w 599175"/>
              <a:gd name="connsiteY136" fmla="*/ 299913 h 368873"/>
              <a:gd name="connsiteX137" fmla="*/ 386439 w 599175"/>
              <a:gd name="connsiteY137" fmla="*/ 299913 h 368873"/>
              <a:gd name="connsiteX138" fmla="*/ 379933 w 599175"/>
              <a:gd name="connsiteY138" fmla="*/ 299263 h 368873"/>
              <a:gd name="connsiteX139" fmla="*/ 379933 w 599175"/>
              <a:gd name="connsiteY139" fmla="*/ 299913 h 368873"/>
              <a:gd name="connsiteX140" fmla="*/ 356513 w 599175"/>
              <a:gd name="connsiteY140" fmla="*/ 327888 h 368873"/>
              <a:gd name="connsiteX141" fmla="*/ 356513 w 599175"/>
              <a:gd name="connsiteY141" fmla="*/ 327888 h 368873"/>
              <a:gd name="connsiteX142" fmla="*/ 350007 w 599175"/>
              <a:gd name="connsiteY142" fmla="*/ 327237 h 368873"/>
              <a:gd name="connsiteX143" fmla="*/ 350007 w 599175"/>
              <a:gd name="connsiteY143" fmla="*/ 327888 h 368873"/>
              <a:gd name="connsiteX144" fmla="*/ 326587 w 599175"/>
              <a:gd name="connsiteY144" fmla="*/ 355862 h 368873"/>
              <a:gd name="connsiteX145" fmla="*/ 326587 w 599175"/>
              <a:gd name="connsiteY145" fmla="*/ 355862 h 368873"/>
              <a:gd name="connsiteX146" fmla="*/ 324635 w 599175"/>
              <a:gd name="connsiteY146" fmla="*/ 355862 h 368873"/>
              <a:gd name="connsiteX147" fmla="*/ 310973 w 599175"/>
              <a:gd name="connsiteY147" fmla="*/ 351959 h 368873"/>
              <a:gd name="connsiteX148" fmla="*/ 302515 w 599175"/>
              <a:gd name="connsiteY148" fmla="*/ 345453 h 368873"/>
              <a:gd name="connsiteX149" fmla="*/ 323334 w 599175"/>
              <a:gd name="connsiteY149" fmla="*/ 321382 h 368873"/>
              <a:gd name="connsiteX150" fmla="*/ 320731 w 599175"/>
              <a:gd name="connsiteY150" fmla="*/ 284950 h 368873"/>
              <a:gd name="connsiteX151" fmla="*/ 303817 w 599175"/>
              <a:gd name="connsiteY151" fmla="*/ 278444 h 368873"/>
              <a:gd name="connsiteX152" fmla="*/ 297311 w 599175"/>
              <a:gd name="connsiteY152" fmla="*/ 279095 h 368873"/>
              <a:gd name="connsiteX153" fmla="*/ 287552 w 599175"/>
              <a:gd name="connsiteY153" fmla="*/ 258927 h 368873"/>
              <a:gd name="connsiteX154" fmla="*/ 268035 w 599175"/>
              <a:gd name="connsiteY154" fmla="*/ 251771 h 368873"/>
              <a:gd name="connsiteX155" fmla="*/ 268035 w 599175"/>
              <a:gd name="connsiteY155" fmla="*/ 251771 h 368873"/>
              <a:gd name="connsiteX156" fmla="*/ 258927 w 599175"/>
              <a:gd name="connsiteY156" fmla="*/ 253072 h 368873"/>
              <a:gd name="connsiteX157" fmla="*/ 247867 w 599175"/>
              <a:gd name="connsiteY157" fmla="*/ 229001 h 368873"/>
              <a:gd name="connsiteX158" fmla="*/ 227049 w 599175"/>
              <a:gd name="connsiteY158" fmla="*/ 221194 h 368873"/>
              <a:gd name="connsiteX159" fmla="*/ 227049 w 599175"/>
              <a:gd name="connsiteY159" fmla="*/ 221194 h 368873"/>
              <a:gd name="connsiteX160" fmla="*/ 215339 w 599175"/>
              <a:gd name="connsiteY160" fmla="*/ 223146 h 368873"/>
              <a:gd name="connsiteX161" fmla="*/ 204279 w 599175"/>
              <a:gd name="connsiteY161" fmla="*/ 199725 h 368873"/>
              <a:gd name="connsiteX162" fmla="*/ 183461 w 599175"/>
              <a:gd name="connsiteY162" fmla="*/ 191918 h 368873"/>
              <a:gd name="connsiteX163" fmla="*/ 183461 w 599175"/>
              <a:gd name="connsiteY163" fmla="*/ 191918 h 368873"/>
              <a:gd name="connsiteX164" fmla="*/ 158739 w 599175"/>
              <a:gd name="connsiteY164" fmla="*/ 202978 h 368873"/>
              <a:gd name="connsiteX165" fmla="*/ 141824 w 599175"/>
              <a:gd name="connsiteY165" fmla="*/ 222495 h 368873"/>
              <a:gd name="connsiteX166" fmla="*/ 141174 w 599175"/>
              <a:gd name="connsiteY166" fmla="*/ 221845 h 368873"/>
              <a:gd name="connsiteX167" fmla="*/ 96935 w 599175"/>
              <a:gd name="connsiteY167" fmla="*/ 170450 h 368873"/>
              <a:gd name="connsiteX168" fmla="*/ 153535 w 599175"/>
              <a:gd name="connsiteY168" fmla="*/ 76767 h 368873"/>
              <a:gd name="connsiteX169" fmla="*/ 200376 w 599175"/>
              <a:gd name="connsiteY169" fmla="*/ 86526 h 368873"/>
              <a:gd name="connsiteX170" fmla="*/ 238109 w 599175"/>
              <a:gd name="connsiteY170" fmla="*/ 83924 h 368873"/>
              <a:gd name="connsiteX171" fmla="*/ 242012 w 599175"/>
              <a:gd name="connsiteY171" fmla="*/ 83924 h 368873"/>
              <a:gd name="connsiteX172" fmla="*/ 258927 w 599175"/>
              <a:gd name="connsiteY172" fmla="*/ 86526 h 368873"/>
              <a:gd name="connsiteX173" fmla="*/ 223146 w 599175"/>
              <a:gd name="connsiteY173" fmla="*/ 128813 h 368873"/>
              <a:gd name="connsiteX174" fmla="*/ 213387 w 599175"/>
              <a:gd name="connsiteY174" fmla="*/ 157438 h 368873"/>
              <a:gd name="connsiteX175" fmla="*/ 227049 w 599175"/>
              <a:gd name="connsiteY175" fmla="*/ 184112 h 368873"/>
              <a:gd name="connsiteX176" fmla="*/ 227049 w 599175"/>
              <a:gd name="connsiteY176" fmla="*/ 184112 h 368873"/>
              <a:gd name="connsiteX177" fmla="*/ 227049 w 599175"/>
              <a:gd name="connsiteY177" fmla="*/ 184112 h 368873"/>
              <a:gd name="connsiteX178" fmla="*/ 252421 w 599175"/>
              <a:gd name="connsiteY178" fmla="*/ 193220 h 368873"/>
              <a:gd name="connsiteX179" fmla="*/ 255674 w 599175"/>
              <a:gd name="connsiteY179" fmla="*/ 193220 h 368873"/>
              <a:gd name="connsiteX180" fmla="*/ 282348 w 599175"/>
              <a:gd name="connsiteY180" fmla="*/ 179558 h 368873"/>
              <a:gd name="connsiteX181" fmla="*/ 326587 w 599175"/>
              <a:gd name="connsiteY181" fmla="*/ 128813 h 368873"/>
              <a:gd name="connsiteX182" fmla="*/ 326587 w 599175"/>
              <a:gd name="connsiteY182" fmla="*/ 128813 h 368873"/>
              <a:gd name="connsiteX183" fmla="*/ 333743 w 599175"/>
              <a:gd name="connsiteY183" fmla="*/ 135319 h 368873"/>
              <a:gd name="connsiteX184" fmla="*/ 438485 w 599175"/>
              <a:gd name="connsiteY184" fmla="*/ 225098 h 368873"/>
              <a:gd name="connsiteX185" fmla="*/ 445641 w 599175"/>
              <a:gd name="connsiteY185" fmla="*/ 241362 h 368873"/>
              <a:gd name="connsiteX186" fmla="*/ 445641 w 599175"/>
              <a:gd name="connsiteY186" fmla="*/ 243964 h 368873"/>
              <a:gd name="connsiteX187" fmla="*/ 422871 w 599175"/>
              <a:gd name="connsiteY187" fmla="*/ 270637 h 368873"/>
              <a:gd name="connsiteX188" fmla="*/ 422871 w 599175"/>
              <a:gd name="connsiteY188" fmla="*/ 270637 h 368873"/>
              <a:gd name="connsiteX189" fmla="*/ 454749 w 599175"/>
              <a:gd name="connsiteY189" fmla="*/ 223146 h 368873"/>
              <a:gd name="connsiteX190" fmla="*/ 447593 w 599175"/>
              <a:gd name="connsiteY190" fmla="*/ 214688 h 368873"/>
              <a:gd name="connsiteX191" fmla="*/ 325936 w 599175"/>
              <a:gd name="connsiteY191" fmla="*/ 109946 h 368873"/>
              <a:gd name="connsiteX192" fmla="*/ 272589 w 599175"/>
              <a:gd name="connsiteY192" fmla="*/ 171100 h 368873"/>
              <a:gd name="connsiteX193" fmla="*/ 255024 w 599175"/>
              <a:gd name="connsiteY193" fmla="*/ 180208 h 368873"/>
              <a:gd name="connsiteX194" fmla="*/ 253072 w 599175"/>
              <a:gd name="connsiteY194" fmla="*/ 180208 h 368873"/>
              <a:gd name="connsiteX195" fmla="*/ 235507 w 599175"/>
              <a:gd name="connsiteY195" fmla="*/ 173702 h 368873"/>
              <a:gd name="connsiteX196" fmla="*/ 232254 w 599175"/>
              <a:gd name="connsiteY196" fmla="*/ 137921 h 368873"/>
              <a:gd name="connsiteX197" fmla="*/ 232904 w 599175"/>
              <a:gd name="connsiteY197" fmla="*/ 137270 h 368873"/>
              <a:gd name="connsiteX198" fmla="*/ 284299 w 599175"/>
              <a:gd name="connsiteY198" fmla="*/ 78719 h 368873"/>
              <a:gd name="connsiteX199" fmla="*/ 303817 w 599175"/>
              <a:gd name="connsiteY199" fmla="*/ 70262 h 368873"/>
              <a:gd name="connsiteX200" fmla="*/ 306419 w 599175"/>
              <a:gd name="connsiteY200" fmla="*/ 70262 h 368873"/>
              <a:gd name="connsiteX201" fmla="*/ 309672 w 599175"/>
              <a:gd name="connsiteY201" fmla="*/ 70912 h 368873"/>
              <a:gd name="connsiteX202" fmla="*/ 398800 w 599175"/>
              <a:gd name="connsiteY202" fmla="*/ 87176 h 368873"/>
              <a:gd name="connsiteX203" fmla="*/ 446292 w 599175"/>
              <a:gd name="connsiteY203" fmla="*/ 78719 h 368873"/>
              <a:gd name="connsiteX204" fmla="*/ 484025 w 599175"/>
              <a:gd name="connsiteY204" fmla="*/ 139873 h 368873"/>
              <a:gd name="connsiteX205" fmla="*/ 501590 w 599175"/>
              <a:gd name="connsiteY205" fmla="*/ 169148 h 368873"/>
              <a:gd name="connsiteX206" fmla="*/ 454749 w 599175"/>
              <a:gd name="connsiteY206" fmla="*/ 223146 h 368873"/>
              <a:gd name="connsiteX207" fmla="*/ 532167 w 599175"/>
              <a:gd name="connsiteY207" fmla="*/ 170450 h 368873"/>
              <a:gd name="connsiteX208" fmla="*/ 525661 w 599175"/>
              <a:gd name="connsiteY208" fmla="*/ 172401 h 368873"/>
              <a:gd name="connsiteX209" fmla="*/ 516553 w 599175"/>
              <a:gd name="connsiteY209" fmla="*/ 168498 h 368873"/>
              <a:gd name="connsiteX210" fmla="*/ 512650 w 599175"/>
              <a:gd name="connsiteY210" fmla="*/ 161992 h 368873"/>
              <a:gd name="connsiteX211" fmla="*/ 495084 w 599175"/>
              <a:gd name="connsiteY211" fmla="*/ 133367 h 368873"/>
              <a:gd name="connsiteX212" fmla="*/ 454098 w 599175"/>
              <a:gd name="connsiteY212" fmla="*/ 65708 h 368873"/>
              <a:gd name="connsiteX213" fmla="*/ 457351 w 599175"/>
              <a:gd name="connsiteY213" fmla="*/ 48793 h 368873"/>
              <a:gd name="connsiteX214" fmla="*/ 458652 w 599175"/>
              <a:gd name="connsiteY214" fmla="*/ 48142 h 368873"/>
              <a:gd name="connsiteX215" fmla="*/ 508746 w 599175"/>
              <a:gd name="connsiteY215" fmla="*/ 17565 h 368873"/>
              <a:gd name="connsiteX216" fmla="*/ 582261 w 599175"/>
              <a:gd name="connsiteY216" fmla="*/ 139873 h 368873"/>
              <a:gd name="connsiteX217" fmla="*/ 532167 w 599175"/>
              <a:gd name="connsiteY217" fmla="*/ 170450 h 36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599175" h="368873">
                <a:moveTo>
                  <a:pt x="593321" y="133367"/>
                </a:moveTo>
                <a:lnTo>
                  <a:pt x="519806" y="11060"/>
                </a:lnTo>
                <a:lnTo>
                  <a:pt x="513300" y="0"/>
                </a:lnTo>
                <a:lnTo>
                  <a:pt x="502241" y="7156"/>
                </a:lnTo>
                <a:lnTo>
                  <a:pt x="452797" y="37733"/>
                </a:lnTo>
                <a:cubicBezTo>
                  <a:pt x="446942" y="40986"/>
                  <a:pt x="442388" y="46841"/>
                  <a:pt x="440436" y="53347"/>
                </a:cubicBezTo>
                <a:cubicBezTo>
                  <a:pt x="439135" y="57901"/>
                  <a:pt x="439135" y="63105"/>
                  <a:pt x="441087" y="67659"/>
                </a:cubicBezTo>
                <a:cubicBezTo>
                  <a:pt x="427425" y="72213"/>
                  <a:pt x="413763" y="74816"/>
                  <a:pt x="399451" y="74816"/>
                </a:cubicBezTo>
                <a:cubicBezTo>
                  <a:pt x="379933" y="74165"/>
                  <a:pt x="360416" y="70912"/>
                  <a:pt x="341550" y="65057"/>
                </a:cubicBezTo>
                <a:cubicBezTo>
                  <a:pt x="332442" y="62455"/>
                  <a:pt x="322683" y="60503"/>
                  <a:pt x="312925" y="58551"/>
                </a:cubicBezTo>
                <a:lnTo>
                  <a:pt x="311623" y="58551"/>
                </a:lnTo>
                <a:lnTo>
                  <a:pt x="311623" y="58551"/>
                </a:lnTo>
                <a:cubicBezTo>
                  <a:pt x="310973" y="58551"/>
                  <a:pt x="310322" y="58551"/>
                  <a:pt x="310322" y="58551"/>
                </a:cubicBezTo>
                <a:lnTo>
                  <a:pt x="309021" y="58551"/>
                </a:lnTo>
                <a:lnTo>
                  <a:pt x="307720" y="58551"/>
                </a:lnTo>
                <a:cubicBezTo>
                  <a:pt x="306419" y="58551"/>
                  <a:pt x="305768" y="58551"/>
                  <a:pt x="304467" y="58551"/>
                </a:cubicBezTo>
                <a:lnTo>
                  <a:pt x="304467" y="58551"/>
                </a:lnTo>
                <a:cubicBezTo>
                  <a:pt x="293407" y="58551"/>
                  <a:pt x="282348" y="63105"/>
                  <a:pt x="275191" y="71563"/>
                </a:cubicBezTo>
                <a:lnTo>
                  <a:pt x="269987" y="77418"/>
                </a:lnTo>
                <a:cubicBezTo>
                  <a:pt x="261529" y="74165"/>
                  <a:pt x="252421" y="72213"/>
                  <a:pt x="243313" y="72213"/>
                </a:cubicBezTo>
                <a:cubicBezTo>
                  <a:pt x="241362" y="72213"/>
                  <a:pt x="240061" y="72213"/>
                  <a:pt x="238109" y="72213"/>
                </a:cubicBezTo>
                <a:cubicBezTo>
                  <a:pt x="234206" y="72213"/>
                  <a:pt x="230953" y="72864"/>
                  <a:pt x="227049" y="72864"/>
                </a:cubicBezTo>
                <a:cubicBezTo>
                  <a:pt x="218592" y="73515"/>
                  <a:pt x="210134" y="74165"/>
                  <a:pt x="201677" y="74165"/>
                </a:cubicBezTo>
                <a:cubicBezTo>
                  <a:pt x="187364" y="74816"/>
                  <a:pt x="173052" y="71563"/>
                  <a:pt x="160040" y="65708"/>
                </a:cubicBezTo>
                <a:cubicBezTo>
                  <a:pt x="160691" y="61804"/>
                  <a:pt x="160691" y="57901"/>
                  <a:pt x="160040" y="53347"/>
                </a:cubicBezTo>
                <a:cubicBezTo>
                  <a:pt x="158089" y="46841"/>
                  <a:pt x="153535" y="40986"/>
                  <a:pt x="147680" y="37733"/>
                </a:cubicBezTo>
                <a:lnTo>
                  <a:pt x="98887" y="7156"/>
                </a:lnTo>
                <a:lnTo>
                  <a:pt x="87827" y="0"/>
                </a:lnTo>
                <a:lnTo>
                  <a:pt x="81321" y="11060"/>
                </a:lnTo>
                <a:lnTo>
                  <a:pt x="6506" y="133367"/>
                </a:lnTo>
                <a:lnTo>
                  <a:pt x="0" y="144427"/>
                </a:lnTo>
                <a:lnTo>
                  <a:pt x="11060" y="150932"/>
                </a:lnTo>
                <a:lnTo>
                  <a:pt x="61154" y="181509"/>
                </a:lnTo>
                <a:cubicBezTo>
                  <a:pt x="70262" y="187364"/>
                  <a:pt x="81321" y="186714"/>
                  <a:pt x="89779" y="180208"/>
                </a:cubicBezTo>
                <a:lnTo>
                  <a:pt x="132066" y="229652"/>
                </a:lnTo>
                <a:lnTo>
                  <a:pt x="132716" y="230953"/>
                </a:lnTo>
                <a:lnTo>
                  <a:pt x="134018" y="231603"/>
                </a:lnTo>
                <a:lnTo>
                  <a:pt x="134018" y="231603"/>
                </a:lnTo>
                <a:lnTo>
                  <a:pt x="124910" y="242012"/>
                </a:lnTo>
                <a:cubicBezTo>
                  <a:pt x="113199" y="255674"/>
                  <a:pt x="114500" y="275842"/>
                  <a:pt x="127512" y="287552"/>
                </a:cubicBezTo>
                <a:lnTo>
                  <a:pt x="127512" y="287552"/>
                </a:lnTo>
                <a:lnTo>
                  <a:pt x="127512" y="287552"/>
                </a:lnTo>
                <a:cubicBezTo>
                  <a:pt x="133367" y="292757"/>
                  <a:pt x="140523" y="295359"/>
                  <a:pt x="148330" y="295359"/>
                </a:cubicBezTo>
                <a:cubicBezTo>
                  <a:pt x="149631" y="295359"/>
                  <a:pt x="150932" y="295359"/>
                  <a:pt x="152234" y="295359"/>
                </a:cubicBezTo>
                <a:cubicBezTo>
                  <a:pt x="156788" y="294709"/>
                  <a:pt x="160691" y="293407"/>
                  <a:pt x="164594" y="290805"/>
                </a:cubicBezTo>
                <a:cubicBezTo>
                  <a:pt x="165245" y="298612"/>
                  <a:pt x="169148" y="306419"/>
                  <a:pt x="175004" y="311623"/>
                </a:cubicBezTo>
                <a:lnTo>
                  <a:pt x="175004" y="311623"/>
                </a:lnTo>
                <a:lnTo>
                  <a:pt x="175004" y="311623"/>
                </a:lnTo>
                <a:cubicBezTo>
                  <a:pt x="180859" y="316828"/>
                  <a:pt x="188015" y="319430"/>
                  <a:pt x="195822" y="319430"/>
                </a:cubicBezTo>
                <a:cubicBezTo>
                  <a:pt x="196472" y="319430"/>
                  <a:pt x="197774" y="319430"/>
                  <a:pt x="198424" y="319430"/>
                </a:cubicBezTo>
                <a:cubicBezTo>
                  <a:pt x="201677" y="319430"/>
                  <a:pt x="204930" y="318780"/>
                  <a:pt x="208183" y="317479"/>
                </a:cubicBezTo>
                <a:cubicBezTo>
                  <a:pt x="208833" y="324635"/>
                  <a:pt x="212086" y="331791"/>
                  <a:pt x="217941" y="336345"/>
                </a:cubicBezTo>
                <a:lnTo>
                  <a:pt x="217941" y="336345"/>
                </a:lnTo>
                <a:lnTo>
                  <a:pt x="217941" y="336345"/>
                </a:lnTo>
                <a:cubicBezTo>
                  <a:pt x="223146" y="340899"/>
                  <a:pt x="229652" y="343501"/>
                  <a:pt x="236157" y="343501"/>
                </a:cubicBezTo>
                <a:cubicBezTo>
                  <a:pt x="237458" y="343501"/>
                  <a:pt x="238109" y="343501"/>
                  <a:pt x="239410" y="343501"/>
                </a:cubicBezTo>
                <a:cubicBezTo>
                  <a:pt x="243964" y="343501"/>
                  <a:pt x="247867" y="341550"/>
                  <a:pt x="251771" y="339598"/>
                </a:cubicBezTo>
                <a:cubicBezTo>
                  <a:pt x="253072" y="344152"/>
                  <a:pt x="255674" y="348706"/>
                  <a:pt x="259578" y="351959"/>
                </a:cubicBezTo>
                <a:cubicBezTo>
                  <a:pt x="264782" y="356513"/>
                  <a:pt x="271288" y="359115"/>
                  <a:pt x="278444" y="358465"/>
                </a:cubicBezTo>
                <a:lnTo>
                  <a:pt x="279745" y="358465"/>
                </a:lnTo>
                <a:lnTo>
                  <a:pt x="281047" y="358465"/>
                </a:lnTo>
                <a:cubicBezTo>
                  <a:pt x="284950" y="357814"/>
                  <a:pt x="288853" y="355862"/>
                  <a:pt x="292106" y="353911"/>
                </a:cubicBezTo>
                <a:lnTo>
                  <a:pt x="292757" y="354561"/>
                </a:lnTo>
                <a:lnTo>
                  <a:pt x="301865" y="361717"/>
                </a:lnTo>
                <a:lnTo>
                  <a:pt x="302515" y="362368"/>
                </a:lnTo>
                <a:lnTo>
                  <a:pt x="303166" y="363019"/>
                </a:lnTo>
                <a:cubicBezTo>
                  <a:pt x="309021" y="366922"/>
                  <a:pt x="316177" y="368874"/>
                  <a:pt x="322683" y="368874"/>
                </a:cubicBezTo>
                <a:cubicBezTo>
                  <a:pt x="323984" y="368874"/>
                  <a:pt x="325285" y="368874"/>
                  <a:pt x="326587" y="368874"/>
                </a:cubicBezTo>
                <a:cubicBezTo>
                  <a:pt x="342851" y="367573"/>
                  <a:pt x="355862" y="355862"/>
                  <a:pt x="360416" y="340249"/>
                </a:cubicBezTo>
                <a:cubicBezTo>
                  <a:pt x="374729" y="337646"/>
                  <a:pt x="386439" y="326587"/>
                  <a:pt x="390343" y="312274"/>
                </a:cubicBezTo>
                <a:cubicBezTo>
                  <a:pt x="405306" y="309021"/>
                  <a:pt x="417016" y="297961"/>
                  <a:pt x="420269" y="283649"/>
                </a:cubicBezTo>
                <a:cubicBezTo>
                  <a:pt x="420919" y="283649"/>
                  <a:pt x="422221" y="283649"/>
                  <a:pt x="422871" y="283649"/>
                </a:cubicBezTo>
                <a:cubicBezTo>
                  <a:pt x="443689" y="281697"/>
                  <a:pt x="459303" y="263481"/>
                  <a:pt x="458002" y="242663"/>
                </a:cubicBezTo>
                <a:cubicBezTo>
                  <a:pt x="458002" y="241362"/>
                  <a:pt x="458002" y="239410"/>
                  <a:pt x="458002" y="238109"/>
                </a:cubicBezTo>
                <a:lnTo>
                  <a:pt x="463206" y="231603"/>
                </a:lnTo>
                <a:lnTo>
                  <a:pt x="508096" y="179558"/>
                </a:lnTo>
                <a:cubicBezTo>
                  <a:pt x="516553" y="186714"/>
                  <a:pt x="528264" y="186714"/>
                  <a:pt x="538022" y="180859"/>
                </a:cubicBezTo>
                <a:lnTo>
                  <a:pt x="588116" y="150282"/>
                </a:lnTo>
                <a:lnTo>
                  <a:pt x="599176" y="143776"/>
                </a:lnTo>
                <a:lnTo>
                  <a:pt x="593321" y="133367"/>
                </a:lnTo>
                <a:close/>
                <a:moveTo>
                  <a:pt x="67659" y="170450"/>
                </a:moveTo>
                <a:lnTo>
                  <a:pt x="17565" y="139873"/>
                </a:lnTo>
                <a:lnTo>
                  <a:pt x="91730" y="17565"/>
                </a:lnTo>
                <a:lnTo>
                  <a:pt x="141174" y="48142"/>
                </a:lnTo>
                <a:cubicBezTo>
                  <a:pt x="146378" y="50745"/>
                  <a:pt x="148981" y="57250"/>
                  <a:pt x="147029" y="62455"/>
                </a:cubicBezTo>
                <a:lnTo>
                  <a:pt x="143126" y="68961"/>
                </a:lnTo>
                <a:lnTo>
                  <a:pt x="86526" y="162643"/>
                </a:lnTo>
                <a:lnTo>
                  <a:pt x="82623" y="168498"/>
                </a:lnTo>
                <a:cubicBezTo>
                  <a:pt x="80671" y="170450"/>
                  <a:pt x="77418" y="171751"/>
                  <a:pt x="74165" y="171751"/>
                </a:cubicBezTo>
                <a:cubicBezTo>
                  <a:pt x="72213" y="172401"/>
                  <a:pt x="69611" y="171751"/>
                  <a:pt x="67659" y="170450"/>
                </a:cubicBezTo>
                <a:close/>
                <a:moveTo>
                  <a:pt x="150932" y="282348"/>
                </a:moveTo>
                <a:cubicBezTo>
                  <a:pt x="150282" y="282348"/>
                  <a:pt x="149631" y="282348"/>
                  <a:pt x="148981" y="282348"/>
                </a:cubicBezTo>
                <a:cubicBezTo>
                  <a:pt x="138572" y="282348"/>
                  <a:pt x="130114" y="273240"/>
                  <a:pt x="130114" y="262831"/>
                </a:cubicBezTo>
                <a:cubicBezTo>
                  <a:pt x="130114" y="258277"/>
                  <a:pt x="132066" y="253723"/>
                  <a:pt x="134668" y="250470"/>
                </a:cubicBezTo>
                <a:lnTo>
                  <a:pt x="169148" y="211436"/>
                </a:lnTo>
                <a:cubicBezTo>
                  <a:pt x="173052" y="207532"/>
                  <a:pt x="178256" y="204930"/>
                  <a:pt x="184112" y="204930"/>
                </a:cubicBezTo>
                <a:cubicBezTo>
                  <a:pt x="188666" y="204930"/>
                  <a:pt x="193220" y="206882"/>
                  <a:pt x="196472" y="209484"/>
                </a:cubicBezTo>
                <a:cubicBezTo>
                  <a:pt x="204279" y="216640"/>
                  <a:pt x="205580" y="229001"/>
                  <a:pt x="198424" y="236808"/>
                </a:cubicBezTo>
                <a:lnTo>
                  <a:pt x="163944" y="275842"/>
                </a:lnTo>
                <a:cubicBezTo>
                  <a:pt x="160691" y="279745"/>
                  <a:pt x="156137" y="281697"/>
                  <a:pt x="150932" y="282348"/>
                </a:cubicBezTo>
                <a:close/>
                <a:moveTo>
                  <a:pt x="199075" y="307069"/>
                </a:moveTo>
                <a:cubicBezTo>
                  <a:pt x="198424" y="307069"/>
                  <a:pt x="197774" y="307069"/>
                  <a:pt x="197123" y="307069"/>
                </a:cubicBezTo>
                <a:cubicBezTo>
                  <a:pt x="186714" y="307069"/>
                  <a:pt x="178256" y="297961"/>
                  <a:pt x="178256" y="287552"/>
                </a:cubicBezTo>
                <a:cubicBezTo>
                  <a:pt x="178256" y="282998"/>
                  <a:pt x="180208" y="278444"/>
                  <a:pt x="182810" y="275191"/>
                </a:cubicBezTo>
                <a:lnTo>
                  <a:pt x="212737" y="240711"/>
                </a:lnTo>
                <a:cubicBezTo>
                  <a:pt x="216640" y="236808"/>
                  <a:pt x="221845" y="234206"/>
                  <a:pt x="227700" y="234206"/>
                </a:cubicBezTo>
                <a:cubicBezTo>
                  <a:pt x="232254" y="234206"/>
                  <a:pt x="236808" y="236157"/>
                  <a:pt x="240061" y="238760"/>
                </a:cubicBezTo>
                <a:cubicBezTo>
                  <a:pt x="247867" y="245916"/>
                  <a:pt x="249169" y="258277"/>
                  <a:pt x="242012" y="266083"/>
                </a:cubicBezTo>
                <a:lnTo>
                  <a:pt x="212086" y="300564"/>
                </a:lnTo>
                <a:cubicBezTo>
                  <a:pt x="208833" y="304467"/>
                  <a:pt x="204279" y="307069"/>
                  <a:pt x="199075" y="307069"/>
                </a:cubicBezTo>
                <a:lnTo>
                  <a:pt x="199075" y="307069"/>
                </a:lnTo>
                <a:close/>
                <a:moveTo>
                  <a:pt x="240061" y="331141"/>
                </a:moveTo>
                <a:cubicBezTo>
                  <a:pt x="239410" y="331141"/>
                  <a:pt x="238759" y="331141"/>
                  <a:pt x="238109" y="331141"/>
                </a:cubicBezTo>
                <a:cubicBezTo>
                  <a:pt x="234206" y="331141"/>
                  <a:pt x="230953" y="329839"/>
                  <a:pt x="227700" y="327237"/>
                </a:cubicBezTo>
                <a:cubicBezTo>
                  <a:pt x="221194" y="321382"/>
                  <a:pt x="220544" y="310973"/>
                  <a:pt x="226399" y="304467"/>
                </a:cubicBezTo>
                <a:lnTo>
                  <a:pt x="256325" y="269987"/>
                </a:lnTo>
                <a:cubicBezTo>
                  <a:pt x="259578" y="266734"/>
                  <a:pt x="264132" y="264782"/>
                  <a:pt x="268686" y="264782"/>
                </a:cubicBezTo>
                <a:cubicBezTo>
                  <a:pt x="272589" y="264782"/>
                  <a:pt x="276493" y="266083"/>
                  <a:pt x="279095" y="268686"/>
                </a:cubicBezTo>
                <a:cubicBezTo>
                  <a:pt x="285601" y="274541"/>
                  <a:pt x="286251" y="284950"/>
                  <a:pt x="280396" y="291456"/>
                </a:cubicBezTo>
                <a:lnTo>
                  <a:pt x="250470" y="325936"/>
                </a:lnTo>
                <a:cubicBezTo>
                  <a:pt x="247867" y="329189"/>
                  <a:pt x="243964" y="331141"/>
                  <a:pt x="240061" y="331141"/>
                </a:cubicBezTo>
                <a:lnTo>
                  <a:pt x="240061" y="331141"/>
                </a:lnTo>
                <a:close/>
                <a:moveTo>
                  <a:pt x="279745" y="346754"/>
                </a:moveTo>
                <a:cubicBezTo>
                  <a:pt x="276493" y="346754"/>
                  <a:pt x="272589" y="346104"/>
                  <a:pt x="269987" y="343501"/>
                </a:cubicBezTo>
                <a:cubicBezTo>
                  <a:pt x="264782" y="338947"/>
                  <a:pt x="264132" y="330490"/>
                  <a:pt x="268686" y="325285"/>
                </a:cubicBezTo>
                <a:lnTo>
                  <a:pt x="294058" y="296010"/>
                </a:lnTo>
                <a:cubicBezTo>
                  <a:pt x="296660" y="293407"/>
                  <a:pt x="299913" y="291456"/>
                  <a:pt x="303817" y="291456"/>
                </a:cubicBezTo>
                <a:cubicBezTo>
                  <a:pt x="307069" y="291456"/>
                  <a:pt x="309672" y="292757"/>
                  <a:pt x="312274" y="294709"/>
                </a:cubicBezTo>
                <a:cubicBezTo>
                  <a:pt x="317479" y="299263"/>
                  <a:pt x="318129" y="307720"/>
                  <a:pt x="313575" y="312925"/>
                </a:cubicBezTo>
                <a:lnTo>
                  <a:pt x="288203" y="342200"/>
                </a:lnTo>
                <a:cubicBezTo>
                  <a:pt x="286251" y="344803"/>
                  <a:pt x="282998" y="346104"/>
                  <a:pt x="279745" y="346754"/>
                </a:cubicBezTo>
                <a:lnTo>
                  <a:pt x="279745" y="346754"/>
                </a:lnTo>
                <a:close/>
                <a:moveTo>
                  <a:pt x="422871" y="270637"/>
                </a:moveTo>
                <a:cubicBezTo>
                  <a:pt x="422221" y="270637"/>
                  <a:pt x="420919" y="270637"/>
                  <a:pt x="420269" y="270637"/>
                </a:cubicBezTo>
                <a:cubicBezTo>
                  <a:pt x="416365" y="270637"/>
                  <a:pt x="412462" y="269336"/>
                  <a:pt x="409209" y="268035"/>
                </a:cubicBezTo>
                <a:cubicBezTo>
                  <a:pt x="409209" y="269336"/>
                  <a:pt x="409860" y="270637"/>
                  <a:pt x="409860" y="271939"/>
                </a:cubicBezTo>
                <a:cubicBezTo>
                  <a:pt x="411161" y="286251"/>
                  <a:pt x="400752" y="298612"/>
                  <a:pt x="386439" y="299913"/>
                </a:cubicBezTo>
                <a:cubicBezTo>
                  <a:pt x="386439" y="299913"/>
                  <a:pt x="386439" y="299913"/>
                  <a:pt x="386439" y="299913"/>
                </a:cubicBezTo>
                <a:cubicBezTo>
                  <a:pt x="384487" y="299913"/>
                  <a:pt x="381885" y="299913"/>
                  <a:pt x="379933" y="299263"/>
                </a:cubicBezTo>
                <a:lnTo>
                  <a:pt x="379933" y="299913"/>
                </a:lnTo>
                <a:cubicBezTo>
                  <a:pt x="381235" y="314226"/>
                  <a:pt x="370825" y="326587"/>
                  <a:pt x="356513" y="327888"/>
                </a:cubicBezTo>
                <a:cubicBezTo>
                  <a:pt x="356513" y="327888"/>
                  <a:pt x="356513" y="327888"/>
                  <a:pt x="356513" y="327888"/>
                </a:cubicBezTo>
                <a:cubicBezTo>
                  <a:pt x="354561" y="327888"/>
                  <a:pt x="351959" y="327888"/>
                  <a:pt x="350007" y="327237"/>
                </a:cubicBezTo>
                <a:lnTo>
                  <a:pt x="350007" y="327888"/>
                </a:lnTo>
                <a:cubicBezTo>
                  <a:pt x="351308" y="342200"/>
                  <a:pt x="340899" y="354561"/>
                  <a:pt x="326587" y="355862"/>
                </a:cubicBezTo>
                <a:cubicBezTo>
                  <a:pt x="326587" y="355862"/>
                  <a:pt x="326587" y="355862"/>
                  <a:pt x="326587" y="355862"/>
                </a:cubicBezTo>
                <a:cubicBezTo>
                  <a:pt x="325936" y="355862"/>
                  <a:pt x="325285" y="355862"/>
                  <a:pt x="324635" y="355862"/>
                </a:cubicBezTo>
                <a:cubicBezTo>
                  <a:pt x="320081" y="355862"/>
                  <a:pt x="315527" y="354561"/>
                  <a:pt x="310973" y="351959"/>
                </a:cubicBezTo>
                <a:lnTo>
                  <a:pt x="302515" y="345453"/>
                </a:lnTo>
                <a:lnTo>
                  <a:pt x="323334" y="321382"/>
                </a:lnTo>
                <a:cubicBezTo>
                  <a:pt x="332442" y="310322"/>
                  <a:pt x="331141" y="294058"/>
                  <a:pt x="320731" y="284950"/>
                </a:cubicBezTo>
                <a:cubicBezTo>
                  <a:pt x="316177" y="281047"/>
                  <a:pt x="310322" y="278444"/>
                  <a:pt x="303817" y="278444"/>
                </a:cubicBezTo>
                <a:cubicBezTo>
                  <a:pt x="301865" y="278444"/>
                  <a:pt x="299263" y="278444"/>
                  <a:pt x="297311" y="279095"/>
                </a:cubicBezTo>
                <a:cubicBezTo>
                  <a:pt x="296660" y="271288"/>
                  <a:pt x="293407" y="264132"/>
                  <a:pt x="287552" y="258927"/>
                </a:cubicBezTo>
                <a:cubicBezTo>
                  <a:pt x="282348" y="254373"/>
                  <a:pt x="275191" y="251771"/>
                  <a:pt x="268035" y="251771"/>
                </a:cubicBezTo>
                <a:lnTo>
                  <a:pt x="268035" y="251771"/>
                </a:lnTo>
                <a:cubicBezTo>
                  <a:pt x="264782" y="251771"/>
                  <a:pt x="262180" y="252421"/>
                  <a:pt x="258927" y="253072"/>
                </a:cubicBezTo>
                <a:cubicBezTo>
                  <a:pt x="258927" y="243964"/>
                  <a:pt x="255024" y="235507"/>
                  <a:pt x="247867" y="229001"/>
                </a:cubicBezTo>
                <a:cubicBezTo>
                  <a:pt x="242012" y="223796"/>
                  <a:pt x="234856" y="220544"/>
                  <a:pt x="227049" y="221194"/>
                </a:cubicBezTo>
                <a:lnTo>
                  <a:pt x="227049" y="221194"/>
                </a:lnTo>
                <a:cubicBezTo>
                  <a:pt x="223146" y="221194"/>
                  <a:pt x="219242" y="221845"/>
                  <a:pt x="215339" y="223146"/>
                </a:cubicBezTo>
                <a:cubicBezTo>
                  <a:pt x="214688" y="214038"/>
                  <a:pt x="210785" y="205580"/>
                  <a:pt x="204279" y="199725"/>
                </a:cubicBezTo>
                <a:cubicBezTo>
                  <a:pt x="198424" y="194521"/>
                  <a:pt x="191268" y="191268"/>
                  <a:pt x="183461" y="191918"/>
                </a:cubicBezTo>
                <a:lnTo>
                  <a:pt x="183461" y="191918"/>
                </a:lnTo>
                <a:cubicBezTo>
                  <a:pt x="174353" y="191918"/>
                  <a:pt x="165245" y="195822"/>
                  <a:pt x="158739" y="202978"/>
                </a:cubicBezTo>
                <a:lnTo>
                  <a:pt x="141824" y="222495"/>
                </a:lnTo>
                <a:lnTo>
                  <a:pt x="141174" y="221845"/>
                </a:lnTo>
                <a:lnTo>
                  <a:pt x="96935" y="170450"/>
                </a:lnTo>
                <a:lnTo>
                  <a:pt x="153535" y="76767"/>
                </a:lnTo>
                <a:cubicBezTo>
                  <a:pt x="167847" y="83924"/>
                  <a:pt x="184112" y="87176"/>
                  <a:pt x="200376" y="86526"/>
                </a:cubicBezTo>
                <a:cubicBezTo>
                  <a:pt x="213387" y="86526"/>
                  <a:pt x="226399" y="85225"/>
                  <a:pt x="238109" y="83924"/>
                </a:cubicBezTo>
                <a:cubicBezTo>
                  <a:pt x="239410" y="83924"/>
                  <a:pt x="240711" y="83924"/>
                  <a:pt x="242012" y="83924"/>
                </a:cubicBezTo>
                <a:cubicBezTo>
                  <a:pt x="247867" y="83924"/>
                  <a:pt x="253723" y="84574"/>
                  <a:pt x="258927" y="86526"/>
                </a:cubicBezTo>
                <a:lnTo>
                  <a:pt x="223146" y="128813"/>
                </a:lnTo>
                <a:cubicBezTo>
                  <a:pt x="215990" y="136620"/>
                  <a:pt x="212737" y="147029"/>
                  <a:pt x="213387" y="157438"/>
                </a:cubicBezTo>
                <a:cubicBezTo>
                  <a:pt x="214038" y="167847"/>
                  <a:pt x="219242" y="176955"/>
                  <a:pt x="227049" y="184112"/>
                </a:cubicBezTo>
                <a:lnTo>
                  <a:pt x="227049" y="184112"/>
                </a:lnTo>
                <a:lnTo>
                  <a:pt x="227049" y="184112"/>
                </a:lnTo>
                <a:cubicBezTo>
                  <a:pt x="234206" y="189967"/>
                  <a:pt x="243313" y="193220"/>
                  <a:pt x="252421" y="193220"/>
                </a:cubicBezTo>
                <a:cubicBezTo>
                  <a:pt x="253723" y="193220"/>
                  <a:pt x="254373" y="193220"/>
                  <a:pt x="255674" y="193220"/>
                </a:cubicBezTo>
                <a:cubicBezTo>
                  <a:pt x="266083" y="192569"/>
                  <a:pt x="275842" y="187364"/>
                  <a:pt x="282348" y="179558"/>
                </a:cubicBezTo>
                <a:lnTo>
                  <a:pt x="326587" y="128813"/>
                </a:lnTo>
                <a:lnTo>
                  <a:pt x="326587" y="128813"/>
                </a:lnTo>
                <a:lnTo>
                  <a:pt x="333743" y="135319"/>
                </a:lnTo>
                <a:lnTo>
                  <a:pt x="438485" y="225098"/>
                </a:lnTo>
                <a:cubicBezTo>
                  <a:pt x="443039" y="229001"/>
                  <a:pt x="445641" y="235507"/>
                  <a:pt x="445641" y="241362"/>
                </a:cubicBezTo>
                <a:cubicBezTo>
                  <a:pt x="445641" y="242012"/>
                  <a:pt x="445641" y="243964"/>
                  <a:pt x="445641" y="243964"/>
                </a:cubicBezTo>
                <a:cubicBezTo>
                  <a:pt x="446942" y="257626"/>
                  <a:pt x="436533" y="269336"/>
                  <a:pt x="422871" y="270637"/>
                </a:cubicBezTo>
                <a:cubicBezTo>
                  <a:pt x="422871" y="270637"/>
                  <a:pt x="422871" y="270637"/>
                  <a:pt x="422871" y="270637"/>
                </a:cubicBezTo>
                <a:close/>
                <a:moveTo>
                  <a:pt x="454749" y="223146"/>
                </a:moveTo>
                <a:cubicBezTo>
                  <a:pt x="452797" y="219893"/>
                  <a:pt x="450195" y="217291"/>
                  <a:pt x="447593" y="214688"/>
                </a:cubicBezTo>
                <a:lnTo>
                  <a:pt x="325936" y="109946"/>
                </a:lnTo>
                <a:lnTo>
                  <a:pt x="272589" y="171100"/>
                </a:lnTo>
                <a:cubicBezTo>
                  <a:pt x="268035" y="176305"/>
                  <a:pt x="262180" y="179558"/>
                  <a:pt x="255024" y="180208"/>
                </a:cubicBezTo>
                <a:cubicBezTo>
                  <a:pt x="254373" y="180208"/>
                  <a:pt x="253723" y="180208"/>
                  <a:pt x="253072" y="180208"/>
                </a:cubicBezTo>
                <a:cubicBezTo>
                  <a:pt x="246566" y="180208"/>
                  <a:pt x="240711" y="177606"/>
                  <a:pt x="235507" y="173702"/>
                </a:cubicBezTo>
                <a:cubicBezTo>
                  <a:pt x="224447" y="164594"/>
                  <a:pt x="223146" y="148981"/>
                  <a:pt x="232254" y="137921"/>
                </a:cubicBezTo>
                <a:cubicBezTo>
                  <a:pt x="232254" y="137921"/>
                  <a:pt x="232904" y="137270"/>
                  <a:pt x="232904" y="137270"/>
                </a:cubicBezTo>
                <a:lnTo>
                  <a:pt x="284299" y="78719"/>
                </a:lnTo>
                <a:cubicBezTo>
                  <a:pt x="289504" y="72864"/>
                  <a:pt x="296660" y="70262"/>
                  <a:pt x="303817" y="70262"/>
                </a:cubicBezTo>
                <a:cubicBezTo>
                  <a:pt x="304467" y="70262"/>
                  <a:pt x="305118" y="70262"/>
                  <a:pt x="306419" y="70262"/>
                </a:cubicBezTo>
                <a:cubicBezTo>
                  <a:pt x="307720" y="70262"/>
                  <a:pt x="308371" y="70912"/>
                  <a:pt x="309672" y="70912"/>
                </a:cubicBezTo>
                <a:cubicBezTo>
                  <a:pt x="339598" y="76767"/>
                  <a:pt x="366922" y="87176"/>
                  <a:pt x="398800" y="87176"/>
                </a:cubicBezTo>
                <a:cubicBezTo>
                  <a:pt x="415064" y="87176"/>
                  <a:pt x="431328" y="84574"/>
                  <a:pt x="446292" y="78719"/>
                </a:cubicBezTo>
                <a:lnTo>
                  <a:pt x="484025" y="139873"/>
                </a:lnTo>
                <a:lnTo>
                  <a:pt x="501590" y="169148"/>
                </a:lnTo>
                <a:lnTo>
                  <a:pt x="454749" y="223146"/>
                </a:lnTo>
                <a:close/>
                <a:moveTo>
                  <a:pt x="532167" y="170450"/>
                </a:moveTo>
                <a:cubicBezTo>
                  <a:pt x="530215" y="171751"/>
                  <a:pt x="527613" y="172401"/>
                  <a:pt x="525661" y="172401"/>
                </a:cubicBezTo>
                <a:cubicBezTo>
                  <a:pt x="522408" y="172401"/>
                  <a:pt x="519156" y="171100"/>
                  <a:pt x="516553" y="168498"/>
                </a:cubicBezTo>
                <a:lnTo>
                  <a:pt x="512650" y="161992"/>
                </a:lnTo>
                <a:lnTo>
                  <a:pt x="495084" y="133367"/>
                </a:lnTo>
                <a:lnTo>
                  <a:pt x="454098" y="65708"/>
                </a:lnTo>
                <a:cubicBezTo>
                  <a:pt x="450195" y="59853"/>
                  <a:pt x="452147" y="52696"/>
                  <a:pt x="457351" y="48793"/>
                </a:cubicBezTo>
                <a:cubicBezTo>
                  <a:pt x="458002" y="48793"/>
                  <a:pt x="458002" y="48142"/>
                  <a:pt x="458652" y="48142"/>
                </a:cubicBezTo>
                <a:lnTo>
                  <a:pt x="508746" y="17565"/>
                </a:lnTo>
                <a:lnTo>
                  <a:pt x="582261" y="139873"/>
                </a:lnTo>
                <a:lnTo>
                  <a:pt x="532167" y="170450"/>
                </a:lnTo>
                <a:close/>
              </a:path>
            </a:pathLst>
          </a:custGeom>
          <a:solidFill>
            <a:schemeClr val="bg1"/>
          </a:solidFill>
          <a:ln w="6449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919D8-826E-4C83-9D87-FF161D8A6968}"/>
              </a:ext>
            </a:extLst>
          </p:cNvPr>
          <p:cNvGrpSpPr/>
          <p:nvPr/>
        </p:nvGrpSpPr>
        <p:grpSpPr>
          <a:xfrm>
            <a:off x="5792740" y="2103465"/>
            <a:ext cx="530394" cy="471010"/>
            <a:chOff x="7270575" y="2113193"/>
            <a:chExt cx="530394" cy="471010"/>
          </a:xfrm>
        </p:grpSpPr>
        <p:grpSp>
          <p:nvGrpSpPr>
            <p:cNvPr id="77" name="Graphic 19" descr="Money outline">
              <a:extLst>
                <a:ext uri="{FF2B5EF4-FFF2-40B4-BE49-F238E27FC236}">
                  <a16:creationId xmlns:a16="http://schemas.microsoft.com/office/drawing/2014/main" id="{B8A81274-A2F7-4C6D-93A8-D7F46C9FAF37}"/>
                </a:ext>
              </a:extLst>
            </p:cNvPr>
            <p:cNvGrpSpPr/>
            <p:nvPr/>
          </p:nvGrpSpPr>
          <p:grpSpPr>
            <a:xfrm>
              <a:off x="7445442" y="2323613"/>
              <a:ext cx="355527" cy="260590"/>
              <a:chOff x="7314803" y="2154392"/>
              <a:chExt cx="391080" cy="286649"/>
            </a:xfrm>
            <a:solidFill>
              <a:schemeClr val="bg1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12F2912-F7EE-4820-9702-F94720CCDABA}"/>
                  </a:ext>
                </a:extLst>
              </p:cNvPr>
              <p:cNvSpPr/>
              <p:nvPr/>
            </p:nvSpPr>
            <p:spPr>
              <a:xfrm>
                <a:off x="7430153" y="2203870"/>
                <a:ext cx="240743" cy="46105"/>
              </a:xfrm>
              <a:custGeom>
                <a:avLst/>
                <a:gdLst>
                  <a:gd name="connsiteX0" fmla="*/ 224676 w 240743"/>
                  <a:gd name="connsiteY0" fmla="*/ 10451 h 46105"/>
                  <a:gd name="connsiteX1" fmla="*/ 231687 w 240743"/>
                  <a:gd name="connsiteY1" fmla="*/ 46101 h 46105"/>
                  <a:gd name="connsiteX2" fmla="*/ 240743 w 240743"/>
                  <a:gd name="connsiteY2" fmla="*/ 46101 h 46105"/>
                  <a:gd name="connsiteX3" fmla="*/ 231687 w 240743"/>
                  <a:gd name="connsiteY3" fmla="*/ 0 h 46105"/>
                  <a:gd name="connsiteX4" fmla="*/ 182 w 240743"/>
                  <a:gd name="connsiteY4" fmla="*/ 46021 h 46105"/>
                  <a:gd name="connsiteX5" fmla="*/ 182 w 240743"/>
                  <a:gd name="connsiteY5" fmla="*/ 46106 h 46105"/>
                  <a:gd name="connsiteX6" fmla="*/ 45332 w 240743"/>
                  <a:gd name="connsiteY6" fmla="*/ 46106 h 4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743" h="46105">
                    <a:moveTo>
                      <a:pt x="224676" y="10451"/>
                    </a:moveTo>
                    <a:lnTo>
                      <a:pt x="231687" y="46101"/>
                    </a:lnTo>
                    <a:lnTo>
                      <a:pt x="240743" y="46101"/>
                    </a:lnTo>
                    <a:lnTo>
                      <a:pt x="231687" y="0"/>
                    </a:lnTo>
                    <a:lnTo>
                      <a:pt x="182" y="46021"/>
                    </a:lnTo>
                    <a:cubicBezTo>
                      <a:pt x="-63" y="46070"/>
                      <a:pt x="-58" y="46106"/>
                      <a:pt x="182" y="46106"/>
                    </a:cubicBezTo>
                    <a:lnTo>
                      <a:pt x="45332" y="46106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AABB21-1A7D-4231-AEBF-D59D3DB40291}"/>
                  </a:ext>
                </a:extLst>
              </p:cNvPr>
              <p:cNvSpPr/>
              <p:nvPr/>
            </p:nvSpPr>
            <p:spPr>
              <a:xfrm>
                <a:off x="7373410" y="2154392"/>
                <a:ext cx="250962" cy="95583"/>
              </a:xfrm>
              <a:custGeom>
                <a:avLst/>
                <a:gdLst>
                  <a:gd name="connsiteX0" fmla="*/ 228688 w 250962"/>
                  <a:gd name="connsiteY0" fmla="*/ 11629 h 95583"/>
                  <a:gd name="connsiteX1" fmla="*/ 242076 w 250962"/>
                  <a:gd name="connsiteY1" fmla="*/ 45101 h 95583"/>
                  <a:gd name="connsiteX2" fmla="*/ 250963 w 250962"/>
                  <a:gd name="connsiteY2" fmla="*/ 43324 h 95583"/>
                  <a:gd name="connsiteX3" fmla="*/ 233633 w 250962"/>
                  <a:gd name="connsiteY3" fmla="*/ 0 h 95583"/>
                  <a:gd name="connsiteX4" fmla="*/ 83 w 250962"/>
                  <a:gd name="connsiteY4" fmla="*/ 95499 h 95583"/>
                  <a:gd name="connsiteX5" fmla="*/ 83 w 250962"/>
                  <a:gd name="connsiteY5" fmla="*/ 95584 h 95583"/>
                  <a:gd name="connsiteX6" fmla="*/ 23341 w 250962"/>
                  <a:gd name="connsiteY6" fmla="*/ 95584 h 9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962" h="95583">
                    <a:moveTo>
                      <a:pt x="228688" y="11629"/>
                    </a:moveTo>
                    <a:lnTo>
                      <a:pt x="242076" y="45101"/>
                    </a:lnTo>
                    <a:lnTo>
                      <a:pt x="250963" y="43324"/>
                    </a:lnTo>
                    <a:lnTo>
                      <a:pt x="233633" y="0"/>
                    </a:lnTo>
                    <a:lnTo>
                      <a:pt x="83" y="95499"/>
                    </a:lnTo>
                    <a:cubicBezTo>
                      <a:pt x="-32" y="95548"/>
                      <a:pt x="-23" y="95584"/>
                      <a:pt x="83" y="95584"/>
                    </a:cubicBezTo>
                    <a:lnTo>
                      <a:pt x="23341" y="95584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37BDDDE-6C2A-4F6A-8D42-A98AF7A40BE0}"/>
                  </a:ext>
                </a:extLst>
              </p:cNvPr>
              <p:cNvSpPr/>
              <p:nvPr/>
            </p:nvSpPr>
            <p:spPr>
              <a:xfrm>
                <a:off x="7314803" y="2263302"/>
                <a:ext cx="391080" cy="177739"/>
              </a:xfrm>
              <a:custGeom>
                <a:avLst/>
                <a:gdLst>
                  <a:gd name="connsiteX0" fmla="*/ 391080 w 391080"/>
                  <a:gd name="connsiteY0" fmla="*/ 0 h 177739"/>
                  <a:gd name="connsiteX1" fmla="*/ 0 w 391080"/>
                  <a:gd name="connsiteY1" fmla="*/ 0 h 177739"/>
                  <a:gd name="connsiteX2" fmla="*/ 0 w 391080"/>
                  <a:gd name="connsiteY2" fmla="*/ 177740 h 177739"/>
                  <a:gd name="connsiteX3" fmla="*/ 391080 w 391080"/>
                  <a:gd name="connsiteY3" fmla="*/ 177740 h 177739"/>
                  <a:gd name="connsiteX4" fmla="*/ 382193 w 391080"/>
                  <a:gd name="connsiteY4" fmla="*/ 168853 h 177739"/>
                  <a:gd name="connsiteX5" fmla="*/ 8887 w 391080"/>
                  <a:gd name="connsiteY5" fmla="*/ 168853 h 177739"/>
                  <a:gd name="connsiteX6" fmla="*/ 8887 w 391080"/>
                  <a:gd name="connsiteY6" fmla="*/ 8887 h 177739"/>
                  <a:gd name="connsiteX7" fmla="*/ 382193 w 391080"/>
                  <a:gd name="connsiteY7" fmla="*/ 8887 h 17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1080" h="177739">
                    <a:moveTo>
                      <a:pt x="391080" y="0"/>
                    </a:moveTo>
                    <a:lnTo>
                      <a:pt x="0" y="0"/>
                    </a:lnTo>
                    <a:lnTo>
                      <a:pt x="0" y="177740"/>
                    </a:lnTo>
                    <a:lnTo>
                      <a:pt x="391080" y="177740"/>
                    </a:lnTo>
                    <a:close/>
                    <a:moveTo>
                      <a:pt x="382193" y="168853"/>
                    </a:moveTo>
                    <a:lnTo>
                      <a:pt x="8887" y="168853"/>
                    </a:lnTo>
                    <a:lnTo>
                      <a:pt x="8887" y="8887"/>
                    </a:lnTo>
                    <a:lnTo>
                      <a:pt x="382193" y="8887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BAE98FD-6156-4B94-906B-B4BDBE975B46}"/>
                  </a:ext>
                </a:extLst>
              </p:cNvPr>
              <p:cNvSpPr/>
              <p:nvPr/>
            </p:nvSpPr>
            <p:spPr>
              <a:xfrm>
                <a:off x="7478351" y="2312180"/>
                <a:ext cx="63986" cy="79982"/>
              </a:xfrm>
              <a:custGeom>
                <a:avLst/>
                <a:gdLst>
                  <a:gd name="connsiteX0" fmla="*/ 31993 w 63986"/>
                  <a:gd name="connsiteY0" fmla="*/ 79983 h 79982"/>
                  <a:gd name="connsiteX1" fmla="*/ 63986 w 63986"/>
                  <a:gd name="connsiteY1" fmla="*/ 39991 h 79982"/>
                  <a:gd name="connsiteX2" fmla="*/ 31993 w 63986"/>
                  <a:gd name="connsiteY2" fmla="*/ 0 h 79982"/>
                  <a:gd name="connsiteX3" fmla="*/ 0 w 63986"/>
                  <a:gd name="connsiteY3" fmla="*/ 39991 h 79982"/>
                  <a:gd name="connsiteX4" fmla="*/ 31993 w 63986"/>
                  <a:gd name="connsiteY4" fmla="*/ 79983 h 79982"/>
                  <a:gd name="connsiteX5" fmla="*/ 31993 w 63986"/>
                  <a:gd name="connsiteY5" fmla="*/ 8887 h 79982"/>
                  <a:gd name="connsiteX6" fmla="*/ 55099 w 63986"/>
                  <a:gd name="connsiteY6" fmla="*/ 39991 h 79982"/>
                  <a:gd name="connsiteX7" fmla="*/ 31993 w 63986"/>
                  <a:gd name="connsiteY7" fmla="*/ 71096 h 79982"/>
                  <a:gd name="connsiteX8" fmla="*/ 8887 w 63986"/>
                  <a:gd name="connsiteY8" fmla="*/ 39991 h 79982"/>
                  <a:gd name="connsiteX9" fmla="*/ 31993 w 63986"/>
                  <a:gd name="connsiteY9" fmla="*/ 8887 h 7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86" h="79982">
                    <a:moveTo>
                      <a:pt x="31993" y="79983"/>
                    </a:moveTo>
                    <a:cubicBezTo>
                      <a:pt x="49665" y="79983"/>
                      <a:pt x="63986" y="62080"/>
                      <a:pt x="63986" y="39991"/>
                    </a:cubicBezTo>
                    <a:cubicBezTo>
                      <a:pt x="63986" y="17903"/>
                      <a:pt x="49660" y="0"/>
                      <a:pt x="31993" y="0"/>
                    </a:cubicBezTo>
                    <a:cubicBezTo>
                      <a:pt x="14326" y="0"/>
                      <a:pt x="0" y="17903"/>
                      <a:pt x="0" y="39991"/>
                    </a:cubicBezTo>
                    <a:cubicBezTo>
                      <a:pt x="0" y="62080"/>
                      <a:pt x="14321" y="79983"/>
                      <a:pt x="31993" y="79983"/>
                    </a:cubicBezTo>
                    <a:close/>
                    <a:moveTo>
                      <a:pt x="31993" y="8887"/>
                    </a:moveTo>
                    <a:cubicBezTo>
                      <a:pt x="44737" y="8887"/>
                      <a:pt x="55099" y="22840"/>
                      <a:pt x="55099" y="39991"/>
                    </a:cubicBezTo>
                    <a:cubicBezTo>
                      <a:pt x="55099" y="57143"/>
                      <a:pt x="44733" y="71096"/>
                      <a:pt x="31993" y="71096"/>
                    </a:cubicBezTo>
                    <a:cubicBezTo>
                      <a:pt x="19254" y="71096"/>
                      <a:pt x="8887" y="57143"/>
                      <a:pt x="8887" y="39991"/>
                    </a:cubicBezTo>
                    <a:cubicBezTo>
                      <a:pt x="8887" y="22840"/>
                      <a:pt x="19254" y="8887"/>
                      <a:pt x="31993" y="8887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186F637-0B7E-4FBC-970C-47CC690BBD82}"/>
                  </a:ext>
                </a:extLst>
              </p:cNvPr>
              <p:cNvSpPr/>
              <p:nvPr/>
            </p:nvSpPr>
            <p:spPr>
              <a:xfrm>
                <a:off x="7381455" y="2334389"/>
                <a:ext cx="35576" cy="35583"/>
              </a:xfrm>
              <a:custGeom>
                <a:avLst/>
                <a:gdLst>
                  <a:gd name="connsiteX0" fmla="*/ 12967 w 35576"/>
                  <a:gd name="connsiteY0" fmla="*/ 34930 h 35583"/>
                  <a:gd name="connsiteX1" fmla="*/ 34927 w 35576"/>
                  <a:gd name="connsiteY1" fmla="*/ 22508 h 35583"/>
                  <a:gd name="connsiteX2" fmla="*/ 34926 w 35576"/>
                  <a:gd name="connsiteY2" fmla="*/ 12966 h 35583"/>
                  <a:gd name="connsiteX3" fmla="*/ 22622 w 35576"/>
                  <a:gd name="connsiteY3" fmla="*/ 657 h 35583"/>
                  <a:gd name="connsiteX4" fmla="*/ 653 w 35576"/>
                  <a:gd name="connsiteY4" fmla="*/ 13063 h 35583"/>
                  <a:gd name="connsiteX5" fmla="*/ 654 w 35576"/>
                  <a:gd name="connsiteY5" fmla="*/ 22630 h 35583"/>
                  <a:gd name="connsiteX6" fmla="*/ 12967 w 35576"/>
                  <a:gd name="connsiteY6" fmla="*/ 34930 h 35583"/>
                  <a:gd name="connsiteX7" fmla="*/ 17775 w 35576"/>
                  <a:gd name="connsiteY7" fmla="*/ 8895 h 35583"/>
                  <a:gd name="connsiteX8" fmla="*/ 26662 w 35576"/>
                  <a:gd name="connsiteY8" fmla="*/ 17782 h 35583"/>
                  <a:gd name="connsiteX9" fmla="*/ 17775 w 35576"/>
                  <a:gd name="connsiteY9" fmla="*/ 26669 h 35583"/>
                  <a:gd name="connsiteX10" fmla="*/ 8888 w 35576"/>
                  <a:gd name="connsiteY10" fmla="*/ 17782 h 35583"/>
                  <a:gd name="connsiteX11" fmla="*/ 17775 w 35576"/>
                  <a:gd name="connsiteY11" fmla="*/ 8895 h 3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76" h="35583">
                    <a:moveTo>
                      <a:pt x="12967" y="34930"/>
                    </a:moveTo>
                    <a:cubicBezTo>
                      <a:pt x="22461" y="37564"/>
                      <a:pt x="32293" y="32002"/>
                      <a:pt x="34927" y="22508"/>
                    </a:cubicBezTo>
                    <a:cubicBezTo>
                      <a:pt x="35793" y="19386"/>
                      <a:pt x="35793" y="16087"/>
                      <a:pt x="34926" y="12966"/>
                    </a:cubicBezTo>
                    <a:cubicBezTo>
                      <a:pt x="33293" y="6974"/>
                      <a:pt x="28613" y="2293"/>
                      <a:pt x="22622" y="657"/>
                    </a:cubicBezTo>
                    <a:cubicBezTo>
                      <a:pt x="13130" y="-1984"/>
                      <a:pt x="3294" y="3571"/>
                      <a:pt x="653" y="13063"/>
                    </a:cubicBezTo>
                    <a:cubicBezTo>
                      <a:pt x="-218" y="16193"/>
                      <a:pt x="-218" y="19501"/>
                      <a:pt x="654" y="22630"/>
                    </a:cubicBezTo>
                    <a:cubicBezTo>
                      <a:pt x="2290" y="28621"/>
                      <a:pt x="6974" y="33300"/>
                      <a:pt x="12967" y="34930"/>
                    </a:cubicBezTo>
                    <a:close/>
                    <a:moveTo>
                      <a:pt x="17775" y="8895"/>
                    </a:moveTo>
                    <a:cubicBezTo>
                      <a:pt x="22683" y="8895"/>
                      <a:pt x="26662" y="12874"/>
                      <a:pt x="26662" y="17782"/>
                    </a:cubicBezTo>
                    <a:cubicBezTo>
                      <a:pt x="26662" y="22691"/>
                      <a:pt x="22683" y="26669"/>
                      <a:pt x="17775" y="26669"/>
                    </a:cubicBezTo>
                    <a:cubicBezTo>
                      <a:pt x="12866" y="26669"/>
                      <a:pt x="8888" y="22691"/>
                      <a:pt x="8888" y="17782"/>
                    </a:cubicBezTo>
                    <a:cubicBezTo>
                      <a:pt x="8888" y="12874"/>
                      <a:pt x="12866" y="8895"/>
                      <a:pt x="17775" y="8895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CAB84CB-DCEC-417A-8A8A-FFF7AF9AC62D}"/>
                  </a:ext>
                </a:extLst>
              </p:cNvPr>
              <p:cNvSpPr/>
              <p:nvPr/>
            </p:nvSpPr>
            <p:spPr>
              <a:xfrm>
                <a:off x="7603675" y="2334306"/>
                <a:ext cx="35552" cy="35655"/>
              </a:xfrm>
              <a:custGeom>
                <a:avLst/>
                <a:gdLst>
                  <a:gd name="connsiteX0" fmla="*/ 21400 w 35552"/>
                  <a:gd name="connsiteY0" fmla="*/ 35288 h 35655"/>
                  <a:gd name="connsiteX1" fmla="*/ 35548 w 35552"/>
                  <a:gd name="connsiteY1" fmla="*/ 17070 h 35655"/>
                  <a:gd name="connsiteX2" fmla="*/ 35548 w 35552"/>
                  <a:gd name="connsiteY2" fmla="*/ 17070 h 35655"/>
                  <a:gd name="connsiteX3" fmla="*/ 27550 w 35552"/>
                  <a:gd name="connsiteY3" fmla="*/ 2744 h 35655"/>
                  <a:gd name="connsiteX4" fmla="*/ 2741 w 35552"/>
                  <a:gd name="connsiteY4" fmla="*/ 8453 h 35655"/>
                  <a:gd name="connsiteX5" fmla="*/ 0 w 35552"/>
                  <a:gd name="connsiteY5" fmla="*/ 17852 h 35655"/>
                  <a:gd name="connsiteX6" fmla="*/ 17807 w 35552"/>
                  <a:gd name="connsiteY6" fmla="*/ 35655 h 35655"/>
                  <a:gd name="connsiteX7" fmla="*/ 21400 w 35552"/>
                  <a:gd name="connsiteY7" fmla="*/ 35288 h 35655"/>
                  <a:gd name="connsiteX8" fmla="*/ 17774 w 35552"/>
                  <a:gd name="connsiteY8" fmla="*/ 8979 h 35655"/>
                  <a:gd name="connsiteX9" fmla="*/ 26661 w 35552"/>
                  <a:gd name="connsiteY9" fmla="*/ 17865 h 35655"/>
                  <a:gd name="connsiteX10" fmla="*/ 17774 w 35552"/>
                  <a:gd name="connsiteY10" fmla="*/ 26752 h 35655"/>
                  <a:gd name="connsiteX11" fmla="*/ 8887 w 35552"/>
                  <a:gd name="connsiteY11" fmla="*/ 17865 h 35655"/>
                  <a:gd name="connsiteX12" fmla="*/ 17774 w 35552"/>
                  <a:gd name="connsiteY12" fmla="*/ 8979 h 3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2" h="35655">
                    <a:moveTo>
                      <a:pt x="21400" y="35288"/>
                    </a:moveTo>
                    <a:cubicBezTo>
                      <a:pt x="29830" y="33324"/>
                      <a:pt x="35732" y="25724"/>
                      <a:pt x="35548" y="17070"/>
                    </a:cubicBezTo>
                    <a:lnTo>
                      <a:pt x="35548" y="17070"/>
                    </a:lnTo>
                    <a:cubicBezTo>
                      <a:pt x="35663" y="11201"/>
                      <a:pt x="32606" y="5725"/>
                      <a:pt x="27550" y="2744"/>
                    </a:cubicBezTo>
                    <a:cubicBezTo>
                      <a:pt x="19123" y="-2530"/>
                      <a:pt x="8016" y="26"/>
                      <a:pt x="2741" y="8453"/>
                    </a:cubicBezTo>
                    <a:cubicBezTo>
                      <a:pt x="977" y="11273"/>
                      <a:pt x="28" y="14526"/>
                      <a:pt x="0" y="17852"/>
                    </a:cubicBezTo>
                    <a:cubicBezTo>
                      <a:pt x="1" y="27686"/>
                      <a:pt x="7974" y="35656"/>
                      <a:pt x="17807" y="35655"/>
                    </a:cubicBezTo>
                    <a:cubicBezTo>
                      <a:pt x="19014" y="35655"/>
                      <a:pt x="20218" y="35532"/>
                      <a:pt x="21400" y="35288"/>
                    </a:cubicBezTo>
                    <a:close/>
                    <a:moveTo>
                      <a:pt x="17774" y="8979"/>
                    </a:moveTo>
                    <a:cubicBezTo>
                      <a:pt x="22682" y="8979"/>
                      <a:pt x="26661" y="12957"/>
                      <a:pt x="26661" y="17865"/>
                    </a:cubicBezTo>
                    <a:cubicBezTo>
                      <a:pt x="26661" y="22774"/>
                      <a:pt x="22682" y="26752"/>
                      <a:pt x="17774" y="26752"/>
                    </a:cubicBezTo>
                    <a:cubicBezTo>
                      <a:pt x="12866" y="26752"/>
                      <a:pt x="8887" y="22774"/>
                      <a:pt x="8887" y="17865"/>
                    </a:cubicBezTo>
                    <a:cubicBezTo>
                      <a:pt x="8887" y="12957"/>
                      <a:pt x="12866" y="8979"/>
                      <a:pt x="17774" y="8979"/>
                    </a:cubicBez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E25DC9F-6A11-4A18-95E8-A53E4F150BAD}"/>
                  </a:ext>
                </a:extLst>
              </p:cNvPr>
              <p:cNvSpPr/>
              <p:nvPr/>
            </p:nvSpPr>
            <p:spPr>
              <a:xfrm>
                <a:off x="7341464" y="2289963"/>
                <a:ext cx="337754" cy="124417"/>
              </a:xfrm>
              <a:custGeom>
                <a:avLst/>
                <a:gdLst>
                  <a:gd name="connsiteX0" fmla="*/ 324424 w 337754"/>
                  <a:gd name="connsiteY0" fmla="*/ 124418 h 124417"/>
                  <a:gd name="connsiteX1" fmla="*/ 337754 w 337754"/>
                  <a:gd name="connsiteY1" fmla="*/ 111087 h 124417"/>
                  <a:gd name="connsiteX2" fmla="*/ 337754 w 337754"/>
                  <a:gd name="connsiteY2" fmla="*/ 13330 h 124417"/>
                  <a:gd name="connsiteX3" fmla="*/ 324424 w 337754"/>
                  <a:gd name="connsiteY3" fmla="*/ 0 h 124417"/>
                  <a:gd name="connsiteX4" fmla="*/ 17774 w 337754"/>
                  <a:gd name="connsiteY4" fmla="*/ 0 h 124417"/>
                  <a:gd name="connsiteX5" fmla="*/ 0 w 337754"/>
                  <a:gd name="connsiteY5" fmla="*/ 17774 h 124417"/>
                  <a:gd name="connsiteX6" fmla="*/ 0 w 337754"/>
                  <a:gd name="connsiteY6" fmla="*/ 106644 h 124417"/>
                  <a:gd name="connsiteX7" fmla="*/ 17774 w 337754"/>
                  <a:gd name="connsiteY7" fmla="*/ 124418 h 124417"/>
                  <a:gd name="connsiteX8" fmla="*/ 8887 w 337754"/>
                  <a:gd name="connsiteY8" fmla="*/ 21462 h 124417"/>
                  <a:gd name="connsiteX9" fmla="*/ 21462 w 337754"/>
                  <a:gd name="connsiteY9" fmla="*/ 8887 h 124417"/>
                  <a:gd name="connsiteX10" fmla="*/ 320744 w 337754"/>
                  <a:gd name="connsiteY10" fmla="*/ 8887 h 124417"/>
                  <a:gd name="connsiteX11" fmla="*/ 328867 w 337754"/>
                  <a:gd name="connsiteY11" fmla="*/ 17010 h 124417"/>
                  <a:gd name="connsiteX12" fmla="*/ 328867 w 337754"/>
                  <a:gd name="connsiteY12" fmla="*/ 107417 h 124417"/>
                  <a:gd name="connsiteX13" fmla="*/ 320744 w 337754"/>
                  <a:gd name="connsiteY13" fmla="*/ 115531 h 124417"/>
                  <a:gd name="connsiteX14" fmla="*/ 21462 w 337754"/>
                  <a:gd name="connsiteY14" fmla="*/ 115531 h 124417"/>
                  <a:gd name="connsiteX15" fmla="*/ 8887 w 337754"/>
                  <a:gd name="connsiteY15" fmla="*/ 102973 h 124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7754" h="124417">
                    <a:moveTo>
                      <a:pt x="324424" y="124418"/>
                    </a:moveTo>
                    <a:lnTo>
                      <a:pt x="337754" y="111087"/>
                    </a:lnTo>
                    <a:lnTo>
                      <a:pt x="337754" y="13330"/>
                    </a:lnTo>
                    <a:lnTo>
                      <a:pt x="324424" y="0"/>
                    </a:lnTo>
                    <a:lnTo>
                      <a:pt x="17774" y="0"/>
                    </a:lnTo>
                    <a:lnTo>
                      <a:pt x="0" y="17774"/>
                    </a:lnTo>
                    <a:lnTo>
                      <a:pt x="0" y="106644"/>
                    </a:lnTo>
                    <a:lnTo>
                      <a:pt x="17774" y="124418"/>
                    </a:lnTo>
                    <a:close/>
                    <a:moveTo>
                      <a:pt x="8887" y="21462"/>
                    </a:moveTo>
                    <a:lnTo>
                      <a:pt x="21462" y="8887"/>
                    </a:lnTo>
                    <a:lnTo>
                      <a:pt x="320744" y="8887"/>
                    </a:lnTo>
                    <a:lnTo>
                      <a:pt x="328867" y="17010"/>
                    </a:lnTo>
                    <a:lnTo>
                      <a:pt x="328867" y="107417"/>
                    </a:lnTo>
                    <a:lnTo>
                      <a:pt x="320744" y="115531"/>
                    </a:lnTo>
                    <a:lnTo>
                      <a:pt x="21462" y="115531"/>
                    </a:lnTo>
                    <a:lnTo>
                      <a:pt x="8887" y="102973"/>
                    </a:lnTo>
                    <a:close/>
                  </a:path>
                </a:pathLst>
              </a:custGeom>
              <a:grpFill/>
              <a:ln w="436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  <p:grpSp>
          <p:nvGrpSpPr>
            <p:cNvPr id="85" name="Graphic 30" descr="Clock outline">
              <a:extLst>
                <a:ext uri="{FF2B5EF4-FFF2-40B4-BE49-F238E27FC236}">
                  <a16:creationId xmlns:a16="http://schemas.microsoft.com/office/drawing/2014/main" id="{769406E7-19A7-41DA-866A-1B17AB30C32D}"/>
                </a:ext>
              </a:extLst>
            </p:cNvPr>
            <p:cNvGrpSpPr/>
            <p:nvPr/>
          </p:nvGrpSpPr>
          <p:grpSpPr>
            <a:xfrm>
              <a:off x="7270575" y="2113193"/>
              <a:ext cx="371475" cy="371475"/>
              <a:chOff x="6168782" y="1215984"/>
              <a:chExt cx="723900" cy="723900"/>
            </a:xfrm>
            <a:solidFill>
              <a:schemeClr val="bg1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65E7939-75DA-4111-8856-DF336A36DEEC}"/>
                  </a:ext>
                </a:extLst>
              </p:cNvPr>
              <p:cNvSpPr/>
              <p:nvPr/>
            </p:nvSpPr>
            <p:spPr>
              <a:xfrm>
                <a:off x="6168782" y="1215984"/>
                <a:ext cx="723900" cy="723900"/>
              </a:xfrm>
              <a:custGeom>
                <a:avLst/>
                <a:gdLst>
                  <a:gd name="connsiteX0" fmla="*/ 361950 w 723900"/>
                  <a:gd name="connsiteY0" fmla="*/ 723900 h 723900"/>
                  <a:gd name="connsiteX1" fmla="*/ 0 w 723900"/>
                  <a:gd name="connsiteY1" fmla="*/ 361950 h 723900"/>
                  <a:gd name="connsiteX2" fmla="*/ 361950 w 723900"/>
                  <a:gd name="connsiteY2" fmla="*/ 0 h 723900"/>
                  <a:gd name="connsiteX3" fmla="*/ 723900 w 723900"/>
                  <a:gd name="connsiteY3" fmla="*/ 361950 h 723900"/>
                  <a:gd name="connsiteX4" fmla="*/ 361950 w 723900"/>
                  <a:gd name="connsiteY4" fmla="*/ 723900 h 723900"/>
                  <a:gd name="connsiteX5" fmla="*/ 361950 w 723900"/>
                  <a:gd name="connsiteY5" fmla="*/ 19050 h 723900"/>
                  <a:gd name="connsiteX6" fmla="*/ 19050 w 723900"/>
                  <a:gd name="connsiteY6" fmla="*/ 361950 h 723900"/>
                  <a:gd name="connsiteX7" fmla="*/ 361950 w 723900"/>
                  <a:gd name="connsiteY7" fmla="*/ 704850 h 723900"/>
                  <a:gd name="connsiteX8" fmla="*/ 704850 w 723900"/>
                  <a:gd name="connsiteY8" fmla="*/ 361950 h 723900"/>
                  <a:gd name="connsiteX9" fmla="*/ 361950 w 723900"/>
                  <a:gd name="connsiteY9" fmla="*/ 1905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3900" h="723900">
                    <a:moveTo>
                      <a:pt x="361950" y="723900"/>
                    </a:moveTo>
                    <a:cubicBezTo>
                      <a:pt x="162051" y="723900"/>
                      <a:pt x="0" y="561849"/>
                      <a:pt x="0" y="361950"/>
                    </a:cubicBezTo>
                    <a:cubicBezTo>
                      <a:pt x="0" y="162051"/>
                      <a:pt x="162051" y="0"/>
                      <a:pt x="361950" y="0"/>
                    </a:cubicBezTo>
                    <a:cubicBezTo>
                      <a:pt x="561849" y="0"/>
                      <a:pt x="723900" y="162051"/>
                      <a:pt x="723900" y="361950"/>
                    </a:cubicBezTo>
                    <a:cubicBezTo>
                      <a:pt x="723674" y="561756"/>
                      <a:pt x="561756" y="723674"/>
                      <a:pt x="361950" y="723900"/>
                    </a:cubicBezTo>
                    <a:close/>
                    <a:moveTo>
                      <a:pt x="361950" y="19050"/>
                    </a:moveTo>
                    <a:cubicBezTo>
                      <a:pt x="172571" y="19050"/>
                      <a:pt x="19050" y="172571"/>
                      <a:pt x="19050" y="361950"/>
                    </a:cubicBezTo>
                    <a:cubicBezTo>
                      <a:pt x="19050" y="551328"/>
                      <a:pt x="172571" y="704850"/>
                      <a:pt x="361950" y="704850"/>
                    </a:cubicBezTo>
                    <a:cubicBezTo>
                      <a:pt x="551328" y="704850"/>
                      <a:pt x="704850" y="551328"/>
                      <a:pt x="704850" y="361950"/>
                    </a:cubicBezTo>
                    <a:cubicBezTo>
                      <a:pt x="704640" y="172659"/>
                      <a:pt x="551241" y="19260"/>
                      <a:pt x="36195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81A0B75-97C0-49F1-AB3F-8335B0A12A75}"/>
                  </a:ext>
                </a:extLst>
              </p:cNvPr>
              <p:cNvSpPr/>
              <p:nvPr/>
            </p:nvSpPr>
            <p:spPr>
              <a:xfrm>
                <a:off x="6521207" y="1396959"/>
                <a:ext cx="149609" cy="321059"/>
              </a:xfrm>
              <a:custGeom>
                <a:avLst/>
                <a:gdLst>
                  <a:gd name="connsiteX0" fmla="*/ 136141 w 149609"/>
                  <a:gd name="connsiteY0" fmla="*/ 321059 h 321059"/>
                  <a:gd name="connsiteX1" fmla="*/ 2791 w 149609"/>
                  <a:gd name="connsiteY1" fmla="*/ 187709 h 321059"/>
                  <a:gd name="connsiteX2" fmla="*/ 0 w 149609"/>
                  <a:gd name="connsiteY2" fmla="*/ 180975 h 321059"/>
                  <a:gd name="connsiteX3" fmla="*/ 0 w 149609"/>
                  <a:gd name="connsiteY3" fmla="*/ 0 h 321059"/>
                  <a:gd name="connsiteX4" fmla="*/ 19050 w 149609"/>
                  <a:gd name="connsiteY4" fmla="*/ 0 h 321059"/>
                  <a:gd name="connsiteX5" fmla="*/ 19050 w 149609"/>
                  <a:gd name="connsiteY5" fmla="*/ 177032 h 321059"/>
                  <a:gd name="connsiteX6" fmla="*/ 149609 w 149609"/>
                  <a:gd name="connsiteY6" fmla="*/ 307591 h 32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609" h="321059">
                    <a:moveTo>
                      <a:pt x="136141" y="321059"/>
                    </a:moveTo>
                    <a:lnTo>
                      <a:pt x="2791" y="187709"/>
                    </a:lnTo>
                    <a:cubicBezTo>
                      <a:pt x="1004" y="185923"/>
                      <a:pt x="1" y="183501"/>
                      <a:pt x="0" y="180975"/>
                    </a:cubicBez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177032"/>
                    </a:lnTo>
                    <a:lnTo>
                      <a:pt x="149609" y="307591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74EDD97-1E85-43B6-AE56-DC0AC5893F5A}"/>
                  </a:ext>
                </a:extLst>
              </p:cNvPr>
              <p:cNvSpPr/>
              <p:nvPr/>
            </p:nvSpPr>
            <p:spPr>
              <a:xfrm>
                <a:off x="6511682" y="132075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289A703-3776-48FE-81DB-14529E52176C}"/>
                  </a:ext>
                </a:extLst>
              </p:cNvPr>
              <p:cNvSpPr/>
              <p:nvPr/>
            </p:nvSpPr>
            <p:spPr>
              <a:xfrm>
                <a:off x="627355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3490FF-1609-4CD4-A575-51E3DCACB2FB}"/>
                  </a:ext>
                </a:extLst>
              </p:cNvPr>
              <p:cNvSpPr/>
              <p:nvPr/>
            </p:nvSpPr>
            <p:spPr>
              <a:xfrm>
                <a:off x="6511682" y="1797009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B9B8EFE-78D2-44BC-8A26-F3896E26A5F1}"/>
                  </a:ext>
                </a:extLst>
              </p:cNvPr>
              <p:cNvSpPr/>
              <p:nvPr/>
            </p:nvSpPr>
            <p:spPr>
              <a:xfrm>
                <a:off x="6749807" y="1558884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FE0125E-3069-47D8-ABE1-7B9AE208E88E}"/>
                  </a:ext>
                </a:extLst>
              </p:cNvPr>
              <p:cNvSpPr/>
              <p:nvPr/>
            </p:nvSpPr>
            <p:spPr>
              <a:xfrm>
                <a:off x="6216407" y="1263609"/>
                <a:ext cx="628650" cy="628650"/>
              </a:xfrm>
              <a:custGeom>
                <a:avLst/>
                <a:gdLst>
                  <a:gd name="connsiteX0" fmla="*/ 314325 w 628650"/>
                  <a:gd name="connsiteY0" fmla="*/ 628650 h 628650"/>
                  <a:gd name="connsiteX1" fmla="*/ 0 w 628650"/>
                  <a:gd name="connsiteY1" fmla="*/ 314325 h 628650"/>
                  <a:gd name="connsiteX2" fmla="*/ 314325 w 628650"/>
                  <a:gd name="connsiteY2" fmla="*/ 0 h 628650"/>
                  <a:gd name="connsiteX3" fmla="*/ 628650 w 628650"/>
                  <a:gd name="connsiteY3" fmla="*/ 314325 h 628650"/>
                  <a:gd name="connsiteX4" fmla="*/ 314325 w 628650"/>
                  <a:gd name="connsiteY4" fmla="*/ 628650 h 628650"/>
                  <a:gd name="connsiteX5" fmla="*/ 314325 w 628650"/>
                  <a:gd name="connsiteY5" fmla="*/ 19050 h 628650"/>
                  <a:gd name="connsiteX6" fmla="*/ 19050 w 628650"/>
                  <a:gd name="connsiteY6" fmla="*/ 314325 h 628650"/>
                  <a:gd name="connsiteX7" fmla="*/ 314325 w 628650"/>
                  <a:gd name="connsiteY7" fmla="*/ 609600 h 628650"/>
                  <a:gd name="connsiteX8" fmla="*/ 609600 w 628650"/>
                  <a:gd name="connsiteY8" fmla="*/ 314325 h 628650"/>
                  <a:gd name="connsiteX9" fmla="*/ 314325 w 628650"/>
                  <a:gd name="connsiteY9" fmla="*/ 190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8650" h="628650">
                    <a:moveTo>
                      <a:pt x="314325" y="628650"/>
                    </a:moveTo>
                    <a:cubicBezTo>
                      <a:pt x="140728" y="628650"/>
                      <a:pt x="0" y="487922"/>
                      <a:pt x="0" y="314325"/>
                    </a:cubicBezTo>
                    <a:cubicBezTo>
                      <a:pt x="0" y="140728"/>
                      <a:pt x="140728" y="0"/>
                      <a:pt x="314325" y="0"/>
                    </a:cubicBezTo>
                    <a:cubicBezTo>
                      <a:pt x="487922" y="0"/>
                      <a:pt x="628650" y="140728"/>
                      <a:pt x="628650" y="314325"/>
                    </a:cubicBezTo>
                    <a:cubicBezTo>
                      <a:pt x="628451" y="487839"/>
                      <a:pt x="487839" y="628451"/>
                      <a:pt x="314325" y="628650"/>
                    </a:cubicBezTo>
                    <a:close/>
                    <a:moveTo>
                      <a:pt x="314325" y="19050"/>
                    </a:moveTo>
                    <a:cubicBezTo>
                      <a:pt x="151249" y="19050"/>
                      <a:pt x="19050" y="151249"/>
                      <a:pt x="19050" y="314325"/>
                    </a:cubicBezTo>
                    <a:cubicBezTo>
                      <a:pt x="19050" y="477401"/>
                      <a:pt x="151249" y="609600"/>
                      <a:pt x="314325" y="609600"/>
                    </a:cubicBezTo>
                    <a:cubicBezTo>
                      <a:pt x="477401" y="609600"/>
                      <a:pt x="609600" y="477401"/>
                      <a:pt x="609600" y="314325"/>
                    </a:cubicBezTo>
                    <a:cubicBezTo>
                      <a:pt x="609411" y="151327"/>
                      <a:pt x="477323" y="19239"/>
                      <a:pt x="314325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</p:grpSp>
      <p:grpSp>
        <p:nvGrpSpPr>
          <p:cNvPr id="93" name="Graphic 17" descr="Transfer outline">
            <a:extLst>
              <a:ext uri="{FF2B5EF4-FFF2-40B4-BE49-F238E27FC236}">
                <a16:creationId xmlns:a16="http://schemas.microsoft.com/office/drawing/2014/main" id="{0FE4EAEF-2E4F-413E-B5B0-30A1C149F5F5}"/>
              </a:ext>
            </a:extLst>
          </p:cNvPr>
          <p:cNvGrpSpPr/>
          <p:nvPr/>
        </p:nvGrpSpPr>
        <p:grpSpPr>
          <a:xfrm>
            <a:off x="10062104" y="2170436"/>
            <a:ext cx="496804" cy="344235"/>
            <a:chOff x="11987281" y="3154881"/>
            <a:chExt cx="546484" cy="416525"/>
          </a:xfrm>
          <a:solidFill>
            <a:schemeClr val="bg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0638BEA-1791-4AC3-A6B0-7EC648BD4FD7}"/>
                </a:ext>
              </a:extLst>
            </p:cNvPr>
            <p:cNvSpPr/>
            <p:nvPr/>
          </p:nvSpPr>
          <p:spPr>
            <a:xfrm>
              <a:off x="11987281" y="3154881"/>
              <a:ext cx="546484" cy="208343"/>
            </a:xfrm>
            <a:custGeom>
              <a:avLst/>
              <a:gdLst>
                <a:gd name="connsiteX0" fmla="*/ 539979 w 546484"/>
                <a:gd name="connsiteY0" fmla="*/ 97666 h 208343"/>
                <a:gd name="connsiteX1" fmla="*/ 22365 w 546484"/>
                <a:gd name="connsiteY1" fmla="*/ 97666 h 208343"/>
                <a:gd name="connsiteX2" fmla="*/ 22320 w 546484"/>
                <a:gd name="connsiteY2" fmla="*/ 97555 h 208343"/>
                <a:gd name="connsiteX3" fmla="*/ 108689 w 546484"/>
                <a:gd name="connsiteY3" fmla="*/ 11185 h 208343"/>
                <a:gd name="connsiteX4" fmla="*/ 108850 w 546484"/>
                <a:gd name="connsiteY4" fmla="*/ 1986 h 208343"/>
                <a:gd name="connsiteX5" fmla="*/ 99650 w 546484"/>
                <a:gd name="connsiteY5" fmla="*/ 1826 h 208343"/>
                <a:gd name="connsiteX6" fmla="*/ 99490 w 546484"/>
                <a:gd name="connsiteY6" fmla="*/ 1986 h 208343"/>
                <a:gd name="connsiteX7" fmla="*/ 1905 w 546484"/>
                <a:gd name="connsiteY7" fmla="*/ 99572 h 208343"/>
                <a:gd name="connsiteX8" fmla="*/ 1905 w 546484"/>
                <a:gd name="connsiteY8" fmla="*/ 108771 h 208343"/>
                <a:gd name="connsiteX9" fmla="*/ 99490 w 546484"/>
                <a:gd name="connsiteY9" fmla="*/ 206357 h 208343"/>
                <a:gd name="connsiteX10" fmla="*/ 108689 w 546484"/>
                <a:gd name="connsiteY10" fmla="*/ 206517 h 208343"/>
                <a:gd name="connsiteX11" fmla="*/ 108850 w 546484"/>
                <a:gd name="connsiteY11" fmla="*/ 197318 h 208343"/>
                <a:gd name="connsiteX12" fmla="*/ 108689 w 546484"/>
                <a:gd name="connsiteY12" fmla="*/ 197158 h 208343"/>
                <a:gd name="connsiteX13" fmla="*/ 22320 w 546484"/>
                <a:gd name="connsiteY13" fmla="*/ 110788 h 208343"/>
                <a:gd name="connsiteX14" fmla="*/ 22365 w 546484"/>
                <a:gd name="connsiteY14" fmla="*/ 110677 h 208343"/>
                <a:gd name="connsiteX15" fmla="*/ 539979 w 546484"/>
                <a:gd name="connsiteY15" fmla="*/ 110677 h 208343"/>
                <a:gd name="connsiteX16" fmla="*/ 546485 w 546484"/>
                <a:gd name="connsiteY16" fmla="*/ 104172 h 208343"/>
                <a:gd name="connsiteX17" fmla="*/ 539979 w 546484"/>
                <a:gd name="connsiteY17" fmla="*/ 97666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84" h="208343">
                  <a:moveTo>
                    <a:pt x="539979" y="97666"/>
                  </a:moveTo>
                  <a:lnTo>
                    <a:pt x="22365" y="97666"/>
                  </a:lnTo>
                  <a:cubicBezTo>
                    <a:pt x="22281" y="97666"/>
                    <a:pt x="22261" y="97614"/>
                    <a:pt x="22320" y="97555"/>
                  </a:cubicBezTo>
                  <a:lnTo>
                    <a:pt x="108689" y="11185"/>
                  </a:lnTo>
                  <a:cubicBezTo>
                    <a:pt x="111274" y="8689"/>
                    <a:pt x="111346" y="4571"/>
                    <a:pt x="108850" y="1986"/>
                  </a:cubicBezTo>
                  <a:cubicBezTo>
                    <a:pt x="106353" y="-598"/>
                    <a:pt x="102235" y="-670"/>
                    <a:pt x="99650" y="1826"/>
                  </a:cubicBezTo>
                  <a:cubicBezTo>
                    <a:pt x="99596" y="1879"/>
                    <a:pt x="99542" y="1932"/>
                    <a:pt x="99490" y="1986"/>
                  </a:cubicBezTo>
                  <a:lnTo>
                    <a:pt x="1905" y="99572"/>
                  </a:lnTo>
                  <a:cubicBezTo>
                    <a:pt x="-635" y="102112"/>
                    <a:pt x="-635" y="106231"/>
                    <a:pt x="1905" y="108771"/>
                  </a:cubicBezTo>
                  <a:lnTo>
                    <a:pt x="99490" y="206357"/>
                  </a:lnTo>
                  <a:cubicBezTo>
                    <a:pt x="101987" y="208941"/>
                    <a:pt x="106105" y="209013"/>
                    <a:pt x="108689" y="206517"/>
                  </a:cubicBezTo>
                  <a:cubicBezTo>
                    <a:pt x="111274" y="204021"/>
                    <a:pt x="111346" y="199902"/>
                    <a:pt x="108850" y="197318"/>
                  </a:cubicBezTo>
                  <a:cubicBezTo>
                    <a:pt x="108797" y="197263"/>
                    <a:pt x="108743" y="197210"/>
                    <a:pt x="108689" y="197158"/>
                  </a:cubicBezTo>
                  <a:lnTo>
                    <a:pt x="22320" y="110788"/>
                  </a:lnTo>
                  <a:cubicBezTo>
                    <a:pt x="22261" y="110729"/>
                    <a:pt x="22281" y="110677"/>
                    <a:pt x="22365" y="110677"/>
                  </a:cubicBezTo>
                  <a:lnTo>
                    <a:pt x="539979" y="110677"/>
                  </a:lnTo>
                  <a:cubicBezTo>
                    <a:pt x="543572" y="110677"/>
                    <a:pt x="546485" y="107765"/>
                    <a:pt x="546485" y="104172"/>
                  </a:cubicBezTo>
                  <a:cubicBezTo>
                    <a:pt x="546485" y="100578"/>
                    <a:pt x="543572" y="97666"/>
                    <a:pt x="539979" y="9766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D0C166-8A8D-4672-84C1-3DFBB4951436}"/>
                </a:ext>
              </a:extLst>
            </p:cNvPr>
            <p:cNvSpPr/>
            <p:nvPr/>
          </p:nvSpPr>
          <p:spPr>
            <a:xfrm>
              <a:off x="11987286" y="3363063"/>
              <a:ext cx="546471" cy="208343"/>
            </a:xfrm>
            <a:custGeom>
              <a:avLst/>
              <a:gdLst>
                <a:gd name="connsiteX0" fmla="*/ 544567 w 546471"/>
                <a:gd name="connsiteY0" fmla="*/ 99572 h 208343"/>
                <a:gd name="connsiteX1" fmla="*/ 446981 w 546471"/>
                <a:gd name="connsiteY1" fmla="*/ 1986 h 208343"/>
                <a:gd name="connsiteX2" fmla="*/ 437782 w 546471"/>
                <a:gd name="connsiteY2" fmla="*/ 1826 h 208343"/>
                <a:gd name="connsiteX3" fmla="*/ 437622 w 546471"/>
                <a:gd name="connsiteY3" fmla="*/ 11025 h 208343"/>
                <a:gd name="connsiteX4" fmla="*/ 437782 w 546471"/>
                <a:gd name="connsiteY4" fmla="*/ 11185 h 208343"/>
                <a:gd name="connsiteX5" fmla="*/ 524152 w 546471"/>
                <a:gd name="connsiteY5" fmla="*/ 97555 h 208343"/>
                <a:gd name="connsiteX6" fmla="*/ 524106 w 546471"/>
                <a:gd name="connsiteY6" fmla="*/ 97666 h 208343"/>
                <a:gd name="connsiteX7" fmla="*/ 6506 w 546471"/>
                <a:gd name="connsiteY7" fmla="*/ 97666 h 208343"/>
                <a:gd name="connsiteX8" fmla="*/ 0 w 546471"/>
                <a:gd name="connsiteY8" fmla="*/ 104172 h 208343"/>
                <a:gd name="connsiteX9" fmla="*/ 6506 w 546471"/>
                <a:gd name="connsiteY9" fmla="*/ 110677 h 208343"/>
                <a:gd name="connsiteX10" fmla="*/ 524106 w 546471"/>
                <a:gd name="connsiteY10" fmla="*/ 110677 h 208343"/>
                <a:gd name="connsiteX11" fmla="*/ 524152 w 546471"/>
                <a:gd name="connsiteY11" fmla="*/ 110788 h 208343"/>
                <a:gd name="connsiteX12" fmla="*/ 437782 w 546471"/>
                <a:gd name="connsiteY12" fmla="*/ 197158 h 208343"/>
                <a:gd name="connsiteX13" fmla="*/ 437622 w 546471"/>
                <a:gd name="connsiteY13" fmla="*/ 206357 h 208343"/>
                <a:gd name="connsiteX14" fmla="*/ 446821 w 546471"/>
                <a:gd name="connsiteY14" fmla="*/ 206517 h 208343"/>
                <a:gd name="connsiteX15" fmla="*/ 446981 w 546471"/>
                <a:gd name="connsiteY15" fmla="*/ 206357 h 208343"/>
                <a:gd name="connsiteX16" fmla="*/ 544567 w 546471"/>
                <a:gd name="connsiteY16" fmla="*/ 108771 h 208343"/>
                <a:gd name="connsiteX17" fmla="*/ 544567 w 546471"/>
                <a:gd name="connsiteY17" fmla="*/ 99572 h 20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6471" h="208343">
                  <a:moveTo>
                    <a:pt x="544567" y="99572"/>
                  </a:moveTo>
                  <a:lnTo>
                    <a:pt x="446981" y="1986"/>
                  </a:lnTo>
                  <a:cubicBezTo>
                    <a:pt x="444485" y="-598"/>
                    <a:pt x="440367" y="-670"/>
                    <a:pt x="437782" y="1826"/>
                  </a:cubicBezTo>
                  <a:cubicBezTo>
                    <a:pt x="435197" y="4323"/>
                    <a:pt x="435126" y="8441"/>
                    <a:pt x="437622" y="11025"/>
                  </a:cubicBezTo>
                  <a:cubicBezTo>
                    <a:pt x="437675" y="11080"/>
                    <a:pt x="437728" y="11133"/>
                    <a:pt x="437782" y="11185"/>
                  </a:cubicBezTo>
                  <a:lnTo>
                    <a:pt x="524152" y="97555"/>
                  </a:lnTo>
                  <a:cubicBezTo>
                    <a:pt x="524210" y="97620"/>
                    <a:pt x="524191" y="97666"/>
                    <a:pt x="524106" y="97666"/>
                  </a:cubicBezTo>
                  <a:lnTo>
                    <a:pt x="6506" y="97666"/>
                  </a:lnTo>
                  <a:cubicBezTo>
                    <a:pt x="2913" y="97666"/>
                    <a:pt x="0" y="100578"/>
                    <a:pt x="0" y="104172"/>
                  </a:cubicBezTo>
                  <a:cubicBezTo>
                    <a:pt x="0" y="107765"/>
                    <a:pt x="2913" y="110677"/>
                    <a:pt x="6506" y="110677"/>
                  </a:cubicBezTo>
                  <a:lnTo>
                    <a:pt x="524106" y="110677"/>
                  </a:lnTo>
                  <a:cubicBezTo>
                    <a:pt x="524191" y="110677"/>
                    <a:pt x="524210" y="110729"/>
                    <a:pt x="524152" y="110788"/>
                  </a:cubicBezTo>
                  <a:lnTo>
                    <a:pt x="437782" y="197158"/>
                  </a:lnTo>
                  <a:cubicBezTo>
                    <a:pt x="435197" y="199654"/>
                    <a:pt x="435126" y="203772"/>
                    <a:pt x="437622" y="206357"/>
                  </a:cubicBezTo>
                  <a:cubicBezTo>
                    <a:pt x="440118" y="208941"/>
                    <a:pt x="444237" y="209013"/>
                    <a:pt x="446821" y="206517"/>
                  </a:cubicBezTo>
                  <a:cubicBezTo>
                    <a:pt x="446876" y="206464"/>
                    <a:pt x="446929" y="206411"/>
                    <a:pt x="446981" y="206357"/>
                  </a:cubicBezTo>
                  <a:lnTo>
                    <a:pt x="544567" y="108771"/>
                  </a:lnTo>
                  <a:cubicBezTo>
                    <a:pt x="547107" y="106231"/>
                    <a:pt x="547107" y="102112"/>
                    <a:pt x="544567" y="99572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" name="Graphic 7" descr="Mop and bucket outline">
            <a:extLst>
              <a:ext uri="{FF2B5EF4-FFF2-40B4-BE49-F238E27FC236}">
                <a16:creationId xmlns:a16="http://schemas.microsoft.com/office/drawing/2014/main" id="{52038624-4839-4247-B32B-3CE4474F8AB9}"/>
              </a:ext>
            </a:extLst>
          </p:cNvPr>
          <p:cNvGrpSpPr/>
          <p:nvPr/>
        </p:nvGrpSpPr>
        <p:grpSpPr>
          <a:xfrm>
            <a:off x="7884611" y="2041229"/>
            <a:ext cx="479809" cy="514542"/>
            <a:chOff x="5707016" y="3019425"/>
            <a:chExt cx="772738" cy="828675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B197A1B-A9A2-4EE2-A7A4-B688ABB9679A}"/>
                </a:ext>
              </a:extLst>
            </p:cNvPr>
            <p:cNvSpPr/>
            <p:nvPr/>
          </p:nvSpPr>
          <p:spPr>
            <a:xfrm>
              <a:off x="5707016" y="3448050"/>
              <a:ext cx="416189" cy="400050"/>
            </a:xfrm>
            <a:custGeom>
              <a:avLst/>
              <a:gdLst>
                <a:gd name="connsiteX0" fmla="*/ 416189 w 416189"/>
                <a:gd name="connsiteY0" fmla="*/ 71438 h 400050"/>
                <a:gd name="connsiteX1" fmla="*/ 225689 w 416189"/>
                <a:gd name="connsiteY1" fmla="*/ 0 h 400050"/>
                <a:gd name="connsiteX2" fmla="*/ 35189 w 416189"/>
                <a:gd name="connsiteY2" fmla="*/ 71438 h 400050"/>
                <a:gd name="connsiteX3" fmla="*/ 36913 w 416189"/>
                <a:gd name="connsiteY3" fmla="*/ 81658 h 400050"/>
                <a:gd name="connsiteX4" fmla="*/ 38818 w 416189"/>
                <a:gd name="connsiteY4" fmla="*/ 91802 h 400050"/>
                <a:gd name="connsiteX5" fmla="*/ 21740 w 416189"/>
                <a:gd name="connsiteY5" fmla="*/ 268853 h 400050"/>
                <a:gd name="connsiteX6" fmla="*/ 114561 w 416189"/>
                <a:gd name="connsiteY6" fmla="*/ 308077 h 400050"/>
                <a:gd name="connsiteX7" fmla="*/ 135068 w 416189"/>
                <a:gd name="connsiteY7" fmla="*/ 306934 h 400050"/>
                <a:gd name="connsiteX8" fmla="*/ 277277 w 416189"/>
                <a:gd name="connsiteY8" fmla="*/ 243916 h 400050"/>
                <a:gd name="connsiteX9" fmla="*/ 306804 w 416189"/>
                <a:gd name="connsiteY9" fmla="*/ 217161 h 400050"/>
                <a:gd name="connsiteX10" fmla="*/ 309300 w 416189"/>
                <a:gd name="connsiteY10" fmla="*/ 214589 h 400050"/>
                <a:gd name="connsiteX11" fmla="*/ 310090 w 416189"/>
                <a:gd name="connsiteY11" fmla="*/ 215017 h 400050"/>
                <a:gd name="connsiteX12" fmla="*/ 334189 w 416189"/>
                <a:gd name="connsiteY12" fmla="*/ 217942 h 400050"/>
                <a:gd name="connsiteX13" fmla="*/ 358061 w 416189"/>
                <a:gd name="connsiteY13" fmla="*/ 177286 h 400050"/>
                <a:gd name="connsiteX14" fmla="*/ 317405 w 416189"/>
                <a:gd name="connsiteY14" fmla="*/ 153413 h 400050"/>
                <a:gd name="connsiteX15" fmla="*/ 293764 w 416189"/>
                <a:gd name="connsiteY15" fmla="*/ 176441 h 400050"/>
                <a:gd name="connsiteX16" fmla="*/ 295822 w 416189"/>
                <a:gd name="connsiteY16" fmla="*/ 200149 h 400050"/>
                <a:gd name="connsiteX17" fmla="*/ 296146 w 416189"/>
                <a:gd name="connsiteY17" fmla="*/ 200835 h 400050"/>
                <a:gd name="connsiteX18" fmla="*/ 294707 w 416189"/>
                <a:gd name="connsiteY18" fmla="*/ 202321 h 400050"/>
                <a:gd name="connsiteX19" fmla="*/ 265342 w 416189"/>
                <a:gd name="connsiteY19" fmla="*/ 229057 h 400050"/>
                <a:gd name="connsiteX20" fmla="*/ 133001 w 416189"/>
                <a:gd name="connsiteY20" fmla="*/ 287998 h 400050"/>
                <a:gd name="connsiteX21" fmla="*/ 94406 w 416189"/>
                <a:gd name="connsiteY21" fmla="*/ 287407 h 400050"/>
                <a:gd name="connsiteX22" fmla="*/ 61345 w 416189"/>
                <a:gd name="connsiteY22" fmla="*/ 108909 h 400050"/>
                <a:gd name="connsiteX23" fmla="*/ 225689 w 416189"/>
                <a:gd name="connsiteY23" fmla="*/ 142875 h 400050"/>
                <a:gd name="connsiteX24" fmla="*/ 390034 w 416189"/>
                <a:gd name="connsiteY24" fmla="*/ 108909 h 400050"/>
                <a:gd name="connsiteX25" fmla="*/ 349724 w 416189"/>
                <a:gd name="connsiteY25" fmla="*/ 326612 h 400050"/>
                <a:gd name="connsiteX26" fmla="*/ 225689 w 416189"/>
                <a:gd name="connsiteY26" fmla="*/ 381000 h 400050"/>
                <a:gd name="connsiteX27" fmla="*/ 102121 w 416189"/>
                <a:gd name="connsiteY27" fmla="*/ 328222 h 400050"/>
                <a:gd name="connsiteX28" fmla="*/ 82119 w 416189"/>
                <a:gd name="connsiteY28" fmla="*/ 325555 h 400050"/>
                <a:gd name="connsiteX29" fmla="*/ 83071 w 416189"/>
                <a:gd name="connsiteY29" fmla="*/ 330708 h 400050"/>
                <a:gd name="connsiteX30" fmla="*/ 225689 w 416189"/>
                <a:gd name="connsiteY30" fmla="*/ 400050 h 400050"/>
                <a:gd name="connsiteX31" fmla="*/ 368402 w 416189"/>
                <a:gd name="connsiteY31" fmla="*/ 330346 h 400050"/>
                <a:gd name="connsiteX32" fmla="*/ 414456 w 416189"/>
                <a:gd name="connsiteY32" fmla="*/ 81658 h 400050"/>
                <a:gd name="connsiteX33" fmla="*/ 416189 w 416189"/>
                <a:gd name="connsiteY33" fmla="*/ 71438 h 400050"/>
                <a:gd name="connsiteX34" fmla="*/ 321816 w 416189"/>
                <a:gd name="connsiteY34" fmla="*/ 171964 h 400050"/>
                <a:gd name="connsiteX35" fmla="*/ 339473 w 416189"/>
                <a:gd name="connsiteY35" fmla="*/ 181925 h 400050"/>
                <a:gd name="connsiteX36" fmla="*/ 339475 w 416189"/>
                <a:gd name="connsiteY36" fmla="*/ 189614 h 400050"/>
                <a:gd name="connsiteX37" fmla="*/ 329578 w 416189"/>
                <a:gd name="connsiteY37" fmla="*/ 199511 h 400050"/>
                <a:gd name="connsiteX38" fmla="*/ 311929 w 416189"/>
                <a:gd name="connsiteY38" fmla="*/ 189674 h 400050"/>
                <a:gd name="connsiteX39" fmla="*/ 311929 w 416189"/>
                <a:gd name="connsiteY39" fmla="*/ 181861 h 400050"/>
                <a:gd name="connsiteX40" fmla="*/ 321816 w 416189"/>
                <a:gd name="connsiteY40" fmla="*/ 171964 h 400050"/>
                <a:gd name="connsiteX41" fmla="*/ 36570 w 416189"/>
                <a:gd name="connsiteY41" fmla="*/ 256927 h 400050"/>
                <a:gd name="connsiteX42" fmla="*/ 43905 w 416189"/>
                <a:gd name="connsiteY42" fmla="*/ 119386 h 400050"/>
                <a:gd name="connsiteX43" fmla="*/ 74127 w 416189"/>
                <a:gd name="connsiteY43" fmla="*/ 282578 h 400050"/>
                <a:gd name="connsiteX44" fmla="*/ 36570 w 416189"/>
                <a:gd name="connsiteY44" fmla="*/ 256927 h 400050"/>
                <a:gd name="connsiteX45" fmla="*/ 225689 w 416189"/>
                <a:gd name="connsiteY45" fmla="*/ 123825 h 400050"/>
                <a:gd name="connsiteX46" fmla="*/ 55363 w 416189"/>
                <a:gd name="connsiteY46" fmla="*/ 76619 h 400050"/>
                <a:gd name="connsiteX47" fmla="*/ 54315 w 416189"/>
                <a:gd name="connsiteY47" fmla="*/ 70990 h 400050"/>
                <a:gd name="connsiteX48" fmla="*/ 225689 w 416189"/>
                <a:gd name="connsiteY48" fmla="*/ 19050 h 400050"/>
                <a:gd name="connsiteX49" fmla="*/ 397054 w 416189"/>
                <a:gd name="connsiteY49" fmla="*/ 70990 h 400050"/>
                <a:gd name="connsiteX50" fmla="*/ 396015 w 416189"/>
                <a:gd name="connsiteY50" fmla="*/ 76619 h 400050"/>
                <a:gd name="connsiteX51" fmla="*/ 225689 w 416189"/>
                <a:gd name="connsiteY51" fmla="*/ 12382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16189" h="400050">
                  <a:moveTo>
                    <a:pt x="416189" y="71438"/>
                  </a:moveTo>
                  <a:cubicBezTo>
                    <a:pt x="416189" y="25032"/>
                    <a:pt x="318082" y="0"/>
                    <a:pt x="225689" y="0"/>
                  </a:cubicBezTo>
                  <a:cubicBezTo>
                    <a:pt x="133297" y="0"/>
                    <a:pt x="35189" y="25032"/>
                    <a:pt x="35189" y="71438"/>
                  </a:cubicBezTo>
                  <a:cubicBezTo>
                    <a:pt x="35207" y="74915"/>
                    <a:pt x="35789" y="78367"/>
                    <a:pt x="36913" y="81658"/>
                  </a:cubicBezTo>
                  <a:lnTo>
                    <a:pt x="38818" y="91802"/>
                  </a:lnTo>
                  <a:cubicBezTo>
                    <a:pt x="-5759" y="156915"/>
                    <a:pt x="-12617" y="226104"/>
                    <a:pt x="21740" y="268853"/>
                  </a:cubicBezTo>
                  <a:cubicBezTo>
                    <a:pt x="42304" y="294484"/>
                    <a:pt x="74794" y="308077"/>
                    <a:pt x="114561" y="308077"/>
                  </a:cubicBezTo>
                  <a:cubicBezTo>
                    <a:pt x="121412" y="308065"/>
                    <a:pt x="128258" y="307684"/>
                    <a:pt x="135068" y="306934"/>
                  </a:cubicBezTo>
                  <a:cubicBezTo>
                    <a:pt x="187431" y="299639"/>
                    <a:pt x="236699" y="277807"/>
                    <a:pt x="277277" y="243916"/>
                  </a:cubicBezTo>
                  <a:cubicBezTo>
                    <a:pt x="287629" y="235577"/>
                    <a:pt x="297488" y="226644"/>
                    <a:pt x="306804" y="217161"/>
                  </a:cubicBezTo>
                  <a:lnTo>
                    <a:pt x="309300" y="214589"/>
                  </a:lnTo>
                  <a:lnTo>
                    <a:pt x="310090" y="215017"/>
                  </a:lnTo>
                  <a:cubicBezTo>
                    <a:pt x="317435" y="219095"/>
                    <a:pt x="326082" y="220145"/>
                    <a:pt x="334189" y="217942"/>
                  </a:cubicBezTo>
                  <a:cubicBezTo>
                    <a:pt x="352008" y="213307"/>
                    <a:pt x="362696" y="195104"/>
                    <a:pt x="358061" y="177286"/>
                  </a:cubicBezTo>
                  <a:cubicBezTo>
                    <a:pt x="353426" y="159467"/>
                    <a:pt x="335224" y="148779"/>
                    <a:pt x="317405" y="153413"/>
                  </a:cubicBezTo>
                  <a:cubicBezTo>
                    <a:pt x="306012" y="156377"/>
                    <a:pt x="297026" y="165129"/>
                    <a:pt x="293764" y="176441"/>
                  </a:cubicBezTo>
                  <a:cubicBezTo>
                    <a:pt x="291361" y="184313"/>
                    <a:pt x="292098" y="192809"/>
                    <a:pt x="295822" y="200149"/>
                  </a:cubicBezTo>
                  <a:lnTo>
                    <a:pt x="296146" y="200835"/>
                  </a:lnTo>
                  <a:lnTo>
                    <a:pt x="294707" y="202321"/>
                  </a:lnTo>
                  <a:cubicBezTo>
                    <a:pt x="285455" y="211804"/>
                    <a:pt x="275649" y="220731"/>
                    <a:pt x="265342" y="229057"/>
                  </a:cubicBezTo>
                  <a:cubicBezTo>
                    <a:pt x="227598" y="260677"/>
                    <a:pt x="181753" y="281095"/>
                    <a:pt x="133001" y="287998"/>
                  </a:cubicBezTo>
                  <a:cubicBezTo>
                    <a:pt x="120164" y="289448"/>
                    <a:pt x="107193" y="289250"/>
                    <a:pt x="94406" y="287407"/>
                  </a:cubicBezTo>
                  <a:lnTo>
                    <a:pt x="61345" y="108909"/>
                  </a:lnTo>
                  <a:cubicBezTo>
                    <a:pt x="96673" y="131159"/>
                    <a:pt x="162529" y="142875"/>
                    <a:pt x="225689" y="142875"/>
                  </a:cubicBezTo>
                  <a:cubicBezTo>
                    <a:pt x="288850" y="142875"/>
                    <a:pt x="354705" y="131159"/>
                    <a:pt x="390034" y="108909"/>
                  </a:cubicBezTo>
                  <a:lnTo>
                    <a:pt x="349724" y="326612"/>
                  </a:lnTo>
                  <a:cubicBezTo>
                    <a:pt x="339561" y="373932"/>
                    <a:pt x="267647" y="381000"/>
                    <a:pt x="225689" y="381000"/>
                  </a:cubicBezTo>
                  <a:cubicBezTo>
                    <a:pt x="175207" y="381000"/>
                    <a:pt x="113199" y="371694"/>
                    <a:pt x="102121" y="328222"/>
                  </a:cubicBezTo>
                  <a:cubicBezTo>
                    <a:pt x="95403" y="327767"/>
                    <a:pt x="88722" y="326875"/>
                    <a:pt x="82119" y="325555"/>
                  </a:cubicBezTo>
                  <a:lnTo>
                    <a:pt x="83071" y="330708"/>
                  </a:lnTo>
                  <a:cubicBezTo>
                    <a:pt x="90215" y="362341"/>
                    <a:pt x="120695" y="400050"/>
                    <a:pt x="225689" y="400050"/>
                  </a:cubicBezTo>
                  <a:cubicBezTo>
                    <a:pt x="331274" y="400050"/>
                    <a:pt x="361544" y="362293"/>
                    <a:pt x="368402" y="330346"/>
                  </a:cubicBezTo>
                  <a:lnTo>
                    <a:pt x="414456" y="81658"/>
                  </a:lnTo>
                  <a:cubicBezTo>
                    <a:pt x="415583" y="78367"/>
                    <a:pt x="416168" y="74916"/>
                    <a:pt x="416189" y="71438"/>
                  </a:cubicBezTo>
                  <a:close/>
                  <a:moveTo>
                    <a:pt x="321816" y="171964"/>
                  </a:moveTo>
                  <a:cubicBezTo>
                    <a:pt x="329442" y="169839"/>
                    <a:pt x="337347" y="174298"/>
                    <a:pt x="339473" y="181925"/>
                  </a:cubicBezTo>
                  <a:cubicBezTo>
                    <a:pt x="340174" y="184440"/>
                    <a:pt x="340174" y="187099"/>
                    <a:pt x="339475" y="189614"/>
                  </a:cubicBezTo>
                  <a:cubicBezTo>
                    <a:pt x="338162" y="194433"/>
                    <a:pt x="334397" y="198198"/>
                    <a:pt x="329578" y="199511"/>
                  </a:cubicBezTo>
                  <a:cubicBezTo>
                    <a:pt x="321988" y="201668"/>
                    <a:pt x="314086" y="197265"/>
                    <a:pt x="311929" y="189674"/>
                  </a:cubicBezTo>
                  <a:cubicBezTo>
                    <a:pt x="311203" y="187121"/>
                    <a:pt x="311203" y="184414"/>
                    <a:pt x="311929" y="181861"/>
                  </a:cubicBezTo>
                  <a:cubicBezTo>
                    <a:pt x="313241" y="177045"/>
                    <a:pt x="317002" y="173282"/>
                    <a:pt x="321816" y="171964"/>
                  </a:cubicBezTo>
                  <a:close/>
                  <a:moveTo>
                    <a:pt x="36570" y="256927"/>
                  </a:moveTo>
                  <a:cubicBezTo>
                    <a:pt x="10415" y="224333"/>
                    <a:pt x="13710" y="171974"/>
                    <a:pt x="43905" y="119386"/>
                  </a:cubicBezTo>
                  <a:lnTo>
                    <a:pt x="74127" y="282578"/>
                  </a:lnTo>
                  <a:cubicBezTo>
                    <a:pt x="59431" y="277759"/>
                    <a:pt x="46407" y="268863"/>
                    <a:pt x="36570" y="256927"/>
                  </a:cubicBezTo>
                  <a:close/>
                  <a:moveTo>
                    <a:pt x="225689" y="123825"/>
                  </a:moveTo>
                  <a:cubicBezTo>
                    <a:pt x="134364" y="123825"/>
                    <a:pt x="64612" y="99870"/>
                    <a:pt x="55363" y="76619"/>
                  </a:cubicBezTo>
                  <a:lnTo>
                    <a:pt x="54315" y="70990"/>
                  </a:lnTo>
                  <a:cubicBezTo>
                    <a:pt x="55182" y="46377"/>
                    <a:pt x="128144" y="19050"/>
                    <a:pt x="225689" y="19050"/>
                  </a:cubicBezTo>
                  <a:cubicBezTo>
                    <a:pt x="323235" y="19050"/>
                    <a:pt x="396187" y="46377"/>
                    <a:pt x="397054" y="70990"/>
                  </a:cubicBezTo>
                  <a:lnTo>
                    <a:pt x="396015" y="76619"/>
                  </a:lnTo>
                  <a:cubicBezTo>
                    <a:pt x="386767" y="99870"/>
                    <a:pt x="317005" y="123825"/>
                    <a:pt x="2256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0DC7EC-9CFA-45F5-9536-020CA017270A}"/>
                </a:ext>
              </a:extLst>
            </p:cNvPr>
            <p:cNvSpPr/>
            <p:nvPr/>
          </p:nvSpPr>
          <p:spPr>
            <a:xfrm>
              <a:off x="6093459" y="3019425"/>
              <a:ext cx="386295" cy="819150"/>
            </a:xfrm>
            <a:custGeom>
              <a:avLst/>
              <a:gdLst>
                <a:gd name="connsiteX0" fmla="*/ 348186 w 386295"/>
                <a:gd name="connsiteY0" fmla="*/ 631231 h 819150"/>
                <a:gd name="connsiteX1" fmla="*/ 379676 w 386295"/>
                <a:gd name="connsiteY1" fmla="*/ 637194 h 819150"/>
                <a:gd name="connsiteX2" fmla="*/ 384143 w 386295"/>
                <a:gd name="connsiteY2" fmla="*/ 613381 h 819150"/>
                <a:gd name="connsiteX3" fmla="*/ 347596 w 386295"/>
                <a:gd name="connsiteY3" fmla="*/ 559994 h 819150"/>
                <a:gd name="connsiteX4" fmla="*/ 299390 w 386295"/>
                <a:gd name="connsiteY4" fmla="*/ 551678 h 819150"/>
                <a:gd name="connsiteX5" fmla="*/ 275082 w 386295"/>
                <a:gd name="connsiteY5" fmla="*/ 515969 h 819150"/>
                <a:gd name="connsiteX6" fmla="*/ 371827 w 386295"/>
                <a:gd name="connsiteY6" fmla="*/ 0 h 819150"/>
                <a:gd name="connsiteX7" fmla="*/ 352425 w 386295"/>
                <a:gd name="connsiteY7" fmla="*/ 0 h 819150"/>
                <a:gd name="connsiteX8" fmla="*/ 257413 w 386295"/>
                <a:gd name="connsiteY8" fmla="*/ 506816 h 819150"/>
                <a:gd name="connsiteX9" fmla="*/ 222999 w 386295"/>
                <a:gd name="connsiteY9" fmla="*/ 499824 h 819150"/>
                <a:gd name="connsiteX10" fmla="*/ 316944 w 386295"/>
                <a:gd name="connsiteY10" fmla="*/ 0 h 819150"/>
                <a:gd name="connsiteX11" fmla="*/ 297561 w 386295"/>
                <a:gd name="connsiteY11" fmla="*/ 0 h 819150"/>
                <a:gd name="connsiteX12" fmla="*/ 203263 w 386295"/>
                <a:gd name="connsiteY12" fmla="*/ 501644 h 819150"/>
                <a:gd name="connsiteX13" fmla="*/ 167497 w 386295"/>
                <a:gd name="connsiteY13" fmla="*/ 525990 h 819150"/>
                <a:gd name="connsiteX14" fmla="*/ 119110 w 386295"/>
                <a:gd name="connsiteY14" fmla="*/ 516807 h 819150"/>
                <a:gd name="connsiteX15" fmla="*/ 65770 w 386295"/>
                <a:gd name="connsiteY15" fmla="*/ 553222 h 819150"/>
                <a:gd name="connsiteX16" fmla="*/ 61322 w 386295"/>
                <a:gd name="connsiteY16" fmla="*/ 576977 h 819150"/>
                <a:gd name="connsiteX17" fmla="*/ 105604 w 386295"/>
                <a:gd name="connsiteY17" fmla="*/ 585283 h 819150"/>
                <a:gd name="connsiteX18" fmla="*/ 11801 w 386295"/>
                <a:gd name="connsiteY18" fmla="*/ 803805 h 819150"/>
                <a:gd name="connsiteX19" fmla="*/ 0 w 386295"/>
                <a:gd name="connsiteY19" fmla="*/ 819150 h 819150"/>
                <a:gd name="connsiteX20" fmla="*/ 75533 w 386295"/>
                <a:gd name="connsiteY20" fmla="*/ 819150 h 819150"/>
                <a:gd name="connsiteX21" fmla="*/ 78191 w 386295"/>
                <a:gd name="connsiteY21" fmla="*/ 813987 h 819150"/>
                <a:gd name="connsiteX22" fmla="*/ 101051 w 386295"/>
                <a:gd name="connsiteY22" fmla="*/ 776916 h 819150"/>
                <a:gd name="connsiteX23" fmla="*/ 101203 w 386295"/>
                <a:gd name="connsiteY23" fmla="*/ 777021 h 819150"/>
                <a:gd name="connsiteX24" fmla="*/ 99984 w 386295"/>
                <a:gd name="connsiteY24" fmla="*/ 815397 h 819150"/>
                <a:gd name="connsiteX25" fmla="*/ 102841 w 386295"/>
                <a:gd name="connsiteY25" fmla="*/ 819150 h 819150"/>
                <a:gd name="connsiteX26" fmla="*/ 157953 w 386295"/>
                <a:gd name="connsiteY26" fmla="*/ 819150 h 819150"/>
                <a:gd name="connsiteX27" fmla="*/ 193262 w 386295"/>
                <a:gd name="connsiteY27" fmla="*/ 784622 h 819150"/>
                <a:gd name="connsiteX28" fmla="*/ 214055 w 386295"/>
                <a:gd name="connsiteY28" fmla="*/ 756857 h 819150"/>
                <a:gd name="connsiteX29" fmla="*/ 214208 w 386295"/>
                <a:gd name="connsiteY29" fmla="*/ 756952 h 819150"/>
                <a:gd name="connsiteX30" fmla="*/ 209902 w 386295"/>
                <a:gd name="connsiteY30" fmla="*/ 771906 h 819150"/>
                <a:gd name="connsiteX31" fmla="*/ 206473 w 386295"/>
                <a:gd name="connsiteY31" fmla="*/ 809930 h 819150"/>
                <a:gd name="connsiteX32" fmla="*/ 218713 w 386295"/>
                <a:gd name="connsiteY32" fmla="*/ 818883 h 819150"/>
                <a:gd name="connsiteX33" fmla="*/ 258718 w 386295"/>
                <a:gd name="connsiteY33" fmla="*/ 819150 h 819150"/>
                <a:gd name="connsiteX34" fmla="*/ 260147 w 386295"/>
                <a:gd name="connsiteY34" fmla="*/ 819045 h 819150"/>
                <a:gd name="connsiteX35" fmla="*/ 294075 w 386295"/>
                <a:gd name="connsiteY35" fmla="*/ 760857 h 819150"/>
                <a:gd name="connsiteX36" fmla="*/ 299523 w 386295"/>
                <a:gd name="connsiteY36" fmla="*/ 737045 h 819150"/>
                <a:gd name="connsiteX37" fmla="*/ 299714 w 386295"/>
                <a:gd name="connsiteY37" fmla="*/ 737045 h 819150"/>
                <a:gd name="connsiteX38" fmla="*/ 299599 w 386295"/>
                <a:gd name="connsiteY38" fmla="*/ 809073 h 819150"/>
                <a:gd name="connsiteX39" fmla="*/ 299085 w 386295"/>
                <a:gd name="connsiteY39" fmla="*/ 819150 h 819150"/>
                <a:gd name="connsiteX40" fmla="*/ 386296 w 386295"/>
                <a:gd name="connsiteY40" fmla="*/ 819150 h 819150"/>
                <a:gd name="connsiteX41" fmla="*/ 380914 w 386295"/>
                <a:gd name="connsiteY41" fmla="*/ 806015 h 819150"/>
                <a:gd name="connsiteX42" fmla="*/ 348186 w 386295"/>
                <a:gd name="connsiteY42" fmla="*/ 631231 h 819150"/>
                <a:gd name="connsiteX43" fmla="*/ 83544 w 386295"/>
                <a:gd name="connsiteY43" fmla="*/ 561765 h 819150"/>
                <a:gd name="connsiteX44" fmla="*/ 84496 w 386295"/>
                <a:gd name="connsiteY44" fmla="*/ 556679 h 819150"/>
                <a:gd name="connsiteX45" fmla="*/ 115196 w 386295"/>
                <a:gd name="connsiteY45" fmla="*/ 535448 h 819150"/>
                <a:gd name="connsiteX46" fmla="*/ 115643 w 386295"/>
                <a:gd name="connsiteY46" fmla="*/ 535534 h 819150"/>
                <a:gd name="connsiteX47" fmla="*/ 171717 w 386295"/>
                <a:gd name="connsiteY47" fmla="*/ 546173 h 819150"/>
                <a:gd name="connsiteX48" fmla="*/ 213941 w 386295"/>
                <a:gd name="connsiteY48" fmla="*/ 517417 h 819150"/>
                <a:gd name="connsiteX49" fmla="*/ 259299 w 386295"/>
                <a:gd name="connsiteY49" fmla="*/ 526647 h 819150"/>
                <a:gd name="connsiteX50" fmla="*/ 288188 w 386295"/>
                <a:gd name="connsiteY50" fmla="*/ 569081 h 819150"/>
                <a:gd name="connsiteX51" fmla="*/ 344272 w 386295"/>
                <a:gd name="connsiteY51" fmla="*/ 578739 h 819150"/>
                <a:gd name="connsiteX52" fmla="*/ 365509 w 386295"/>
                <a:gd name="connsiteY52" fmla="*/ 609386 h 819150"/>
                <a:gd name="connsiteX53" fmla="*/ 365408 w 386295"/>
                <a:gd name="connsiteY53" fmla="*/ 609914 h 819150"/>
                <a:gd name="connsiteX54" fmla="*/ 364455 w 386295"/>
                <a:gd name="connsiteY54" fmla="*/ 614924 h 819150"/>
                <a:gd name="connsiteX55" fmla="*/ 335251 w 386295"/>
                <a:gd name="connsiteY55" fmla="*/ 609400 h 819150"/>
                <a:gd name="connsiteX56" fmla="*/ 125492 w 386295"/>
                <a:gd name="connsiteY56" fmla="*/ 569652 h 819150"/>
                <a:gd name="connsiteX57" fmla="*/ 125492 w 386295"/>
                <a:gd name="connsiteY57" fmla="*/ 569652 h 819150"/>
                <a:gd name="connsiteX58" fmla="*/ 117948 w 386295"/>
                <a:gd name="connsiteY58" fmla="*/ 568242 h 819150"/>
                <a:gd name="connsiteX59" fmla="*/ 117396 w 386295"/>
                <a:gd name="connsiteY59" fmla="*/ 568138 h 819150"/>
                <a:gd name="connsiteX60" fmla="*/ 117396 w 386295"/>
                <a:gd name="connsiteY60" fmla="*/ 568138 h 819150"/>
                <a:gd name="connsiteX61" fmla="*/ 319088 w 386295"/>
                <a:gd name="connsiteY61" fmla="*/ 800100 h 819150"/>
                <a:gd name="connsiteX62" fmla="*/ 308239 w 386295"/>
                <a:gd name="connsiteY62" fmla="*/ 707250 h 819150"/>
                <a:gd name="connsiteX63" fmla="*/ 295561 w 386295"/>
                <a:gd name="connsiteY63" fmla="*/ 708203 h 819150"/>
                <a:gd name="connsiteX64" fmla="*/ 275358 w 386295"/>
                <a:gd name="connsiteY64" fmla="*/ 757190 h 819150"/>
                <a:gd name="connsiteX65" fmla="*/ 257832 w 386295"/>
                <a:gd name="connsiteY65" fmla="*/ 800052 h 819150"/>
                <a:gd name="connsiteX66" fmla="*/ 222885 w 386295"/>
                <a:gd name="connsiteY66" fmla="*/ 800052 h 819150"/>
                <a:gd name="connsiteX67" fmla="*/ 227971 w 386295"/>
                <a:gd name="connsiteY67" fmla="*/ 777783 h 819150"/>
                <a:gd name="connsiteX68" fmla="*/ 225628 w 386295"/>
                <a:gd name="connsiteY68" fmla="*/ 738321 h 819150"/>
                <a:gd name="connsiteX69" fmla="*/ 177260 w 386295"/>
                <a:gd name="connsiteY69" fmla="*/ 774182 h 819150"/>
                <a:gd name="connsiteX70" fmla="*/ 157915 w 386295"/>
                <a:gd name="connsiteY70" fmla="*/ 800100 h 819150"/>
                <a:gd name="connsiteX71" fmla="*/ 114100 w 386295"/>
                <a:gd name="connsiteY71" fmla="*/ 800100 h 819150"/>
                <a:gd name="connsiteX72" fmla="*/ 126025 w 386295"/>
                <a:gd name="connsiteY72" fmla="*/ 769830 h 819150"/>
                <a:gd name="connsiteX73" fmla="*/ 131836 w 386295"/>
                <a:gd name="connsiteY73" fmla="*/ 741255 h 819150"/>
                <a:gd name="connsiteX74" fmla="*/ 117710 w 386295"/>
                <a:gd name="connsiteY74" fmla="*/ 737368 h 819150"/>
                <a:gd name="connsiteX75" fmla="*/ 63979 w 386295"/>
                <a:gd name="connsiteY75" fmla="*/ 800052 h 819150"/>
                <a:gd name="connsiteX76" fmla="*/ 38338 w 386295"/>
                <a:gd name="connsiteY76" fmla="*/ 800052 h 819150"/>
                <a:gd name="connsiteX77" fmla="*/ 124377 w 386295"/>
                <a:gd name="connsiteY77" fmla="*/ 588778 h 819150"/>
                <a:gd name="connsiteX78" fmla="*/ 329165 w 386295"/>
                <a:gd name="connsiteY78" fmla="*/ 627583 h 819150"/>
                <a:gd name="connsiteX79" fmla="*/ 358140 w 386295"/>
                <a:gd name="connsiteY79" fmla="*/ 80010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86295" h="819150">
                  <a:moveTo>
                    <a:pt x="348186" y="631231"/>
                  </a:moveTo>
                  <a:lnTo>
                    <a:pt x="379676" y="637194"/>
                  </a:lnTo>
                  <a:lnTo>
                    <a:pt x="384143" y="613381"/>
                  </a:lnTo>
                  <a:cubicBezTo>
                    <a:pt x="388777" y="588550"/>
                    <a:pt x="372422" y="564658"/>
                    <a:pt x="347596" y="559994"/>
                  </a:cubicBezTo>
                  <a:lnTo>
                    <a:pt x="299390" y="551678"/>
                  </a:lnTo>
                  <a:lnTo>
                    <a:pt x="275082" y="515969"/>
                  </a:lnTo>
                  <a:lnTo>
                    <a:pt x="371827" y="0"/>
                  </a:lnTo>
                  <a:lnTo>
                    <a:pt x="352425" y="0"/>
                  </a:lnTo>
                  <a:lnTo>
                    <a:pt x="257413" y="506816"/>
                  </a:lnTo>
                  <a:lnTo>
                    <a:pt x="222999" y="499824"/>
                  </a:lnTo>
                  <a:lnTo>
                    <a:pt x="316944" y="0"/>
                  </a:lnTo>
                  <a:lnTo>
                    <a:pt x="297561" y="0"/>
                  </a:lnTo>
                  <a:lnTo>
                    <a:pt x="203263" y="501644"/>
                  </a:lnTo>
                  <a:lnTo>
                    <a:pt x="167497" y="525990"/>
                  </a:lnTo>
                  <a:lnTo>
                    <a:pt x="119110" y="516807"/>
                  </a:lnTo>
                  <a:cubicBezTo>
                    <a:pt x="94341" y="512208"/>
                    <a:pt x="70508" y="528478"/>
                    <a:pt x="65770" y="553222"/>
                  </a:cubicBezTo>
                  <a:lnTo>
                    <a:pt x="61322" y="576977"/>
                  </a:lnTo>
                  <a:lnTo>
                    <a:pt x="105604" y="585283"/>
                  </a:lnTo>
                  <a:cubicBezTo>
                    <a:pt x="102508" y="623507"/>
                    <a:pt x="86677" y="706860"/>
                    <a:pt x="11801" y="803805"/>
                  </a:cubicBezTo>
                  <a:lnTo>
                    <a:pt x="0" y="819150"/>
                  </a:lnTo>
                  <a:lnTo>
                    <a:pt x="75533" y="819150"/>
                  </a:lnTo>
                  <a:lnTo>
                    <a:pt x="78191" y="813987"/>
                  </a:lnTo>
                  <a:cubicBezTo>
                    <a:pt x="84871" y="801074"/>
                    <a:pt x="92512" y="788682"/>
                    <a:pt x="101051" y="776916"/>
                  </a:cubicBezTo>
                  <a:cubicBezTo>
                    <a:pt x="101327" y="776535"/>
                    <a:pt x="101394" y="776592"/>
                    <a:pt x="101203" y="777021"/>
                  </a:cubicBezTo>
                  <a:cubicBezTo>
                    <a:pt x="95355" y="790356"/>
                    <a:pt x="91850" y="804720"/>
                    <a:pt x="99984" y="815397"/>
                  </a:cubicBezTo>
                  <a:lnTo>
                    <a:pt x="102841" y="819150"/>
                  </a:lnTo>
                  <a:lnTo>
                    <a:pt x="157953" y="819150"/>
                  </a:lnTo>
                  <a:cubicBezTo>
                    <a:pt x="170774" y="819150"/>
                    <a:pt x="180699" y="803910"/>
                    <a:pt x="193262" y="784622"/>
                  </a:cubicBezTo>
                  <a:cubicBezTo>
                    <a:pt x="199198" y="774662"/>
                    <a:pt x="206168" y="765355"/>
                    <a:pt x="214055" y="756857"/>
                  </a:cubicBezTo>
                  <a:cubicBezTo>
                    <a:pt x="214170" y="756752"/>
                    <a:pt x="214236" y="756790"/>
                    <a:pt x="214208" y="756952"/>
                  </a:cubicBezTo>
                  <a:cubicBezTo>
                    <a:pt x="213044" y="762010"/>
                    <a:pt x="211606" y="767003"/>
                    <a:pt x="209902" y="771906"/>
                  </a:cubicBezTo>
                  <a:cubicBezTo>
                    <a:pt x="205416" y="785593"/>
                    <a:pt x="200787" y="799748"/>
                    <a:pt x="206473" y="809930"/>
                  </a:cubicBezTo>
                  <a:cubicBezTo>
                    <a:pt x="209076" y="814535"/>
                    <a:pt x="213535" y="817797"/>
                    <a:pt x="218713" y="818883"/>
                  </a:cubicBezTo>
                  <a:lnTo>
                    <a:pt x="258718" y="819150"/>
                  </a:lnTo>
                  <a:lnTo>
                    <a:pt x="260147" y="819045"/>
                  </a:lnTo>
                  <a:cubicBezTo>
                    <a:pt x="283397" y="815521"/>
                    <a:pt x="289065" y="786479"/>
                    <a:pt x="294075" y="760857"/>
                  </a:cubicBezTo>
                  <a:cubicBezTo>
                    <a:pt x="295599" y="753066"/>
                    <a:pt x="297323" y="744264"/>
                    <a:pt x="299523" y="737045"/>
                  </a:cubicBezTo>
                  <a:cubicBezTo>
                    <a:pt x="299609" y="736768"/>
                    <a:pt x="299695" y="736778"/>
                    <a:pt x="299714" y="737045"/>
                  </a:cubicBezTo>
                  <a:cubicBezTo>
                    <a:pt x="301036" y="761037"/>
                    <a:pt x="300998" y="785085"/>
                    <a:pt x="299599" y="809073"/>
                  </a:cubicBezTo>
                  <a:lnTo>
                    <a:pt x="299085" y="819150"/>
                  </a:lnTo>
                  <a:lnTo>
                    <a:pt x="386296" y="819150"/>
                  </a:lnTo>
                  <a:lnTo>
                    <a:pt x="380914" y="806015"/>
                  </a:lnTo>
                  <a:cubicBezTo>
                    <a:pt x="359264" y="750286"/>
                    <a:pt x="348165" y="691018"/>
                    <a:pt x="348186" y="631231"/>
                  </a:cubicBezTo>
                  <a:close/>
                  <a:moveTo>
                    <a:pt x="83544" y="561765"/>
                  </a:moveTo>
                  <a:lnTo>
                    <a:pt x="84496" y="556679"/>
                  </a:lnTo>
                  <a:cubicBezTo>
                    <a:pt x="87111" y="542338"/>
                    <a:pt x="100856" y="532833"/>
                    <a:pt x="115196" y="535448"/>
                  </a:cubicBezTo>
                  <a:cubicBezTo>
                    <a:pt x="115346" y="535476"/>
                    <a:pt x="115494" y="535504"/>
                    <a:pt x="115643" y="535534"/>
                  </a:cubicBezTo>
                  <a:lnTo>
                    <a:pt x="171717" y="546173"/>
                  </a:lnTo>
                  <a:lnTo>
                    <a:pt x="213941" y="517417"/>
                  </a:lnTo>
                  <a:lnTo>
                    <a:pt x="259299" y="526647"/>
                  </a:lnTo>
                  <a:lnTo>
                    <a:pt x="288188" y="569081"/>
                  </a:lnTo>
                  <a:lnTo>
                    <a:pt x="344272" y="578739"/>
                  </a:lnTo>
                  <a:cubicBezTo>
                    <a:pt x="358599" y="581337"/>
                    <a:pt x="368107" y="595058"/>
                    <a:pt x="365509" y="609386"/>
                  </a:cubicBezTo>
                  <a:cubicBezTo>
                    <a:pt x="365477" y="609562"/>
                    <a:pt x="365443" y="609738"/>
                    <a:pt x="365408" y="609914"/>
                  </a:cubicBezTo>
                  <a:lnTo>
                    <a:pt x="364455" y="614924"/>
                  </a:lnTo>
                  <a:lnTo>
                    <a:pt x="335251" y="609400"/>
                  </a:lnTo>
                  <a:lnTo>
                    <a:pt x="125492" y="569652"/>
                  </a:lnTo>
                  <a:lnTo>
                    <a:pt x="125492" y="569652"/>
                  </a:lnTo>
                  <a:lnTo>
                    <a:pt x="117948" y="568242"/>
                  </a:lnTo>
                  <a:lnTo>
                    <a:pt x="117396" y="568138"/>
                  </a:lnTo>
                  <a:lnTo>
                    <a:pt x="117396" y="568138"/>
                  </a:lnTo>
                  <a:close/>
                  <a:moveTo>
                    <a:pt x="319088" y="800100"/>
                  </a:moveTo>
                  <a:cubicBezTo>
                    <a:pt x="322793" y="715108"/>
                    <a:pt x="313020" y="709832"/>
                    <a:pt x="308239" y="707250"/>
                  </a:cubicBezTo>
                  <a:cubicBezTo>
                    <a:pt x="304193" y="705045"/>
                    <a:pt x="299231" y="705419"/>
                    <a:pt x="295561" y="708203"/>
                  </a:cubicBezTo>
                  <a:cubicBezTo>
                    <a:pt x="283264" y="716775"/>
                    <a:pt x="279425" y="736387"/>
                    <a:pt x="275358" y="757190"/>
                  </a:cubicBezTo>
                  <a:cubicBezTo>
                    <a:pt x="271815" y="775287"/>
                    <a:pt x="267424" y="797814"/>
                    <a:pt x="257832" y="800052"/>
                  </a:cubicBezTo>
                  <a:lnTo>
                    <a:pt x="222885" y="800052"/>
                  </a:lnTo>
                  <a:cubicBezTo>
                    <a:pt x="223385" y="792406"/>
                    <a:pt x="225101" y="784889"/>
                    <a:pt x="227971" y="777783"/>
                  </a:cubicBezTo>
                  <a:cubicBezTo>
                    <a:pt x="232848" y="762867"/>
                    <a:pt x="238382" y="745969"/>
                    <a:pt x="225628" y="738321"/>
                  </a:cubicBezTo>
                  <a:cubicBezTo>
                    <a:pt x="207426" y="727920"/>
                    <a:pt x="192072" y="751418"/>
                    <a:pt x="177260" y="774182"/>
                  </a:cubicBezTo>
                  <a:cubicBezTo>
                    <a:pt x="171905" y="783587"/>
                    <a:pt x="165407" y="792291"/>
                    <a:pt x="157915" y="800100"/>
                  </a:cubicBezTo>
                  <a:lnTo>
                    <a:pt x="114100" y="800100"/>
                  </a:lnTo>
                  <a:cubicBezTo>
                    <a:pt x="116251" y="789383"/>
                    <a:pt x="120288" y="779134"/>
                    <a:pt x="126025" y="769830"/>
                  </a:cubicBezTo>
                  <a:cubicBezTo>
                    <a:pt x="132855" y="756961"/>
                    <a:pt x="137379" y="748465"/>
                    <a:pt x="131836" y="741255"/>
                  </a:cubicBezTo>
                  <a:cubicBezTo>
                    <a:pt x="128415" y="737114"/>
                    <a:pt x="122767" y="735561"/>
                    <a:pt x="117710" y="737368"/>
                  </a:cubicBezTo>
                  <a:cubicBezTo>
                    <a:pt x="96860" y="742817"/>
                    <a:pt x="72942" y="783536"/>
                    <a:pt x="63979" y="800052"/>
                  </a:cubicBezTo>
                  <a:lnTo>
                    <a:pt x="38338" y="800052"/>
                  </a:lnTo>
                  <a:cubicBezTo>
                    <a:pt x="105213" y="707346"/>
                    <a:pt x="120929" y="627821"/>
                    <a:pt x="124377" y="588778"/>
                  </a:cubicBezTo>
                  <a:lnTo>
                    <a:pt x="329165" y="627583"/>
                  </a:lnTo>
                  <a:cubicBezTo>
                    <a:pt x="328818" y="686329"/>
                    <a:pt x="338620" y="744692"/>
                    <a:pt x="358140" y="800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42" name="Graphic 9" descr="Classroom outline">
            <a:extLst>
              <a:ext uri="{FF2B5EF4-FFF2-40B4-BE49-F238E27FC236}">
                <a16:creationId xmlns:a16="http://schemas.microsoft.com/office/drawing/2014/main" id="{039F1420-0450-4FF9-9450-112F8166C0AF}"/>
              </a:ext>
            </a:extLst>
          </p:cNvPr>
          <p:cNvGrpSpPr/>
          <p:nvPr/>
        </p:nvGrpSpPr>
        <p:grpSpPr>
          <a:xfrm>
            <a:off x="7894612" y="4966428"/>
            <a:ext cx="542707" cy="507444"/>
            <a:chOff x="11421208" y="4525209"/>
            <a:chExt cx="448518" cy="419375"/>
          </a:xfrm>
          <a:solidFill>
            <a:schemeClr val="bg1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0FCB960-22DC-4324-9CC3-7D52DBF22235}"/>
                </a:ext>
              </a:extLst>
            </p:cNvPr>
            <p:cNvSpPr/>
            <p:nvPr/>
          </p:nvSpPr>
          <p:spPr>
            <a:xfrm>
              <a:off x="11582212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0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7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7" y="0"/>
                    <a:pt x="24414" y="0"/>
                    <a:pt x="24410" y="0"/>
                  </a:cubicBezTo>
                  <a:cubicBezTo>
                    <a:pt x="10930" y="3"/>
                    <a:pt x="3" y="10930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3" y="10765"/>
                    <a:pt x="38060" y="16872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306D4EB-F7C6-49C6-B7E0-1ED80F0319B7}"/>
                </a:ext>
              </a:extLst>
            </p:cNvPr>
            <p:cNvSpPr/>
            <p:nvPr/>
          </p:nvSpPr>
          <p:spPr>
            <a:xfrm>
              <a:off x="11557851" y="4874329"/>
              <a:ext cx="96779" cy="48749"/>
            </a:xfrm>
            <a:custGeom>
              <a:avLst/>
              <a:gdLst>
                <a:gd name="connsiteX0" fmla="*/ 91956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6 w 96779"/>
                <a:gd name="connsiteY9" fmla="*/ 14624 h 48749"/>
                <a:gd name="connsiteX10" fmla="*/ 86042 w 96779"/>
                <a:gd name="connsiteY10" fmla="*/ 37997 h 48749"/>
                <a:gd name="connsiteX11" fmla="*/ 10732 w 96779"/>
                <a:gd name="connsiteY11" fmla="*/ 37997 h 48749"/>
                <a:gd name="connsiteX12" fmla="*/ 10732 w 96779"/>
                <a:gd name="connsiteY12" fmla="*/ 24555 h 48749"/>
                <a:gd name="connsiteX13" fmla="*/ 11382 w 96779"/>
                <a:gd name="connsiteY13" fmla="*/ 23119 h 48749"/>
                <a:gd name="connsiteX14" fmla="*/ 31442 w 96779"/>
                <a:gd name="connsiteY14" fmla="*/ 13302 h 48749"/>
                <a:gd name="connsiteX15" fmla="*/ 48449 w 96779"/>
                <a:gd name="connsiteY15" fmla="*/ 10726 h 48749"/>
                <a:gd name="connsiteX16" fmla="*/ 65170 w 96779"/>
                <a:gd name="connsiteY16" fmla="*/ 13264 h 48749"/>
                <a:gd name="connsiteX17" fmla="*/ 65584 w 96779"/>
                <a:gd name="connsiteY17" fmla="*/ 13382 h 48749"/>
                <a:gd name="connsiteX18" fmla="*/ 85268 w 96779"/>
                <a:gd name="connsiteY18" fmla="*/ 23033 h 48749"/>
                <a:gd name="connsiteX19" fmla="*/ 86020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6" y="14624"/>
                  </a:moveTo>
                  <a:cubicBezTo>
                    <a:pt x="84940" y="9217"/>
                    <a:pt x="76913" y="5268"/>
                    <a:pt x="68348" y="3011"/>
                  </a:cubicBezTo>
                  <a:cubicBezTo>
                    <a:pt x="61882" y="1026"/>
                    <a:pt x="55158" y="11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7" y="5516"/>
                    <a:pt x="11994" y="9443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9" y="20545"/>
                    <a:pt x="94931" y="16983"/>
                    <a:pt x="91956" y="14624"/>
                  </a:cubicBezTo>
                  <a:close/>
                  <a:moveTo>
                    <a:pt x="86042" y="37997"/>
                  </a:moveTo>
                  <a:lnTo>
                    <a:pt x="10732" y="37997"/>
                  </a:lnTo>
                  <a:lnTo>
                    <a:pt x="10732" y="24555"/>
                  </a:lnTo>
                  <a:cubicBezTo>
                    <a:pt x="10741" y="24007"/>
                    <a:pt x="10976" y="23488"/>
                    <a:pt x="11382" y="23119"/>
                  </a:cubicBezTo>
                  <a:cubicBezTo>
                    <a:pt x="17475" y="18751"/>
                    <a:pt x="24255" y="15432"/>
                    <a:pt x="31442" y="13302"/>
                  </a:cubicBezTo>
                  <a:cubicBezTo>
                    <a:pt x="36971" y="11689"/>
                    <a:pt x="42690" y="10823"/>
                    <a:pt x="48449" y="10726"/>
                  </a:cubicBezTo>
                  <a:cubicBezTo>
                    <a:pt x="54117" y="10742"/>
                    <a:pt x="59752" y="11598"/>
                    <a:pt x="65170" y="13264"/>
                  </a:cubicBezTo>
                  <a:lnTo>
                    <a:pt x="65584" y="13382"/>
                  </a:lnTo>
                  <a:cubicBezTo>
                    <a:pt x="72725" y="15249"/>
                    <a:pt x="79419" y="18531"/>
                    <a:pt x="85268" y="23033"/>
                  </a:cubicBezTo>
                  <a:cubicBezTo>
                    <a:pt x="85682" y="23347"/>
                    <a:pt x="85953" y="23814"/>
                    <a:pt x="86020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C9F9823-055B-465E-A7E5-7834025AA056}"/>
                </a:ext>
              </a:extLst>
            </p:cNvPr>
            <p:cNvSpPr/>
            <p:nvPr/>
          </p:nvSpPr>
          <p:spPr>
            <a:xfrm>
              <a:off x="11689019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7 w 48830"/>
                <a:gd name="connsiteY6" fmla="*/ 24410 h 48830"/>
                <a:gd name="connsiteX7" fmla="*/ 24421 w 48830"/>
                <a:gd name="connsiteY7" fmla="*/ 38077 h 48830"/>
                <a:gd name="connsiteX8" fmla="*/ 10753 w 48830"/>
                <a:gd name="connsiteY8" fmla="*/ 24421 h 48830"/>
                <a:gd name="connsiteX9" fmla="*/ 24410 w 48830"/>
                <a:gd name="connsiteY9" fmla="*/ 10753 h 48830"/>
                <a:gd name="connsiteX10" fmla="*/ 24415 w 48830"/>
                <a:gd name="connsiteY10" fmla="*/ 10753 h 48830"/>
                <a:gd name="connsiteX11" fmla="*/ 38061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7" y="24410"/>
                  </a:moveTo>
                  <a:cubicBezTo>
                    <a:pt x="38080" y="31955"/>
                    <a:pt x="31966" y="38074"/>
                    <a:pt x="24421" y="38077"/>
                  </a:cubicBezTo>
                  <a:cubicBezTo>
                    <a:pt x="16875" y="38080"/>
                    <a:pt x="10756" y="31966"/>
                    <a:pt x="10753" y="24421"/>
                  </a:cubicBezTo>
                  <a:cubicBezTo>
                    <a:pt x="10750" y="16875"/>
                    <a:pt x="16864" y="10756"/>
                    <a:pt x="24410" y="10753"/>
                  </a:cubicBezTo>
                  <a:cubicBezTo>
                    <a:pt x="24411" y="10753"/>
                    <a:pt x="24414" y="10753"/>
                    <a:pt x="24415" y="10753"/>
                  </a:cubicBezTo>
                  <a:cubicBezTo>
                    <a:pt x="31948" y="10771"/>
                    <a:pt x="38049" y="16877"/>
                    <a:pt x="38061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966A7B-F1B1-4A7D-B2FB-E8B3F733DD31}"/>
                </a:ext>
              </a:extLst>
            </p:cNvPr>
            <p:cNvSpPr/>
            <p:nvPr/>
          </p:nvSpPr>
          <p:spPr>
            <a:xfrm>
              <a:off x="11665399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8 w 96779"/>
                <a:gd name="connsiteY1" fmla="*/ 3011 h 48749"/>
                <a:gd name="connsiteX2" fmla="*/ 48395 w 96779"/>
                <a:gd name="connsiteY2" fmla="*/ 0 h 48749"/>
                <a:gd name="connsiteX3" fmla="*/ 28448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20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8 w 96779"/>
                <a:gd name="connsiteY16" fmla="*/ 13264 h 48749"/>
                <a:gd name="connsiteX17" fmla="*/ 65622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6" y="9218"/>
                    <a:pt x="76911" y="5270"/>
                    <a:pt x="68348" y="3011"/>
                  </a:cubicBezTo>
                  <a:cubicBezTo>
                    <a:pt x="61882" y="1026"/>
                    <a:pt x="55158" y="12"/>
                    <a:pt x="48395" y="0"/>
                  </a:cubicBezTo>
                  <a:cubicBezTo>
                    <a:pt x="41641" y="101"/>
                    <a:pt x="34931" y="1114"/>
                    <a:pt x="28448" y="3011"/>
                  </a:cubicBezTo>
                  <a:cubicBezTo>
                    <a:pt x="19976" y="5515"/>
                    <a:pt x="11993" y="9442"/>
                    <a:pt x="4839" y="14624"/>
                  </a:cubicBezTo>
                  <a:cubicBezTo>
                    <a:pt x="1853" y="16983"/>
                    <a:pt x="78" y="20552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5" y="24007"/>
                    <a:pt x="11013" y="23487"/>
                    <a:pt x="11420" y="23119"/>
                  </a:cubicBezTo>
                  <a:cubicBezTo>
                    <a:pt x="17509" y="18750"/>
                    <a:pt x="24288" y="15431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51" y="10742"/>
                    <a:pt x="59788" y="11598"/>
                    <a:pt x="65208" y="13264"/>
                  </a:cubicBezTo>
                  <a:lnTo>
                    <a:pt x="65622" y="13382"/>
                  </a:lnTo>
                  <a:cubicBezTo>
                    <a:pt x="72762" y="15248"/>
                    <a:pt x="79453" y="18530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7D83433-EF39-4DF6-9C15-1CA570EA8CD8}"/>
                </a:ext>
              </a:extLst>
            </p:cNvPr>
            <p:cNvSpPr/>
            <p:nvPr/>
          </p:nvSpPr>
          <p:spPr>
            <a:xfrm>
              <a:off x="11796551" y="4818783"/>
              <a:ext cx="48830" cy="48830"/>
            </a:xfrm>
            <a:custGeom>
              <a:avLst/>
              <a:gdLst>
                <a:gd name="connsiteX0" fmla="*/ 0 w 48830"/>
                <a:gd name="connsiteY0" fmla="*/ 24410 h 48830"/>
                <a:gd name="connsiteX1" fmla="*/ 24410 w 48830"/>
                <a:gd name="connsiteY1" fmla="*/ 48830 h 48830"/>
                <a:gd name="connsiteX2" fmla="*/ 48830 w 48830"/>
                <a:gd name="connsiteY2" fmla="*/ 24421 h 48830"/>
                <a:gd name="connsiteX3" fmla="*/ 24421 w 48830"/>
                <a:gd name="connsiteY3" fmla="*/ 0 h 48830"/>
                <a:gd name="connsiteX4" fmla="*/ 24415 w 48830"/>
                <a:gd name="connsiteY4" fmla="*/ 0 h 48830"/>
                <a:gd name="connsiteX5" fmla="*/ 0 w 48830"/>
                <a:gd name="connsiteY5" fmla="*/ 24410 h 48830"/>
                <a:gd name="connsiteX6" fmla="*/ 38072 w 48830"/>
                <a:gd name="connsiteY6" fmla="*/ 24410 h 48830"/>
                <a:gd name="connsiteX7" fmla="*/ 24415 w 48830"/>
                <a:gd name="connsiteY7" fmla="*/ 38077 h 48830"/>
                <a:gd name="connsiteX8" fmla="*/ 10748 w 48830"/>
                <a:gd name="connsiteY8" fmla="*/ 24421 h 48830"/>
                <a:gd name="connsiteX9" fmla="*/ 24404 w 48830"/>
                <a:gd name="connsiteY9" fmla="*/ 10753 h 48830"/>
                <a:gd name="connsiteX10" fmla="*/ 24415 w 48830"/>
                <a:gd name="connsiteY10" fmla="*/ 10753 h 48830"/>
                <a:gd name="connsiteX11" fmla="*/ 38072 w 48830"/>
                <a:gd name="connsiteY11" fmla="*/ 24410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830" h="48830">
                  <a:moveTo>
                    <a:pt x="0" y="24410"/>
                  </a:moveTo>
                  <a:cubicBezTo>
                    <a:pt x="-3" y="37894"/>
                    <a:pt x="10926" y="48827"/>
                    <a:pt x="24410" y="48830"/>
                  </a:cubicBezTo>
                  <a:cubicBezTo>
                    <a:pt x="37894" y="48833"/>
                    <a:pt x="48828" y="37905"/>
                    <a:pt x="48830" y="24421"/>
                  </a:cubicBezTo>
                  <a:cubicBezTo>
                    <a:pt x="48834" y="10937"/>
                    <a:pt x="37905" y="3"/>
                    <a:pt x="24421" y="0"/>
                  </a:cubicBezTo>
                  <a:cubicBezTo>
                    <a:pt x="24419" y="0"/>
                    <a:pt x="24417" y="0"/>
                    <a:pt x="24415" y="0"/>
                  </a:cubicBezTo>
                  <a:cubicBezTo>
                    <a:pt x="10934" y="3"/>
                    <a:pt x="6" y="10929"/>
                    <a:pt x="0" y="24410"/>
                  </a:cubicBezTo>
                  <a:close/>
                  <a:moveTo>
                    <a:pt x="38072" y="24410"/>
                  </a:moveTo>
                  <a:cubicBezTo>
                    <a:pt x="38075" y="31955"/>
                    <a:pt x="31961" y="38074"/>
                    <a:pt x="24415" y="38077"/>
                  </a:cubicBezTo>
                  <a:cubicBezTo>
                    <a:pt x="16870" y="38080"/>
                    <a:pt x="10751" y="31966"/>
                    <a:pt x="10748" y="24421"/>
                  </a:cubicBezTo>
                  <a:cubicBezTo>
                    <a:pt x="10745" y="16875"/>
                    <a:pt x="16859" y="10756"/>
                    <a:pt x="24404" y="10753"/>
                  </a:cubicBezTo>
                  <a:cubicBezTo>
                    <a:pt x="24408" y="10753"/>
                    <a:pt x="24411" y="10753"/>
                    <a:pt x="24415" y="10753"/>
                  </a:cubicBezTo>
                  <a:cubicBezTo>
                    <a:pt x="31954" y="10762"/>
                    <a:pt x="38063" y="16871"/>
                    <a:pt x="38072" y="2441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C24BACC-B754-4463-980C-963D31B3A928}"/>
                </a:ext>
              </a:extLst>
            </p:cNvPr>
            <p:cNvSpPr/>
            <p:nvPr/>
          </p:nvSpPr>
          <p:spPr>
            <a:xfrm>
              <a:off x="11772948" y="4874329"/>
              <a:ext cx="96779" cy="48749"/>
            </a:xfrm>
            <a:custGeom>
              <a:avLst/>
              <a:gdLst>
                <a:gd name="connsiteX0" fmla="*/ 91951 w 96779"/>
                <a:gd name="connsiteY0" fmla="*/ 14624 h 48749"/>
                <a:gd name="connsiteX1" fmla="*/ 68342 w 96779"/>
                <a:gd name="connsiteY1" fmla="*/ 3011 h 48749"/>
                <a:gd name="connsiteX2" fmla="*/ 48395 w 96779"/>
                <a:gd name="connsiteY2" fmla="*/ 0 h 48749"/>
                <a:gd name="connsiteX3" fmla="*/ 28442 w 96779"/>
                <a:gd name="connsiteY3" fmla="*/ 3011 h 48749"/>
                <a:gd name="connsiteX4" fmla="*/ 4839 w 96779"/>
                <a:gd name="connsiteY4" fmla="*/ 14624 h 48749"/>
                <a:gd name="connsiteX5" fmla="*/ 0 w 96779"/>
                <a:gd name="connsiteY5" fmla="*/ 24356 h 48749"/>
                <a:gd name="connsiteX6" fmla="*/ 0 w 96779"/>
                <a:gd name="connsiteY6" fmla="*/ 48750 h 48749"/>
                <a:gd name="connsiteX7" fmla="*/ 96779 w 96779"/>
                <a:gd name="connsiteY7" fmla="*/ 48750 h 48749"/>
                <a:gd name="connsiteX8" fmla="*/ 96779 w 96779"/>
                <a:gd name="connsiteY8" fmla="*/ 24340 h 48749"/>
                <a:gd name="connsiteX9" fmla="*/ 91951 w 96779"/>
                <a:gd name="connsiteY9" fmla="*/ 14624 h 48749"/>
                <a:gd name="connsiteX10" fmla="*/ 86037 w 96779"/>
                <a:gd name="connsiteY10" fmla="*/ 37997 h 48749"/>
                <a:gd name="connsiteX11" fmla="*/ 10764 w 96779"/>
                <a:gd name="connsiteY11" fmla="*/ 37997 h 48749"/>
                <a:gd name="connsiteX12" fmla="*/ 10764 w 96779"/>
                <a:gd name="connsiteY12" fmla="*/ 24555 h 48749"/>
                <a:gd name="connsiteX13" fmla="*/ 11415 w 96779"/>
                <a:gd name="connsiteY13" fmla="*/ 23119 h 48749"/>
                <a:gd name="connsiteX14" fmla="*/ 31475 w 96779"/>
                <a:gd name="connsiteY14" fmla="*/ 13302 h 48749"/>
                <a:gd name="connsiteX15" fmla="*/ 48481 w 96779"/>
                <a:gd name="connsiteY15" fmla="*/ 10726 h 48749"/>
                <a:gd name="connsiteX16" fmla="*/ 65202 w 96779"/>
                <a:gd name="connsiteY16" fmla="*/ 13264 h 48749"/>
                <a:gd name="connsiteX17" fmla="*/ 65616 w 96779"/>
                <a:gd name="connsiteY17" fmla="*/ 13382 h 48749"/>
                <a:gd name="connsiteX18" fmla="*/ 85300 w 96779"/>
                <a:gd name="connsiteY18" fmla="*/ 23033 h 48749"/>
                <a:gd name="connsiteX19" fmla="*/ 86053 w 96779"/>
                <a:gd name="connsiteY19" fmla="*/ 24329 h 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779" h="48749">
                  <a:moveTo>
                    <a:pt x="91951" y="14624"/>
                  </a:moveTo>
                  <a:cubicBezTo>
                    <a:pt x="84935" y="9217"/>
                    <a:pt x="76908" y="5268"/>
                    <a:pt x="68342" y="3011"/>
                  </a:cubicBezTo>
                  <a:cubicBezTo>
                    <a:pt x="61878" y="1026"/>
                    <a:pt x="55157" y="12"/>
                    <a:pt x="48395" y="0"/>
                  </a:cubicBezTo>
                  <a:cubicBezTo>
                    <a:pt x="41639" y="101"/>
                    <a:pt x="34928" y="1113"/>
                    <a:pt x="28442" y="3011"/>
                  </a:cubicBezTo>
                  <a:cubicBezTo>
                    <a:pt x="19973" y="5515"/>
                    <a:pt x="11991" y="9442"/>
                    <a:pt x="4839" y="14624"/>
                  </a:cubicBezTo>
                  <a:cubicBezTo>
                    <a:pt x="1850" y="16980"/>
                    <a:pt x="74" y="20551"/>
                    <a:pt x="0" y="24356"/>
                  </a:cubicBezTo>
                  <a:lnTo>
                    <a:pt x="0" y="48750"/>
                  </a:lnTo>
                  <a:lnTo>
                    <a:pt x="96779" y="48750"/>
                  </a:lnTo>
                  <a:lnTo>
                    <a:pt x="96779" y="24340"/>
                  </a:lnTo>
                  <a:cubicBezTo>
                    <a:pt x="96698" y="20544"/>
                    <a:pt x="94928" y="16982"/>
                    <a:pt x="91951" y="14624"/>
                  </a:cubicBezTo>
                  <a:close/>
                  <a:moveTo>
                    <a:pt x="86037" y="37997"/>
                  </a:moveTo>
                  <a:lnTo>
                    <a:pt x="10764" y="37997"/>
                  </a:lnTo>
                  <a:lnTo>
                    <a:pt x="10764" y="24555"/>
                  </a:lnTo>
                  <a:cubicBezTo>
                    <a:pt x="10773" y="24007"/>
                    <a:pt x="11009" y="23488"/>
                    <a:pt x="11415" y="23119"/>
                  </a:cubicBezTo>
                  <a:cubicBezTo>
                    <a:pt x="17507" y="18751"/>
                    <a:pt x="24287" y="15432"/>
                    <a:pt x="31475" y="13302"/>
                  </a:cubicBezTo>
                  <a:cubicBezTo>
                    <a:pt x="37003" y="11689"/>
                    <a:pt x="42723" y="10823"/>
                    <a:pt x="48481" y="10726"/>
                  </a:cubicBezTo>
                  <a:cubicBezTo>
                    <a:pt x="54149" y="10742"/>
                    <a:pt x="59784" y="11598"/>
                    <a:pt x="65202" y="13264"/>
                  </a:cubicBezTo>
                  <a:lnTo>
                    <a:pt x="65616" y="13382"/>
                  </a:lnTo>
                  <a:cubicBezTo>
                    <a:pt x="72757" y="15249"/>
                    <a:pt x="79451" y="18531"/>
                    <a:pt x="85300" y="23033"/>
                  </a:cubicBezTo>
                  <a:cubicBezTo>
                    <a:pt x="85714" y="23347"/>
                    <a:pt x="85985" y="23814"/>
                    <a:pt x="86053" y="2432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9AD9AE2-A765-416B-8AEF-46B709FC23F8}"/>
                </a:ext>
              </a:extLst>
            </p:cNvPr>
            <p:cNvSpPr/>
            <p:nvPr/>
          </p:nvSpPr>
          <p:spPr>
            <a:xfrm>
              <a:off x="11504063" y="4525209"/>
              <a:ext cx="317220" cy="225817"/>
            </a:xfrm>
            <a:custGeom>
              <a:avLst/>
              <a:gdLst>
                <a:gd name="connsiteX0" fmla="*/ 10753 w 317220"/>
                <a:gd name="connsiteY0" fmla="*/ 21506 h 225817"/>
                <a:gd name="connsiteX1" fmla="*/ 21506 w 317220"/>
                <a:gd name="connsiteY1" fmla="*/ 10753 h 225817"/>
                <a:gd name="connsiteX2" fmla="*/ 295714 w 317220"/>
                <a:gd name="connsiteY2" fmla="*/ 10753 h 225817"/>
                <a:gd name="connsiteX3" fmla="*/ 306467 w 317220"/>
                <a:gd name="connsiteY3" fmla="*/ 21506 h 225817"/>
                <a:gd name="connsiteX4" fmla="*/ 306467 w 317220"/>
                <a:gd name="connsiteY4" fmla="*/ 204311 h 225817"/>
                <a:gd name="connsiteX5" fmla="*/ 295714 w 317220"/>
                <a:gd name="connsiteY5" fmla="*/ 215065 h 225817"/>
                <a:gd name="connsiteX6" fmla="*/ 113785 w 317220"/>
                <a:gd name="connsiteY6" fmla="*/ 215065 h 225817"/>
                <a:gd name="connsiteX7" fmla="*/ 107274 w 317220"/>
                <a:gd name="connsiteY7" fmla="*/ 225818 h 225817"/>
                <a:gd name="connsiteX8" fmla="*/ 295714 w 317220"/>
                <a:gd name="connsiteY8" fmla="*/ 225818 h 225817"/>
                <a:gd name="connsiteX9" fmla="*/ 317220 w 317220"/>
                <a:gd name="connsiteY9" fmla="*/ 204311 h 225817"/>
                <a:gd name="connsiteX10" fmla="*/ 317220 w 317220"/>
                <a:gd name="connsiteY10" fmla="*/ 21506 h 225817"/>
                <a:gd name="connsiteX11" fmla="*/ 295714 w 317220"/>
                <a:gd name="connsiteY11" fmla="*/ 0 h 225817"/>
                <a:gd name="connsiteX12" fmla="*/ 21506 w 317220"/>
                <a:gd name="connsiteY12" fmla="*/ 0 h 225817"/>
                <a:gd name="connsiteX13" fmla="*/ 0 w 317220"/>
                <a:gd name="connsiteY13" fmla="*/ 21506 h 225817"/>
                <a:gd name="connsiteX14" fmla="*/ 0 w 317220"/>
                <a:gd name="connsiteY14" fmla="*/ 43190 h 225817"/>
                <a:gd name="connsiteX15" fmla="*/ 10753 w 317220"/>
                <a:gd name="connsiteY15" fmla="*/ 45169 h 22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7220" h="225817">
                  <a:moveTo>
                    <a:pt x="10753" y="21506"/>
                  </a:moveTo>
                  <a:cubicBezTo>
                    <a:pt x="10753" y="15567"/>
                    <a:pt x="15567" y="10753"/>
                    <a:pt x="21506" y="10753"/>
                  </a:cubicBezTo>
                  <a:lnTo>
                    <a:pt x="295714" y="10753"/>
                  </a:lnTo>
                  <a:cubicBezTo>
                    <a:pt x="301653" y="10753"/>
                    <a:pt x="306467" y="15567"/>
                    <a:pt x="306467" y="21506"/>
                  </a:cubicBezTo>
                  <a:lnTo>
                    <a:pt x="306467" y="204311"/>
                  </a:lnTo>
                  <a:cubicBezTo>
                    <a:pt x="306467" y="210250"/>
                    <a:pt x="301653" y="215065"/>
                    <a:pt x="295714" y="215065"/>
                  </a:cubicBezTo>
                  <a:lnTo>
                    <a:pt x="113785" y="215065"/>
                  </a:lnTo>
                  <a:lnTo>
                    <a:pt x="107274" y="225818"/>
                  </a:lnTo>
                  <a:lnTo>
                    <a:pt x="295714" y="225818"/>
                  </a:lnTo>
                  <a:cubicBezTo>
                    <a:pt x="307591" y="225818"/>
                    <a:pt x="317220" y="216189"/>
                    <a:pt x="317220" y="204311"/>
                  </a:cubicBezTo>
                  <a:lnTo>
                    <a:pt x="317220" y="21506"/>
                  </a:lnTo>
                  <a:cubicBezTo>
                    <a:pt x="317220" y="9629"/>
                    <a:pt x="307591" y="0"/>
                    <a:pt x="295714" y="0"/>
                  </a:cubicBezTo>
                  <a:lnTo>
                    <a:pt x="21506" y="0"/>
                  </a:lnTo>
                  <a:cubicBezTo>
                    <a:pt x="9629" y="0"/>
                    <a:pt x="0" y="9629"/>
                    <a:pt x="0" y="21506"/>
                  </a:cubicBezTo>
                  <a:lnTo>
                    <a:pt x="0" y="43190"/>
                  </a:lnTo>
                  <a:cubicBezTo>
                    <a:pt x="3648" y="43438"/>
                    <a:pt x="7256" y="44102"/>
                    <a:pt x="10753" y="45169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A435F2D-51F5-43D8-97B7-50592A4D7E62}"/>
                </a:ext>
              </a:extLst>
            </p:cNvPr>
            <p:cNvSpPr/>
            <p:nvPr/>
          </p:nvSpPr>
          <p:spPr>
            <a:xfrm>
              <a:off x="11421208" y="4605687"/>
              <a:ext cx="267552" cy="202240"/>
            </a:xfrm>
            <a:custGeom>
              <a:avLst/>
              <a:gdLst>
                <a:gd name="connsiteX0" fmla="*/ 146837 w 267552"/>
                <a:gd name="connsiteY0" fmla="*/ 124538 h 202240"/>
                <a:gd name="connsiteX1" fmla="*/ 152036 w 267552"/>
                <a:gd name="connsiteY1" fmla="*/ 122054 h 202240"/>
                <a:gd name="connsiteX2" fmla="*/ 175112 w 267552"/>
                <a:gd name="connsiteY2" fmla="*/ 85245 h 202240"/>
                <a:gd name="connsiteX3" fmla="*/ 186906 w 267552"/>
                <a:gd name="connsiteY3" fmla="*/ 82583 h 202240"/>
                <a:gd name="connsiteX4" fmla="*/ 187307 w 267552"/>
                <a:gd name="connsiteY4" fmla="*/ 82853 h 202240"/>
                <a:gd name="connsiteX5" fmla="*/ 189092 w 267552"/>
                <a:gd name="connsiteY5" fmla="*/ 95144 h 202240"/>
                <a:gd name="connsiteX6" fmla="*/ 160924 w 267552"/>
                <a:gd name="connsiteY6" fmla="*/ 141667 h 202240"/>
                <a:gd name="connsiteX7" fmla="*/ 147111 w 267552"/>
                <a:gd name="connsiteY7" fmla="*/ 145463 h 202240"/>
                <a:gd name="connsiteX8" fmla="*/ 139836 w 267552"/>
                <a:gd name="connsiteY8" fmla="*/ 147684 h 202240"/>
                <a:gd name="connsiteX9" fmla="*/ 142057 w 267552"/>
                <a:gd name="connsiteY9" fmla="*/ 154958 h 202240"/>
                <a:gd name="connsiteX10" fmla="*/ 170118 w 267552"/>
                <a:gd name="connsiteY10" fmla="*/ 147238 h 202240"/>
                <a:gd name="connsiteX11" fmla="*/ 198232 w 267552"/>
                <a:gd name="connsiteY11" fmla="*/ 100805 h 202240"/>
                <a:gd name="connsiteX12" fmla="*/ 197882 w 267552"/>
                <a:gd name="connsiteY12" fmla="*/ 78546 h 202240"/>
                <a:gd name="connsiteX13" fmla="*/ 266069 w 267552"/>
                <a:gd name="connsiteY13" fmla="*/ 9085 h 202240"/>
                <a:gd name="connsiteX14" fmla="*/ 265885 w 267552"/>
                <a:gd name="connsiteY14" fmla="*/ 1484 h 202240"/>
                <a:gd name="connsiteX15" fmla="*/ 258391 w 267552"/>
                <a:gd name="connsiteY15" fmla="*/ 1558 h 202240"/>
                <a:gd name="connsiteX16" fmla="*/ 189350 w 267552"/>
                <a:gd name="connsiteY16" fmla="*/ 71884 h 202240"/>
                <a:gd name="connsiteX17" fmla="*/ 178597 w 267552"/>
                <a:gd name="connsiteY17" fmla="*/ 70868 h 202240"/>
                <a:gd name="connsiteX18" fmla="*/ 165999 w 267552"/>
                <a:gd name="connsiteY18" fmla="*/ 79508 h 202240"/>
                <a:gd name="connsiteX19" fmla="*/ 148987 w 267552"/>
                <a:gd name="connsiteY19" fmla="*/ 106655 h 202240"/>
                <a:gd name="connsiteX20" fmla="*/ 139057 w 267552"/>
                <a:gd name="connsiteY20" fmla="*/ 76610 h 202240"/>
                <a:gd name="connsiteX21" fmla="*/ 138707 w 267552"/>
                <a:gd name="connsiteY21" fmla="*/ 75782 h 202240"/>
                <a:gd name="connsiteX22" fmla="*/ 79328 w 267552"/>
                <a:gd name="connsiteY22" fmla="*/ 53937 h 202240"/>
                <a:gd name="connsiteX23" fmla="*/ 19906 w 267552"/>
                <a:gd name="connsiteY23" fmla="*/ 75836 h 202240"/>
                <a:gd name="connsiteX24" fmla="*/ 19583 w 267552"/>
                <a:gd name="connsiteY24" fmla="*/ 76594 h 202240"/>
                <a:gd name="connsiteX25" fmla="*/ 19244 w 267552"/>
                <a:gd name="connsiteY25" fmla="*/ 77723 h 202240"/>
                <a:gd name="connsiteX26" fmla="*/ 475 w 267552"/>
                <a:gd name="connsiteY26" fmla="*/ 180336 h 202240"/>
                <a:gd name="connsiteX27" fmla="*/ 13687 w 267552"/>
                <a:gd name="connsiteY27" fmla="*/ 201668 h 202240"/>
                <a:gd name="connsiteX28" fmla="*/ 14991 w 267552"/>
                <a:gd name="connsiteY28" fmla="*/ 201923 h 202240"/>
                <a:gd name="connsiteX29" fmla="*/ 16604 w 267552"/>
                <a:gd name="connsiteY29" fmla="*/ 202176 h 202240"/>
                <a:gd name="connsiteX30" fmla="*/ 17454 w 267552"/>
                <a:gd name="connsiteY30" fmla="*/ 202240 h 202240"/>
                <a:gd name="connsiteX31" fmla="*/ 22661 w 267552"/>
                <a:gd name="connsiteY31" fmla="*/ 196700 h 202240"/>
                <a:gd name="connsiteX32" fmla="*/ 18260 w 267552"/>
                <a:gd name="connsiteY32" fmla="*/ 191579 h 202240"/>
                <a:gd name="connsiteX33" fmla="*/ 16647 w 267552"/>
                <a:gd name="connsiteY33" fmla="*/ 191320 h 202240"/>
                <a:gd name="connsiteX34" fmla="*/ 11938 w 267552"/>
                <a:gd name="connsiteY34" fmla="*/ 188315 h 202240"/>
                <a:gd name="connsiteX35" fmla="*/ 10997 w 267552"/>
                <a:gd name="connsiteY35" fmla="*/ 182557 h 202240"/>
                <a:gd name="connsiteX36" fmla="*/ 29713 w 267552"/>
                <a:gd name="connsiteY36" fmla="*/ 80261 h 202240"/>
                <a:gd name="connsiteX37" fmla="*/ 29772 w 267552"/>
                <a:gd name="connsiteY37" fmla="*/ 80111 h 202240"/>
                <a:gd name="connsiteX38" fmla="*/ 79328 w 267552"/>
                <a:gd name="connsiteY38" fmla="*/ 64690 h 202240"/>
                <a:gd name="connsiteX39" fmla="*/ 128841 w 267552"/>
                <a:gd name="connsiteY39" fmla="*/ 80019 h 202240"/>
                <a:gd name="connsiteX40" fmla="*/ 142380 w 267552"/>
                <a:gd name="connsiteY40" fmla="*/ 120881 h 202240"/>
                <a:gd name="connsiteX41" fmla="*/ 146837 w 267552"/>
                <a:gd name="connsiteY41" fmla="*/ 124538 h 20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7552" h="202240">
                  <a:moveTo>
                    <a:pt x="146837" y="124538"/>
                  </a:moveTo>
                  <a:cubicBezTo>
                    <a:pt x="148905" y="124786"/>
                    <a:pt x="150931" y="123819"/>
                    <a:pt x="152036" y="122054"/>
                  </a:cubicBezTo>
                  <a:lnTo>
                    <a:pt x="175112" y="85245"/>
                  </a:lnTo>
                  <a:cubicBezTo>
                    <a:pt x="177634" y="81254"/>
                    <a:pt x="182914" y="80062"/>
                    <a:pt x="186906" y="82583"/>
                  </a:cubicBezTo>
                  <a:cubicBezTo>
                    <a:pt x="187042" y="82669"/>
                    <a:pt x="187175" y="82759"/>
                    <a:pt x="187307" y="82853"/>
                  </a:cubicBezTo>
                  <a:cubicBezTo>
                    <a:pt x="191021" y="85854"/>
                    <a:pt x="191799" y="91209"/>
                    <a:pt x="189092" y="95144"/>
                  </a:cubicBezTo>
                  <a:lnTo>
                    <a:pt x="160924" y="141667"/>
                  </a:lnTo>
                  <a:cubicBezTo>
                    <a:pt x="158055" y="146396"/>
                    <a:pt x="151993" y="148062"/>
                    <a:pt x="147111" y="145463"/>
                  </a:cubicBezTo>
                  <a:cubicBezTo>
                    <a:pt x="144489" y="144068"/>
                    <a:pt x="141232" y="145062"/>
                    <a:pt x="139836" y="147684"/>
                  </a:cubicBezTo>
                  <a:cubicBezTo>
                    <a:pt x="138441" y="150306"/>
                    <a:pt x="139435" y="153563"/>
                    <a:pt x="142057" y="154958"/>
                  </a:cubicBezTo>
                  <a:cubicBezTo>
                    <a:pt x="151977" y="160237"/>
                    <a:pt x="164294" y="156848"/>
                    <a:pt x="170118" y="147238"/>
                  </a:cubicBezTo>
                  <a:lnTo>
                    <a:pt x="198232" y="100805"/>
                  </a:lnTo>
                  <a:cubicBezTo>
                    <a:pt x="202637" y="94000"/>
                    <a:pt x="202499" y="85209"/>
                    <a:pt x="197882" y="78546"/>
                  </a:cubicBezTo>
                  <a:lnTo>
                    <a:pt x="266069" y="9085"/>
                  </a:lnTo>
                  <a:cubicBezTo>
                    <a:pt x="268117" y="6935"/>
                    <a:pt x="268035" y="3533"/>
                    <a:pt x="265885" y="1484"/>
                  </a:cubicBezTo>
                  <a:cubicBezTo>
                    <a:pt x="263778" y="-523"/>
                    <a:pt x="260457" y="-490"/>
                    <a:pt x="258391" y="1558"/>
                  </a:cubicBezTo>
                  <a:lnTo>
                    <a:pt x="189350" y="71884"/>
                  </a:lnTo>
                  <a:cubicBezTo>
                    <a:pt x="185937" y="70522"/>
                    <a:pt x="182204" y="70170"/>
                    <a:pt x="178597" y="70868"/>
                  </a:cubicBezTo>
                  <a:cubicBezTo>
                    <a:pt x="173395" y="71909"/>
                    <a:pt x="168843" y="75030"/>
                    <a:pt x="165999" y="79508"/>
                  </a:cubicBezTo>
                  <a:lnTo>
                    <a:pt x="148987" y="106655"/>
                  </a:lnTo>
                  <a:lnTo>
                    <a:pt x="139057" y="76610"/>
                  </a:lnTo>
                  <a:lnTo>
                    <a:pt x="138707" y="75782"/>
                  </a:lnTo>
                  <a:cubicBezTo>
                    <a:pt x="130707" y="57416"/>
                    <a:pt x="111647" y="53937"/>
                    <a:pt x="79328" y="53937"/>
                  </a:cubicBezTo>
                  <a:cubicBezTo>
                    <a:pt x="47009" y="53937"/>
                    <a:pt x="27971" y="57416"/>
                    <a:pt x="19906" y="75836"/>
                  </a:cubicBezTo>
                  <a:cubicBezTo>
                    <a:pt x="19906" y="75836"/>
                    <a:pt x="19691" y="76288"/>
                    <a:pt x="19583" y="76594"/>
                  </a:cubicBezTo>
                  <a:cubicBezTo>
                    <a:pt x="19442" y="76961"/>
                    <a:pt x="19329" y="77339"/>
                    <a:pt x="19244" y="77723"/>
                  </a:cubicBezTo>
                  <a:lnTo>
                    <a:pt x="475" y="180336"/>
                  </a:lnTo>
                  <a:cubicBezTo>
                    <a:pt x="-1767" y="189875"/>
                    <a:pt x="4148" y="199426"/>
                    <a:pt x="13687" y="201668"/>
                  </a:cubicBezTo>
                  <a:cubicBezTo>
                    <a:pt x="14119" y="201769"/>
                    <a:pt x="14554" y="201854"/>
                    <a:pt x="14991" y="201923"/>
                  </a:cubicBezTo>
                  <a:lnTo>
                    <a:pt x="16604" y="202176"/>
                  </a:lnTo>
                  <a:cubicBezTo>
                    <a:pt x="16885" y="202221"/>
                    <a:pt x="17170" y="202243"/>
                    <a:pt x="17454" y="202240"/>
                  </a:cubicBezTo>
                  <a:cubicBezTo>
                    <a:pt x="20422" y="202148"/>
                    <a:pt x="22753" y="199668"/>
                    <a:pt x="22661" y="196700"/>
                  </a:cubicBezTo>
                  <a:cubicBezTo>
                    <a:pt x="22583" y="194170"/>
                    <a:pt x="20750" y="192037"/>
                    <a:pt x="18260" y="191579"/>
                  </a:cubicBezTo>
                  <a:lnTo>
                    <a:pt x="16647" y="191320"/>
                  </a:lnTo>
                  <a:cubicBezTo>
                    <a:pt x="14725" y="191025"/>
                    <a:pt x="13016" y="189934"/>
                    <a:pt x="11938" y="188315"/>
                  </a:cubicBezTo>
                  <a:cubicBezTo>
                    <a:pt x="10817" y="186618"/>
                    <a:pt x="10475" y="184522"/>
                    <a:pt x="10997" y="182557"/>
                  </a:cubicBezTo>
                  <a:lnTo>
                    <a:pt x="29713" y="80261"/>
                  </a:lnTo>
                  <a:lnTo>
                    <a:pt x="29772" y="80111"/>
                  </a:lnTo>
                  <a:cubicBezTo>
                    <a:pt x="34154" y="70105"/>
                    <a:pt x="43342" y="64690"/>
                    <a:pt x="79328" y="64690"/>
                  </a:cubicBezTo>
                  <a:cubicBezTo>
                    <a:pt x="115314" y="64690"/>
                    <a:pt x="124492" y="70105"/>
                    <a:pt x="128841" y="80019"/>
                  </a:cubicBezTo>
                  <a:lnTo>
                    <a:pt x="142380" y="120881"/>
                  </a:lnTo>
                  <a:cubicBezTo>
                    <a:pt x="143031" y="122861"/>
                    <a:pt x="144768" y="124286"/>
                    <a:pt x="146837" y="124538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ED97C65-7383-4C83-8E77-29FF7623735D}"/>
                </a:ext>
              </a:extLst>
            </p:cNvPr>
            <p:cNvSpPr/>
            <p:nvPr/>
          </p:nvSpPr>
          <p:spPr>
            <a:xfrm>
              <a:off x="11461050" y="4710272"/>
              <a:ext cx="80649" cy="234312"/>
            </a:xfrm>
            <a:custGeom>
              <a:avLst/>
              <a:gdLst>
                <a:gd name="connsiteX0" fmla="*/ 75273 w 80649"/>
                <a:gd name="connsiteY0" fmla="*/ 0 h 234312"/>
                <a:gd name="connsiteX1" fmla="*/ 69896 w 80649"/>
                <a:gd name="connsiteY1" fmla="*/ 5377 h 234312"/>
                <a:gd name="connsiteX2" fmla="*/ 69896 w 80649"/>
                <a:gd name="connsiteY2" fmla="*/ 223560 h 234312"/>
                <a:gd name="connsiteX3" fmla="*/ 45701 w 80649"/>
                <a:gd name="connsiteY3" fmla="*/ 223560 h 234312"/>
                <a:gd name="connsiteX4" fmla="*/ 45701 w 80649"/>
                <a:gd name="connsiteY4" fmla="*/ 89940 h 234312"/>
                <a:gd name="connsiteX5" fmla="*/ 34948 w 80649"/>
                <a:gd name="connsiteY5" fmla="*/ 89940 h 234312"/>
                <a:gd name="connsiteX6" fmla="*/ 34948 w 80649"/>
                <a:gd name="connsiteY6" fmla="*/ 223560 h 234312"/>
                <a:gd name="connsiteX7" fmla="*/ 10753 w 80649"/>
                <a:gd name="connsiteY7" fmla="*/ 223560 h 234312"/>
                <a:gd name="connsiteX8" fmla="*/ 10753 w 80649"/>
                <a:gd name="connsiteY8" fmla="*/ 5377 h 234312"/>
                <a:gd name="connsiteX9" fmla="*/ 5377 w 80649"/>
                <a:gd name="connsiteY9" fmla="*/ 0 h 234312"/>
                <a:gd name="connsiteX10" fmla="*/ 0 w 80649"/>
                <a:gd name="connsiteY10" fmla="*/ 5377 h 234312"/>
                <a:gd name="connsiteX11" fmla="*/ 0 w 80649"/>
                <a:gd name="connsiteY11" fmla="*/ 234313 h 234312"/>
                <a:gd name="connsiteX12" fmla="*/ 80649 w 80649"/>
                <a:gd name="connsiteY12" fmla="*/ 234313 h 234312"/>
                <a:gd name="connsiteX13" fmla="*/ 80649 w 80649"/>
                <a:gd name="connsiteY13" fmla="*/ 5377 h 234312"/>
                <a:gd name="connsiteX14" fmla="*/ 75273 w 80649"/>
                <a:gd name="connsiteY14" fmla="*/ 0 h 23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649" h="234312">
                  <a:moveTo>
                    <a:pt x="75273" y="0"/>
                  </a:moveTo>
                  <a:cubicBezTo>
                    <a:pt x="72303" y="0"/>
                    <a:pt x="69896" y="2407"/>
                    <a:pt x="69896" y="5377"/>
                  </a:cubicBezTo>
                  <a:lnTo>
                    <a:pt x="69896" y="223560"/>
                  </a:lnTo>
                  <a:lnTo>
                    <a:pt x="45701" y="223560"/>
                  </a:lnTo>
                  <a:lnTo>
                    <a:pt x="45701" y="89940"/>
                  </a:lnTo>
                  <a:lnTo>
                    <a:pt x="34948" y="89940"/>
                  </a:lnTo>
                  <a:lnTo>
                    <a:pt x="34948" y="223560"/>
                  </a:lnTo>
                  <a:lnTo>
                    <a:pt x="10753" y="223560"/>
                  </a:lnTo>
                  <a:lnTo>
                    <a:pt x="10753" y="5377"/>
                  </a:lnTo>
                  <a:cubicBezTo>
                    <a:pt x="10753" y="2407"/>
                    <a:pt x="8346" y="0"/>
                    <a:pt x="5377" y="0"/>
                  </a:cubicBezTo>
                  <a:cubicBezTo>
                    <a:pt x="2407" y="0"/>
                    <a:pt x="0" y="2407"/>
                    <a:pt x="0" y="5377"/>
                  </a:cubicBezTo>
                  <a:lnTo>
                    <a:pt x="0" y="234313"/>
                  </a:lnTo>
                  <a:lnTo>
                    <a:pt x="80649" y="234313"/>
                  </a:lnTo>
                  <a:lnTo>
                    <a:pt x="80649" y="5377"/>
                  </a:lnTo>
                  <a:cubicBezTo>
                    <a:pt x="80649" y="2407"/>
                    <a:pt x="78242" y="0"/>
                    <a:pt x="75273" y="0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947F271-CFF7-4722-B1C7-64247B9D2EB0}"/>
                </a:ext>
              </a:extLst>
            </p:cNvPr>
            <p:cNvSpPr/>
            <p:nvPr/>
          </p:nvSpPr>
          <p:spPr>
            <a:xfrm>
              <a:off x="11468276" y="4584352"/>
              <a:ext cx="64519" cy="64519"/>
            </a:xfrm>
            <a:custGeom>
              <a:avLst/>
              <a:gdLst>
                <a:gd name="connsiteX0" fmla="*/ 32260 w 64519"/>
                <a:gd name="connsiteY0" fmla="*/ 64519 h 64519"/>
                <a:gd name="connsiteX1" fmla="*/ 64519 w 64519"/>
                <a:gd name="connsiteY1" fmla="*/ 32260 h 64519"/>
                <a:gd name="connsiteX2" fmla="*/ 32260 w 64519"/>
                <a:gd name="connsiteY2" fmla="*/ 0 h 64519"/>
                <a:gd name="connsiteX3" fmla="*/ 0 w 64519"/>
                <a:gd name="connsiteY3" fmla="*/ 32260 h 64519"/>
                <a:gd name="connsiteX4" fmla="*/ 32260 w 64519"/>
                <a:gd name="connsiteY4" fmla="*/ 64519 h 64519"/>
                <a:gd name="connsiteX5" fmla="*/ 32260 w 64519"/>
                <a:gd name="connsiteY5" fmla="*/ 10753 h 64519"/>
                <a:gd name="connsiteX6" fmla="*/ 53766 w 64519"/>
                <a:gd name="connsiteY6" fmla="*/ 32260 h 64519"/>
                <a:gd name="connsiteX7" fmla="*/ 32260 w 64519"/>
                <a:gd name="connsiteY7" fmla="*/ 53766 h 64519"/>
                <a:gd name="connsiteX8" fmla="*/ 10753 w 64519"/>
                <a:gd name="connsiteY8" fmla="*/ 32260 h 64519"/>
                <a:gd name="connsiteX9" fmla="*/ 32260 w 64519"/>
                <a:gd name="connsiteY9" fmla="*/ 10753 h 6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19" h="64519">
                  <a:moveTo>
                    <a:pt x="32260" y="64519"/>
                  </a:moveTo>
                  <a:cubicBezTo>
                    <a:pt x="50076" y="64519"/>
                    <a:pt x="64519" y="50076"/>
                    <a:pt x="64519" y="32260"/>
                  </a:cubicBezTo>
                  <a:cubicBezTo>
                    <a:pt x="64519" y="14443"/>
                    <a:pt x="50076" y="0"/>
                    <a:pt x="32260" y="0"/>
                  </a:cubicBezTo>
                  <a:cubicBezTo>
                    <a:pt x="14443" y="0"/>
                    <a:pt x="0" y="14443"/>
                    <a:pt x="0" y="32260"/>
                  </a:cubicBezTo>
                  <a:cubicBezTo>
                    <a:pt x="21" y="50068"/>
                    <a:pt x="14452" y="64498"/>
                    <a:pt x="32260" y="64519"/>
                  </a:cubicBezTo>
                  <a:close/>
                  <a:moveTo>
                    <a:pt x="32260" y="10753"/>
                  </a:moveTo>
                  <a:cubicBezTo>
                    <a:pt x="44137" y="10753"/>
                    <a:pt x="53766" y="20382"/>
                    <a:pt x="53766" y="32260"/>
                  </a:cubicBezTo>
                  <a:cubicBezTo>
                    <a:pt x="53766" y="44137"/>
                    <a:pt x="44137" y="53766"/>
                    <a:pt x="32260" y="53766"/>
                  </a:cubicBezTo>
                  <a:cubicBezTo>
                    <a:pt x="20382" y="53766"/>
                    <a:pt x="10753" y="44137"/>
                    <a:pt x="10753" y="32260"/>
                  </a:cubicBezTo>
                  <a:cubicBezTo>
                    <a:pt x="10753" y="20382"/>
                    <a:pt x="20382" y="10753"/>
                    <a:pt x="32260" y="10753"/>
                  </a:cubicBezTo>
                  <a:close/>
                </a:path>
              </a:pathLst>
            </a:custGeom>
            <a:grpFill/>
            <a:ln w="535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56" name="Graphic 11" descr="Scientist male outline">
            <a:extLst>
              <a:ext uri="{FF2B5EF4-FFF2-40B4-BE49-F238E27FC236}">
                <a16:creationId xmlns:a16="http://schemas.microsoft.com/office/drawing/2014/main" id="{57FBDC59-95BB-457E-9E48-0406CC7D9255}"/>
              </a:ext>
            </a:extLst>
          </p:cNvPr>
          <p:cNvGrpSpPr/>
          <p:nvPr/>
        </p:nvGrpSpPr>
        <p:grpSpPr>
          <a:xfrm>
            <a:off x="5806380" y="4957971"/>
            <a:ext cx="474976" cy="507484"/>
            <a:chOff x="7909113" y="4062673"/>
            <a:chExt cx="695412" cy="743006"/>
          </a:xfrm>
          <a:solidFill>
            <a:schemeClr val="bg1"/>
          </a:solidFill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9BF6BBF-128C-4EA9-AEB4-CAD232788503}"/>
                </a:ext>
              </a:extLst>
            </p:cNvPr>
            <p:cNvSpPr/>
            <p:nvPr/>
          </p:nvSpPr>
          <p:spPr>
            <a:xfrm>
              <a:off x="8080651" y="4062673"/>
              <a:ext cx="523875" cy="743006"/>
            </a:xfrm>
            <a:custGeom>
              <a:avLst/>
              <a:gdLst>
                <a:gd name="connsiteX0" fmla="*/ 491833 w 523875"/>
                <a:gd name="connsiteY0" fmla="*/ 468906 h 743006"/>
                <a:gd name="connsiteX1" fmla="*/ 373037 w 523875"/>
                <a:gd name="connsiteY1" fmla="*/ 407594 h 743006"/>
                <a:gd name="connsiteX2" fmla="*/ 328755 w 523875"/>
                <a:gd name="connsiteY2" fmla="*/ 389420 h 743006"/>
                <a:gd name="connsiteX3" fmla="*/ 327346 w 523875"/>
                <a:gd name="connsiteY3" fmla="*/ 388696 h 743006"/>
                <a:gd name="connsiteX4" fmla="*/ 326393 w 523875"/>
                <a:gd name="connsiteY4" fmla="*/ 388449 h 743006"/>
                <a:gd name="connsiteX5" fmla="*/ 326212 w 523875"/>
                <a:gd name="connsiteY5" fmla="*/ 388372 h 743006"/>
                <a:gd name="connsiteX6" fmla="*/ 314401 w 523875"/>
                <a:gd name="connsiteY6" fmla="*/ 370751 h 743006"/>
                <a:gd name="connsiteX7" fmla="*/ 314401 w 523875"/>
                <a:gd name="connsiteY7" fmla="*/ 342681 h 743006"/>
                <a:gd name="connsiteX8" fmla="*/ 371570 w 523875"/>
                <a:gd name="connsiteY8" fmla="*/ 228600 h 743006"/>
                <a:gd name="connsiteX9" fmla="*/ 371570 w 523875"/>
                <a:gd name="connsiteY9" fmla="*/ 222333 h 743006"/>
                <a:gd name="connsiteX10" fmla="*/ 392430 w 523875"/>
                <a:gd name="connsiteY10" fmla="*/ 195539 h 743006"/>
                <a:gd name="connsiteX11" fmla="*/ 403012 w 523875"/>
                <a:gd name="connsiteY11" fmla="*/ 157858 h 743006"/>
                <a:gd name="connsiteX12" fmla="*/ 306314 w 523875"/>
                <a:gd name="connsiteY12" fmla="*/ 17450 h 743006"/>
                <a:gd name="connsiteX13" fmla="*/ 283912 w 523875"/>
                <a:gd name="connsiteY13" fmla="*/ 19355 h 743006"/>
                <a:gd name="connsiteX14" fmla="*/ 283912 w 523875"/>
                <a:gd name="connsiteY14" fmla="*/ 19355 h 743006"/>
                <a:gd name="connsiteX15" fmla="*/ 282731 w 523875"/>
                <a:gd name="connsiteY15" fmla="*/ 20174 h 743006"/>
                <a:gd name="connsiteX16" fmla="*/ 278473 w 523875"/>
                <a:gd name="connsiteY16" fmla="*/ 14354 h 743006"/>
                <a:gd name="connsiteX17" fmla="*/ 259804 w 523875"/>
                <a:gd name="connsiteY17" fmla="*/ 2572 h 743006"/>
                <a:gd name="connsiteX18" fmla="*/ 230648 w 523875"/>
                <a:gd name="connsiteY18" fmla="*/ 0 h 743006"/>
                <a:gd name="connsiteX19" fmla="*/ 60531 w 523875"/>
                <a:gd name="connsiteY19" fmla="*/ 141027 h 743006"/>
                <a:gd name="connsiteX20" fmla="*/ 60179 w 523875"/>
                <a:gd name="connsiteY20" fmla="*/ 142932 h 743006"/>
                <a:gd name="connsiteX21" fmla="*/ 35814 w 523875"/>
                <a:gd name="connsiteY21" fmla="*/ 202883 h 743006"/>
                <a:gd name="connsiteX22" fmla="*/ 38451 w 523875"/>
                <a:gd name="connsiteY22" fmla="*/ 216093 h 743006"/>
                <a:gd name="connsiteX23" fmla="*/ 43739 w 523875"/>
                <a:gd name="connsiteY23" fmla="*/ 217694 h 743006"/>
                <a:gd name="connsiteX24" fmla="*/ 85811 w 523875"/>
                <a:gd name="connsiteY24" fmla="*/ 217694 h 743006"/>
                <a:gd name="connsiteX25" fmla="*/ 85811 w 523875"/>
                <a:gd name="connsiteY25" fmla="*/ 228600 h 743006"/>
                <a:gd name="connsiteX26" fmla="*/ 142875 w 523875"/>
                <a:gd name="connsiteY26" fmla="*/ 342605 h 743006"/>
                <a:gd name="connsiteX27" fmla="*/ 142875 w 523875"/>
                <a:gd name="connsiteY27" fmla="*/ 370751 h 743006"/>
                <a:gd name="connsiteX28" fmla="*/ 131054 w 523875"/>
                <a:gd name="connsiteY28" fmla="*/ 388372 h 743006"/>
                <a:gd name="connsiteX29" fmla="*/ 84115 w 523875"/>
                <a:gd name="connsiteY29" fmla="*/ 407670 h 743006"/>
                <a:gd name="connsiteX30" fmla="*/ 0 w 523875"/>
                <a:gd name="connsiteY30" fmla="*/ 445113 h 743006"/>
                <a:gd name="connsiteX31" fmla="*/ 0 w 523875"/>
                <a:gd name="connsiteY31" fmla="*/ 467582 h 743006"/>
                <a:gd name="connsiteX32" fmla="*/ 83068 w 523875"/>
                <a:gd name="connsiteY32" fmla="*/ 428282 h 743006"/>
                <a:gd name="connsiteX33" fmla="*/ 63189 w 523875"/>
                <a:gd name="connsiteY33" fmla="*/ 517141 h 743006"/>
                <a:gd name="connsiteX34" fmla="*/ 70396 w 523875"/>
                <a:gd name="connsiteY34" fmla="*/ 528520 h 743006"/>
                <a:gd name="connsiteX35" fmla="*/ 72476 w 523875"/>
                <a:gd name="connsiteY35" fmla="*/ 528752 h 743006"/>
                <a:gd name="connsiteX36" fmla="*/ 114967 w 523875"/>
                <a:gd name="connsiteY36" fmla="*/ 528752 h 743006"/>
                <a:gd name="connsiteX37" fmla="*/ 93059 w 523875"/>
                <a:gd name="connsiteY37" fmla="*/ 570976 h 743006"/>
                <a:gd name="connsiteX38" fmla="*/ 95841 w 523875"/>
                <a:gd name="connsiteY38" fmla="*/ 583006 h 743006"/>
                <a:gd name="connsiteX39" fmla="*/ 219418 w 523875"/>
                <a:gd name="connsiteY39" fmla="*/ 674761 h 743006"/>
                <a:gd name="connsiteX40" fmla="*/ 219418 w 523875"/>
                <a:gd name="connsiteY40" fmla="*/ 724291 h 743006"/>
                <a:gd name="connsiteX41" fmla="*/ 62132 w 523875"/>
                <a:gd name="connsiteY41" fmla="*/ 714080 h 743006"/>
                <a:gd name="connsiteX42" fmla="*/ 51197 w 523875"/>
                <a:gd name="connsiteY42" fmla="*/ 731320 h 743006"/>
                <a:gd name="connsiteX43" fmla="*/ 231658 w 523875"/>
                <a:gd name="connsiteY43" fmla="*/ 742988 h 743006"/>
                <a:gd name="connsiteX44" fmla="*/ 520008 w 523875"/>
                <a:gd name="connsiteY44" fmla="*/ 698163 h 743006"/>
                <a:gd name="connsiteX45" fmla="*/ 523875 w 523875"/>
                <a:gd name="connsiteY45" fmla="*/ 695325 h 743006"/>
                <a:gd name="connsiteX46" fmla="*/ 523875 w 523875"/>
                <a:gd name="connsiteY46" fmla="*/ 533229 h 743006"/>
                <a:gd name="connsiteX47" fmla="*/ 491833 w 523875"/>
                <a:gd name="connsiteY47" fmla="*/ 468906 h 743006"/>
                <a:gd name="connsiteX48" fmla="*/ 325336 w 523875"/>
                <a:gd name="connsiteY48" fmla="*/ 419614 h 743006"/>
                <a:gd name="connsiteX49" fmla="*/ 327841 w 523875"/>
                <a:gd name="connsiteY49" fmla="*/ 412385 h 743006"/>
                <a:gd name="connsiteX50" fmla="*/ 328441 w 523875"/>
                <a:gd name="connsiteY50" fmla="*/ 410642 h 743006"/>
                <a:gd name="connsiteX51" fmla="*/ 354073 w 523875"/>
                <a:gd name="connsiteY51" fmla="*/ 423701 h 743006"/>
                <a:gd name="connsiteX52" fmla="*/ 373304 w 523875"/>
                <a:gd name="connsiteY52" fmla="*/ 509702 h 743006"/>
                <a:gd name="connsiteX53" fmla="*/ 327050 w 523875"/>
                <a:gd name="connsiteY53" fmla="*/ 509702 h 743006"/>
                <a:gd name="connsiteX54" fmla="*/ 317524 w 523875"/>
                <a:gd name="connsiteY54" fmla="*/ 519226 h 743006"/>
                <a:gd name="connsiteX55" fmla="*/ 318592 w 523875"/>
                <a:gd name="connsiteY55" fmla="*/ 523608 h 743006"/>
                <a:gd name="connsiteX56" fmla="*/ 343929 w 523875"/>
                <a:gd name="connsiteY56" fmla="*/ 572538 h 743006"/>
                <a:gd name="connsiteX57" fmla="*/ 247774 w 523875"/>
                <a:gd name="connsiteY57" fmla="*/ 643976 h 743006"/>
                <a:gd name="connsiteX58" fmla="*/ 311382 w 523875"/>
                <a:gd name="connsiteY58" fmla="*/ 401698 h 743006"/>
                <a:gd name="connsiteX59" fmla="*/ 309182 w 523875"/>
                <a:gd name="connsiteY59" fmla="*/ 408070 h 743006"/>
                <a:gd name="connsiteX60" fmla="*/ 228705 w 523875"/>
                <a:gd name="connsiteY60" fmla="*/ 428625 h 743006"/>
                <a:gd name="connsiteX61" fmla="*/ 148590 w 523875"/>
                <a:gd name="connsiteY61" fmla="*/ 408318 h 743006"/>
                <a:gd name="connsiteX62" fmla="*/ 146218 w 523875"/>
                <a:gd name="connsiteY62" fmla="*/ 401460 h 743006"/>
                <a:gd name="connsiteX63" fmla="*/ 161925 w 523875"/>
                <a:gd name="connsiteY63" fmla="*/ 370751 h 743006"/>
                <a:gd name="connsiteX64" fmla="*/ 161925 w 523875"/>
                <a:gd name="connsiteY64" fmla="*/ 354863 h 743006"/>
                <a:gd name="connsiteX65" fmla="*/ 295332 w 523875"/>
                <a:gd name="connsiteY65" fmla="*/ 354911 h 743006"/>
                <a:gd name="connsiteX66" fmla="*/ 295332 w 523875"/>
                <a:gd name="connsiteY66" fmla="*/ 370751 h 743006"/>
                <a:gd name="connsiteX67" fmla="*/ 311382 w 523875"/>
                <a:gd name="connsiteY67" fmla="*/ 401698 h 743006"/>
                <a:gd name="connsiteX68" fmla="*/ 60550 w 523875"/>
                <a:gd name="connsiteY68" fmla="*/ 198606 h 743006"/>
                <a:gd name="connsiteX69" fmla="*/ 78915 w 523875"/>
                <a:gd name="connsiteY69" fmla="*/ 146418 h 743006"/>
                <a:gd name="connsiteX70" fmla="*/ 79258 w 523875"/>
                <a:gd name="connsiteY70" fmla="*/ 144513 h 743006"/>
                <a:gd name="connsiteX71" fmla="*/ 256556 w 523875"/>
                <a:gd name="connsiteY71" fmla="*/ 21317 h 743006"/>
                <a:gd name="connsiteX72" fmla="*/ 263081 w 523875"/>
                <a:gd name="connsiteY72" fmla="*/ 25575 h 743006"/>
                <a:gd name="connsiteX73" fmla="*/ 272825 w 523875"/>
                <a:gd name="connsiteY73" fmla="*/ 38910 h 743006"/>
                <a:gd name="connsiteX74" fmla="*/ 285960 w 523875"/>
                <a:gd name="connsiteY74" fmla="*/ 41110 h 743006"/>
                <a:gd name="connsiteX75" fmla="*/ 294780 w 523875"/>
                <a:gd name="connsiteY75" fmla="*/ 34966 h 743006"/>
                <a:gd name="connsiteX76" fmla="*/ 297980 w 523875"/>
                <a:gd name="connsiteY76" fmla="*/ 34576 h 743006"/>
                <a:gd name="connsiteX77" fmla="*/ 384077 w 523875"/>
                <a:gd name="connsiteY77" fmla="*/ 159515 h 743006"/>
                <a:gd name="connsiteX78" fmla="*/ 377409 w 523875"/>
                <a:gd name="connsiteY78" fmla="*/ 183909 h 743006"/>
                <a:gd name="connsiteX79" fmla="*/ 370618 w 523875"/>
                <a:gd name="connsiteY79" fmla="*/ 192615 h 743006"/>
                <a:gd name="connsiteX80" fmla="*/ 353911 w 523875"/>
                <a:gd name="connsiteY80" fmla="*/ 157163 h 743006"/>
                <a:gd name="connsiteX81" fmla="*/ 321574 w 523875"/>
                <a:gd name="connsiteY81" fmla="*/ 120063 h 743006"/>
                <a:gd name="connsiteX82" fmla="*/ 312001 w 523875"/>
                <a:gd name="connsiteY82" fmla="*/ 117110 h 743006"/>
                <a:gd name="connsiteX83" fmla="*/ 271548 w 523875"/>
                <a:gd name="connsiteY83" fmla="*/ 150247 h 743006"/>
                <a:gd name="connsiteX84" fmla="*/ 181061 w 523875"/>
                <a:gd name="connsiteY84" fmla="*/ 198577 h 743006"/>
                <a:gd name="connsiteX85" fmla="*/ 104861 w 523875"/>
                <a:gd name="connsiteY85" fmla="*/ 228600 h 743006"/>
                <a:gd name="connsiteX86" fmla="*/ 104861 w 523875"/>
                <a:gd name="connsiteY86" fmla="*/ 217656 h 743006"/>
                <a:gd name="connsiteX87" fmla="*/ 181061 w 523875"/>
                <a:gd name="connsiteY87" fmla="*/ 217656 h 743006"/>
                <a:gd name="connsiteX88" fmla="*/ 286445 w 523875"/>
                <a:gd name="connsiteY88" fmla="*/ 162163 h 743006"/>
                <a:gd name="connsiteX89" fmla="*/ 311534 w 523875"/>
                <a:gd name="connsiteY89" fmla="*/ 137551 h 743006"/>
                <a:gd name="connsiteX90" fmla="*/ 339566 w 523875"/>
                <a:gd name="connsiteY90" fmla="*/ 169707 h 743006"/>
                <a:gd name="connsiteX91" fmla="*/ 352520 w 523875"/>
                <a:gd name="connsiteY91" fmla="*/ 204254 h 743006"/>
                <a:gd name="connsiteX92" fmla="*/ 352520 w 523875"/>
                <a:gd name="connsiteY92" fmla="*/ 219094 h 743006"/>
                <a:gd name="connsiteX93" fmla="*/ 352520 w 523875"/>
                <a:gd name="connsiteY93" fmla="*/ 228619 h 743006"/>
                <a:gd name="connsiteX94" fmla="*/ 228695 w 523875"/>
                <a:gd name="connsiteY94" fmla="*/ 352444 h 743006"/>
                <a:gd name="connsiteX95" fmla="*/ 228695 w 523875"/>
                <a:gd name="connsiteY95" fmla="*/ 352444 h 743006"/>
                <a:gd name="connsiteX96" fmla="*/ 104861 w 523875"/>
                <a:gd name="connsiteY96" fmla="*/ 228600 h 743006"/>
                <a:gd name="connsiteX97" fmla="*/ 113776 w 523875"/>
                <a:gd name="connsiteY97" fmla="*/ 572519 h 743006"/>
                <a:gd name="connsiteX98" fmla="*/ 139122 w 523875"/>
                <a:gd name="connsiteY98" fmla="*/ 523580 h 743006"/>
                <a:gd name="connsiteX99" fmla="*/ 135046 w 523875"/>
                <a:gd name="connsiteY99" fmla="*/ 510741 h 743006"/>
                <a:gd name="connsiteX100" fmla="*/ 130673 w 523875"/>
                <a:gd name="connsiteY100" fmla="*/ 509673 h 743006"/>
                <a:gd name="connsiteX101" fmla="*/ 84401 w 523875"/>
                <a:gd name="connsiteY101" fmla="*/ 509673 h 743006"/>
                <a:gd name="connsiteX102" fmla="*/ 103651 w 523875"/>
                <a:gd name="connsiteY102" fmla="*/ 423672 h 743006"/>
                <a:gd name="connsiteX103" fmla="*/ 129264 w 523875"/>
                <a:gd name="connsiteY103" fmla="*/ 410613 h 743006"/>
                <a:gd name="connsiteX104" fmla="*/ 129778 w 523875"/>
                <a:gd name="connsiteY104" fmla="*/ 412109 h 743006"/>
                <a:gd name="connsiteX105" fmla="*/ 132502 w 523875"/>
                <a:gd name="connsiteY105" fmla="*/ 419967 h 743006"/>
                <a:gd name="connsiteX106" fmla="*/ 209941 w 523875"/>
                <a:gd name="connsiteY106" fmla="*/ 643909 h 743006"/>
                <a:gd name="connsiteX107" fmla="*/ 228857 w 523875"/>
                <a:gd name="connsiteY107" fmla="*/ 640328 h 743006"/>
                <a:gd name="connsiteX108" fmla="*/ 157705 w 523875"/>
                <a:gd name="connsiteY108" fmla="*/ 434588 h 743006"/>
                <a:gd name="connsiteX109" fmla="*/ 300038 w 523875"/>
                <a:gd name="connsiteY109" fmla="*/ 434454 h 743006"/>
                <a:gd name="connsiteX110" fmla="*/ 504825 w 523875"/>
                <a:gd name="connsiteY110" fmla="*/ 685571 h 743006"/>
                <a:gd name="connsiteX111" fmla="*/ 238544 w 523875"/>
                <a:gd name="connsiteY111" fmla="*/ 724348 h 743006"/>
                <a:gd name="connsiteX112" fmla="*/ 238544 w 523875"/>
                <a:gd name="connsiteY112" fmla="*/ 674513 h 743006"/>
                <a:gd name="connsiteX113" fmla="*/ 361788 w 523875"/>
                <a:gd name="connsiteY113" fmla="*/ 583006 h 743006"/>
                <a:gd name="connsiteX114" fmla="*/ 364569 w 523875"/>
                <a:gd name="connsiteY114" fmla="*/ 570976 h 743006"/>
                <a:gd name="connsiteX115" fmla="*/ 342662 w 523875"/>
                <a:gd name="connsiteY115" fmla="*/ 528752 h 743006"/>
                <a:gd name="connsiteX116" fmla="*/ 385191 w 523875"/>
                <a:gd name="connsiteY116" fmla="*/ 528752 h 743006"/>
                <a:gd name="connsiteX117" fmla="*/ 394719 w 523875"/>
                <a:gd name="connsiteY117" fmla="*/ 519230 h 743006"/>
                <a:gd name="connsiteX118" fmla="*/ 394487 w 523875"/>
                <a:gd name="connsiteY118" fmla="*/ 517141 h 743006"/>
                <a:gd name="connsiteX119" fmla="*/ 374647 w 523875"/>
                <a:gd name="connsiteY119" fmla="*/ 428454 h 743006"/>
                <a:gd name="connsiteX120" fmla="*/ 479936 w 523875"/>
                <a:gd name="connsiteY120" fmla="*/ 483784 h 743006"/>
                <a:gd name="connsiteX121" fmla="*/ 504825 w 523875"/>
                <a:gd name="connsiteY121" fmla="*/ 533400 h 74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523875" h="743006">
                  <a:moveTo>
                    <a:pt x="491833" y="468906"/>
                  </a:moveTo>
                  <a:cubicBezTo>
                    <a:pt x="457276" y="440636"/>
                    <a:pt x="416223" y="423024"/>
                    <a:pt x="373037" y="407594"/>
                  </a:cubicBezTo>
                  <a:lnTo>
                    <a:pt x="328755" y="389420"/>
                  </a:lnTo>
                  <a:lnTo>
                    <a:pt x="327346" y="388696"/>
                  </a:lnTo>
                  <a:cubicBezTo>
                    <a:pt x="327034" y="388593"/>
                    <a:pt x="326715" y="388510"/>
                    <a:pt x="326393" y="388449"/>
                  </a:cubicBezTo>
                  <a:lnTo>
                    <a:pt x="326212" y="388372"/>
                  </a:lnTo>
                  <a:cubicBezTo>
                    <a:pt x="319051" y="385456"/>
                    <a:pt x="314377" y="378484"/>
                    <a:pt x="314401" y="370751"/>
                  </a:cubicBezTo>
                  <a:lnTo>
                    <a:pt x="314401" y="342681"/>
                  </a:lnTo>
                  <a:cubicBezTo>
                    <a:pt x="350356" y="315777"/>
                    <a:pt x="371539" y="273508"/>
                    <a:pt x="371570" y="228600"/>
                  </a:cubicBezTo>
                  <a:lnTo>
                    <a:pt x="371570" y="222333"/>
                  </a:lnTo>
                  <a:lnTo>
                    <a:pt x="392430" y="195539"/>
                  </a:lnTo>
                  <a:cubicBezTo>
                    <a:pt x="400731" y="184836"/>
                    <a:pt x="404528" y="171317"/>
                    <a:pt x="403012" y="157858"/>
                  </a:cubicBezTo>
                  <a:cubicBezTo>
                    <a:pt x="397514" y="97379"/>
                    <a:pt x="360857" y="44152"/>
                    <a:pt x="306314" y="17450"/>
                  </a:cubicBezTo>
                  <a:cubicBezTo>
                    <a:pt x="299053" y="13984"/>
                    <a:pt x="290484" y="14712"/>
                    <a:pt x="283912" y="19355"/>
                  </a:cubicBezTo>
                  <a:lnTo>
                    <a:pt x="283912" y="19355"/>
                  </a:lnTo>
                  <a:lnTo>
                    <a:pt x="282731" y="20174"/>
                  </a:lnTo>
                  <a:lnTo>
                    <a:pt x="278473" y="14354"/>
                  </a:lnTo>
                  <a:cubicBezTo>
                    <a:pt x="274024" y="8143"/>
                    <a:pt x="267325" y="3915"/>
                    <a:pt x="259804" y="2572"/>
                  </a:cubicBezTo>
                  <a:cubicBezTo>
                    <a:pt x="250176" y="884"/>
                    <a:pt x="240422" y="24"/>
                    <a:pt x="230648" y="0"/>
                  </a:cubicBezTo>
                  <a:cubicBezTo>
                    <a:pt x="147409" y="-11"/>
                    <a:pt x="75949" y="59228"/>
                    <a:pt x="60531" y="141027"/>
                  </a:cubicBezTo>
                  <a:lnTo>
                    <a:pt x="60179" y="142932"/>
                  </a:lnTo>
                  <a:cubicBezTo>
                    <a:pt x="56212" y="164362"/>
                    <a:pt x="47921" y="184760"/>
                    <a:pt x="35814" y="202883"/>
                  </a:cubicBezTo>
                  <a:cubicBezTo>
                    <a:pt x="32895" y="207258"/>
                    <a:pt x="34075" y="213172"/>
                    <a:pt x="38451" y="216093"/>
                  </a:cubicBezTo>
                  <a:cubicBezTo>
                    <a:pt x="40016" y="217137"/>
                    <a:pt x="41857" y="217694"/>
                    <a:pt x="43739" y="217694"/>
                  </a:cubicBezTo>
                  <a:lnTo>
                    <a:pt x="85811" y="217694"/>
                  </a:lnTo>
                  <a:lnTo>
                    <a:pt x="85811" y="228600"/>
                  </a:lnTo>
                  <a:cubicBezTo>
                    <a:pt x="85835" y="273464"/>
                    <a:pt x="106976" y="315699"/>
                    <a:pt x="142875" y="342605"/>
                  </a:cubicBezTo>
                  <a:lnTo>
                    <a:pt x="142875" y="370751"/>
                  </a:lnTo>
                  <a:cubicBezTo>
                    <a:pt x="142894" y="378485"/>
                    <a:pt x="138217" y="385457"/>
                    <a:pt x="131054" y="388372"/>
                  </a:cubicBezTo>
                  <a:lnTo>
                    <a:pt x="84115" y="407670"/>
                  </a:lnTo>
                  <a:cubicBezTo>
                    <a:pt x="54976" y="417516"/>
                    <a:pt x="26817" y="430051"/>
                    <a:pt x="0" y="445113"/>
                  </a:cubicBezTo>
                  <a:lnTo>
                    <a:pt x="0" y="467582"/>
                  </a:lnTo>
                  <a:cubicBezTo>
                    <a:pt x="26182" y="451509"/>
                    <a:pt x="54035" y="438332"/>
                    <a:pt x="83068" y="428282"/>
                  </a:cubicBezTo>
                  <a:lnTo>
                    <a:pt x="63189" y="517141"/>
                  </a:lnTo>
                  <a:cubicBezTo>
                    <a:pt x="62037" y="522274"/>
                    <a:pt x="65263" y="527369"/>
                    <a:pt x="70396" y="528520"/>
                  </a:cubicBezTo>
                  <a:cubicBezTo>
                    <a:pt x="71079" y="528674"/>
                    <a:pt x="71777" y="528751"/>
                    <a:pt x="72476" y="528752"/>
                  </a:cubicBezTo>
                  <a:lnTo>
                    <a:pt x="114967" y="528752"/>
                  </a:lnTo>
                  <a:lnTo>
                    <a:pt x="93059" y="570976"/>
                  </a:lnTo>
                  <a:cubicBezTo>
                    <a:pt x="90909" y="575125"/>
                    <a:pt x="92088" y="580221"/>
                    <a:pt x="95841" y="583006"/>
                  </a:cubicBezTo>
                  <a:lnTo>
                    <a:pt x="219418" y="674761"/>
                  </a:lnTo>
                  <a:lnTo>
                    <a:pt x="219418" y="724291"/>
                  </a:lnTo>
                  <a:cubicBezTo>
                    <a:pt x="166830" y="724090"/>
                    <a:pt x="114304" y="720680"/>
                    <a:pt x="62132" y="714080"/>
                  </a:cubicBezTo>
                  <a:cubicBezTo>
                    <a:pt x="59707" y="720515"/>
                    <a:pt x="55984" y="726383"/>
                    <a:pt x="51197" y="731320"/>
                  </a:cubicBezTo>
                  <a:cubicBezTo>
                    <a:pt x="111004" y="739412"/>
                    <a:pt x="171305" y="743311"/>
                    <a:pt x="231658" y="742988"/>
                  </a:cubicBezTo>
                  <a:cubicBezTo>
                    <a:pt x="356435" y="742988"/>
                    <a:pt x="480203" y="728034"/>
                    <a:pt x="520008" y="698163"/>
                  </a:cubicBezTo>
                  <a:lnTo>
                    <a:pt x="523875" y="695325"/>
                  </a:lnTo>
                  <a:lnTo>
                    <a:pt x="523875" y="533229"/>
                  </a:lnTo>
                  <a:cubicBezTo>
                    <a:pt x="523405" y="508062"/>
                    <a:pt x="511638" y="484442"/>
                    <a:pt x="491833" y="468906"/>
                  </a:cubicBezTo>
                  <a:close/>
                  <a:moveTo>
                    <a:pt x="325336" y="419614"/>
                  </a:moveTo>
                  <a:lnTo>
                    <a:pt x="327841" y="412385"/>
                  </a:lnTo>
                  <a:lnTo>
                    <a:pt x="328441" y="410642"/>
                  </a:lnTo>
                  <a:lnTo>
                    <a:pt x="354073" y="423701"/>
                  </a:lnTo>
                  <a:lnTo>
                    <a:pt x="373304" y="509702"/>
                  </a:lnTo>
                  <a:lnTo>
                    <a:pt x="327050" y="509702"/>
                  </a:lnTo>
                  <a:cubicBezTo>
                    <a:pt x="321790" y="509702"/>
                    <a:pt x="317525" y="513965"/>
                    <a:pt x="317524" y="519226"/>
                  </a:cubicBezTo>
                  <a:cubicBezTo>
                    <a:pt x="317524" y="520751"/>
                    <a:pt x="317890" y="522254"/>
                    <a:pt x="318592" y="523608"/>
                  </a:cubicBezTo>
                  <a:lnTo>
                    <a:pt x="343929" y="572538"/>
                  </a:lnTo>
                  <a:lnTo>
                    <a:pt x="247774" y="643976"/>
                  </a:lnTo>
                  <a:close/>
                  <a:moveTo>
                    <a:pt x="311382" y="401698"/>
                  </a:moveTo>
                  <a:lnTo>
                    <a:pt x="309182" y="408070"/>
                  </a:lnTo>
                  <a:cubicBezTo>
                    <a:pt x="284835" y="422383"/>
                    <a:pt x="256933" y="429510"/>
                    <a:pt x="228705" y="428625"/>
                  </a:cubicBezTo>
                  <a:cubicBezTo>
                    <a:pt x="200625" y="429488"/>
                    <a:pt x="172867" y="422452"/>
                    <a:pt x="148590" y="408318"/>
                  </a:cubicBezTo>
                  <a:lnTo>
                    <a:pt x="146218" y="401460"/>
                  </a:lnTo>
                  <a:cubicBezTo>
                    <a:pt x="156082" y="394340"/>
                    <a:pt x="161925" y="382915"/>
                    <a:pt x="161925" y="370751"/>
                  </a:cubicBezTo>
                  <a:lnTo>
                    <a:pt x="161925" y="354863"/>
                  </a:lnTo>
                  <a:cubicBezTo>
                    <a:pt x="203626" y="377034"/>
                    <a:pt x="253615" y="377052"/>
                    <a:pt x="295332" y="354911"/>
                  </a:cubicBezTo>
                  <a:lnTo>
                    <a:pt x="295332" y="370751"/>
                  </a:lnTo>
                  <a:cubicBezTo>
                    <a:pt x="295331" y="383063"/>
                    <a:pt x="301318" y="394606"/>
                    <a:pt x="311382" y="401698"/>
                  </a:cubicBezTo>
                  <a:close/>
                  <a:moveTo>
                    <a:pt x="60550" y="198606"/>
                  </a:moveTo>
                  <a:cubicBezTo>
                    <a:pt x="69336" y="182266"/>
                    <a:pt x="75531" y="164660"/>
                    <a:pt x="78915" y="146418"/>
                  </a:cubicBezTo>
                  <a:lnTo>
                    <a:pt x="79258" y="144513"/>
                  </a:lnTo>
                  <a:cubicBezTo>
                    <a:pt x="94691" y="61852"/>
                    <a:pt x="173703" y="6951"/>
                    <a:pt x="256556" y="21317"/>
                  </a:cubicBezTo>
                  <a:cubicBezTo>
                    <a:pt x="259194" y="21851"/>
                    <a:pt x="261529" y="23374"/>
                    <a:pt x="263081" y="25575"/>
                  </a:cubicBezTo>
                  <a:lnTo>
                    <a:pt x="272825" y="38910"/>
                  </a:lnTo>
                  <a:cubicBezTo>
                    <a:pt x="275877" y="43091"/>
                    <a:pt x="281710" y="44068"/>
                    <a:pt x="285960" y="41110"/>
                  </a:cubicBezTo>
                  <a:lnTo>
                    <a:pt x="294780" y="34966"/>
                  </a:lnTo>
                  <a:cubicBezTo>
                    <a:pt x="295706" y="34289"/>
                    <a:pt x="296918" y="34141"/>
                    <a:pt x="297980" y="34576"/>
                  </a:cubicBezTo>
                  <a:cubicBezTo>
                    <a:pt x="346527" y="58330"/>
                    <a:pt x="379165" y="105691"/>
                    <a:pt x="384077" y="159515"/>
                  </a:cubicBezTo>
                  <a:cubicBezTo>
                    <a:pt x="385183" y="168210"/>
                    <a:pt x="382784" y="176986"/>
                    <a:pt x="377409" y="183909"/>
                  </a:cubicBezTo>
                  <a:lnTo>
                    <a:pt x="370618" y="192615"/>
                  </a:lnTo>
                  <a:cubicBezTo>
                    <a:pt x="368453" y="179474"/>
                    <a:pt x="362667" y="167197"/>
                    <a:pt x="353911" y="157163"/>
                  </a:cubicBezTo>
                  <a:lnTo>
                    <a:pt x="321574" y="120063"/>
                  </a:lnTo>
                  <a:cubicBezTo>
                    <a:pt x="319200" y="117344"/>
                    <a:pt x="315494" y="116201"/>
                    <a:pt x="312001" y="117110"/>
                  </a:cubicBezTo>
                  <a:cubicBezTo>
                    <a:pt x="294361" y="121682"/>
                    <a:pt x="283283" y="135560"/>
                    <a:pt x="271548" y="150247"/>
                  </a:cubicBezTo>
                  <a:cubicBezTo>
                    <a:pt x="253451" y="172898"/>
                    <a:pt x="232943" y="198577"/>
                    <a:pt x="181061" y="198577"/>
                  </a:cubicBezTo>
                  <a:close/>
                  <a:moveTo>
                    <a:pt x="104861" y="228600"/>
                  </a:moveTo>
                  <a:lnTo>
                    <a:pt x="104861" y="217656"/>
                  </a:lnTo>
                  <a:lnTo>
                    <a:pt x="181061" y="217656"/>
                  </a:lnTo>
                  <a:cubicBezTo>
                    <a:pt x="242125" y="217656"/>
                    <a:pt x="267738" y="185585"/>
                    <a:pt x="286445" y="162163"/>
                  </a:cubicBezTo>
                  <a:cubicBezTo>
                    <a:pt x="293017" y="152312"/>
                    <a:pt x="301560" y="143931"/>
                    <a:pt x="311534" y="137551"/>
                  </a:cubicBezTo>
                  <a:lnTo>
                    <a:pt x="339566" y="169707"/>
                  </a:lnTo>
                  <a:cubicBezTo>
                    <a:pt x="347909" y="179283"/>
                    <a:pt x="352511" y="191553"/>
                    <a:pt x="352520" y="204254"/>
                  </a:cubicBezTo>
                  <a:lnTo>
                    <a:pt x="352520" y="219094"/>
                  </a:lnTo>
                  <a:lnTo>
                    <a:pt x="352520" y="228619"/>
                  </a:lnTo>
                  <a:cubicBezTo>
                    <a:pt x="352447" y="296975"/>
                    <a:pt x="297051" y="352371"/>
                    <a:pt x="228695" y="352444"/>
                  </a:cubicBezTo>
                  <a:lnTo>
                    <a:pt x="228695" y="352444"/>
                  </a:lnTo>
                  <a:cubicBezTo>
                    <a:pt x="160328" y="352375"/>
                    <a:pt x="104924" y="296968"/>
                    <a:pt x="104861" y="228600"/>
                  </a:cubicBezTo>
                  <a:close/>
                  <a:moveTo>
                    <a:pt x="113776" y="572519"/>
                  </a:moveTo>
                  <a:lnTo>
                    <a:pt x="139122" y="523580"/>
                  </a:lnTo>
                  <a:cubicBezTo>
                    <a:pt x="141542" y="518909"/>
                    <a:pt x="139717" y="513160"/>
                    <a:pt x="135046" y="510741"/>
                  </a:cubicBezTo>
                  <a:cubicBezTo>
                    <a:pt x="133695" y="510041"/>
                    <a:pt x="132196" y="509674"/>
                    <a:pt x="130673" y="509673"/>
                  </a:cubicBezTo>
                  <a:lnTo>
                    <a:pt x="84401" y="509673"/>
                  </a:lnTo>
                  <a:lnTo>
                    <a:pt x="103651" y="423672"/>
                  </a:lnTo>
                  <a:lnTo>
                    <a:pt x="129264" y="410613"/>
                  </a:lnTo>
                  <a:lnTo>
                    <a:pt x="129778" y="412109"/>
                  </a:lnTo>
                  <a:lnTo>
                    <a:pt x="132502" y="419967"/>
                  </a:lnTo>
                  <a:lnTo>
                    <a:pt x="209941" y="643909"/>
                  </a:lnTo>
                  <a:close/>
                  <a:moveTo>
                    <a:pt x="228857" y="640328"/>
                  </a:moveTo>
                  <a:lnTo>
                    <a:pt x="157705" y="434588"/>
                  </a:lnTo>
                  <a:cubicBezTo>
                    <a:pt x="203544" y="452091"/>
                    <a:pt x="254232" y="452044"/>
                    <a:pt x="300038" y="434454"/>
                  </a:cubicBezTo>
                  <a:close/>
                  <a:moveTo>
                    <a:pt x="504825" y="685571"/>
                  </a:moveTo>
                  <a:cubicBezTo>
                    <a:pt x="464820" y="711041"/>
                    <a:pt x="352882" y="723900"/>
                    <a:pt x="238544" y="724348"/>
                  </a:cubicBezTo>
                  <a:lnTo>
                    <a:pt x="238544" y="674513"/>
                  </a:lnTo>
                  <a:lnTo>
                    <a:pt x="361788" y="583006"/>
                  </a:lnTo>
                  <a:cubicBezTo>
                    <a:pt x="365541" y="580221"/>
                    <a:pt x="366719" y="575125"/>
                    <a:pt x="364569" y="570976"/>
                  </a:cubicBezTo>
                  <a:lnTo>
                    <a:pt x="342662" y="528752"/>
                  </a:lnTo>
                  <a:lnTo>
                    <a:pt x="385191" y="528752"/>
                  </a:lnTo>
                  <a:cubicBezTo>
                    <a:pt x="390452" y="528754"/>
                    <a:pt x="394717" y="524490"/>
                    <a:pt x="394719" y="519230"/>
                  </a:cubicBezTo>
                  <a:cubicBezTo>
                    <a:pt x="394719" y="518527"/>
                    <a:pt x="394642" y="517827"/>
                    <a:pt x="394487" y="517141"/>
                  </a:cubicBezTo>
                  <a:lnTo>
                    <a:pt x="374647" y="428454"/>
                  </a:lnTo>
                  <a:cubicBezTo>
                    <a:pt x="412583" y="440897"/>
                    <a:pt x="448170" y="459598"/>
                    <a:pt x="479936" y="483784"/>
                  </a:cubicBezTo>
                  <a:cubicBezTo>
                    <a:pt x="495258" y="495750"/>
                    <a:pt x="504395" y="513964"/>
                    <a:pt x="504825" y="53340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DD2B4E0-CCA7-4D64-B21B-8FC2F6510CAE}"/>
                </a:ext>
              </a:extLst>
            </p:cNvPr>
            <p:cNvSpPr/>
            <p:nvPr/>
          </p:nvSpPr>
          <p:spPr>
            <a:xfrm>
              <a:off x="7909113" y="4457770"/>
              <a:ext cx="218213" cy="332616"/>
            </a:xfrm>
            <a:custGeom>
              <a:avLst/>
              <a:gdLst>
                <a:gd name="connsiteX0" fmla="*/ 152487 w 218213"/>
                <a:gd name="connsiteY0" fmla="*/ 144970 h 332616"/>
                <a:gd name="connsiteX1" fmla="*/ 152487 w 218213"/>
                <a:gd name="connsiteY1" fmla="*/ 48768 h 332616"/>
                <a:gd name="connsiteX2" fmla="*/ 168680 w 218213"/>
                <a:gd name="connsiteY2" fmla="*/ 20193 h 332616"/>
                <a:gd name="connsiteX3" fmla="*/ 173781 w 218213"/>
                <a:gd name="connsiteY3" fmla="*/ 6583 h 332616"/>
                <a:gd name="connsiteX4" fmla="*/ 173442 w 218213"/>
                <a:gd name="connsiteY4" fmla="*/ 5905 h 332616"/>
                <a:gd name="connsiteX5" fmla="*/ 164794 w 218213"/>
                <a:gd name="connsiteY5" fmla="*/ 0 h 332616"/>
                <a:gd name="connsiteX6" fmla="*/ 162965 w 218213"/>
                <a:gd name="connsiteY6" fmla="*/ 191 h 332616"/>
                <a:gd name="connsiteX7" fmla="*/ 54380 w 218213"/>
                <a:gd name="connsiteY7" fmla="*/ 191 h 332616"/>
                <a:gd name="connsiteX8" fmla="*/ 42967 w 218213"/>
                <a:gd name="connsiteY8" fmla="*/ 10282 h 332616"/>
                <a:gd name="connsiteX9" fmla="*/ 42950 w 218213"/>
                <a:gd name="connsiteY9" fmla="*/ 10668 h 332616"/>
                <a:gd name="connsiteX10" fmla="*/ 48665 w 218213"/>
                <a:gd name="connsiteY10" fmla="*/ 21146 h 332616"/>
                <a:gd name="connsiteX11" fmla="*/ 64857 w 218213"/>
                <a:gd name="connsiteY11" fmla="*/ 49721 h 332616"/>
                <a:gd name="connsiteX12" fmla="*/ 64857 w 218213"/>
                <a:gd name="connsiteY12" fmla="*/ 145923 h 332616"/>
                <a:gd name="connsiteX13" fmla="*/ 2945 w 218213"/>
                <a:gd name="connsiteY13" fmla="*/ 286893 h 332616"/>
                <a:gd name="connsiteX14" fmla="*/ 18418 w 218213"/>
                <a:gd name="connsiteY14" fmla="*/ 329039 h 332616"/>
                <a:gd name="connsiteX15" fmla="*/ 20090 w 218213"/>
                <a:gd name="connsiteY15" fmla="*/ 329756 h 332616"/>
                <a:gd name="connsiteX16" fmla="*/ 33425 w 218213"/>
                <a:gd name="connsiteY16" fmla="*/ 332613 h 332616"/>
                <a:gd name="connsiteX17" fmla="*/ 185825 w 218213"/>
                <a:gd name="connsiteY17" fmla="*/ 332613 h 332616"/>
                <a:gd name="connsiteX18" fmla="*/ 218210 w 218213"/>
                <a:gd name="connsiteY18" fmla="*/ 300763 h 332616"/>
                <a:gd name="connsiteX19" fmla="*/ 218210 w 218213"/>
                <a:gd name="connsiteY19" fmla="*/ 300228 h 332616"/>
                <a:gd name="connsiteX20" fmla="*/ 215352 w 218213"/>
                <a:gd name="connsiteY20" fmla="*/ 286893 h 332616"/>
                <a:gd name="connsiteX21" fmla="*/ 142762 w 218213"/>
                <a:gd name="connsiteY21" fmla="*/ 19241 h 332616"/>
                <a:gd name="connsiteX22" fmla="*/ 133437 w 218213"/>
                <a:gd name="connsiteY22" fmla="*/ 48768 h 332616"/>
                <a:gd name="connsiteX23" fmla="*/ 133437 w 218213"/>
                <a:gd name="connsiteY23" fmla="*/ 81153 h 332616"/>
                <a:gd name="connsiteX24" fmla="*/ 83907 w 218213"/>
                <a:gd name="connsiteY24" fmla="*/ 81153 h 332616"/>
                <a:gd name="connsiteX25" fmla="*/ 83907 w 218213"/>
                <a:gd name="connsiteY25" fmla="*/ 49721 h 332616"/>
                <a:gd name="connsiteX26" fmla="*/ 74382 w 218213"/>
                <a:gd name="connsiteY26" fmla="*/ 19241 h 332616"/>
                <a:gd name="connsiteX27" fmla="*/ 185825 w 218213"/>
                <a:gd name="connsiteY27" fmla="*/ 313563 h 332616"/>
                <a:gd name="connsiteX28" fmla="*/ 33425 w 218213"/>
                <a:gd name="connsiteY28" fmla="*/ 313563 h 332616"/>
                <a:gd name="connsiteX29" fmla="*/ 28662 w 218213"/>
                <a:gd name="connsiteY29" fmla="*/ 312715 h 332616"/>
                <a:gd name="connsiteX30" fmla="*/ 27872 w 218213"/>
                <a:gd name="connsiteY30" fmla="*/ 312325 h 332616"/>
                <a:gd name="connsiteX31" fmla="*/ 27052 w 218213"/>
                <a:gd name="connsiteY31" fmla="*/ 312001 h 332616"/>
                <a:gd name="connsiteX32" fmla="*/ 20033 w 218213"/>
                <a:gd name="connsiteY32" fmla="*/ 304971 h 332616"/>
                <a:gd name="connsiteX33" fmla="*/ 20233 w 218213"/>
                <a:gd name="connsiteY33" fmla="*/ 295008 h 332616"/>
                <a:gd name="connsiteX34" fmla="*/ 20337 w 218213"/>
                <a:gd name="connsiteY34" fmla="*/ 294780 h 332616"/>
                <a:gd name="connsiteX35" fmla="*/ 20442 w 218213"/>
                <a:gd name="connsiteY35" fmla="*/ 294551 h 332616"/>
                <a:gd name="connsiteX36" fmla="*/ 82355 w 218213"/>
                <a:gd name="connsiteY36" fmla="*/ 153581 h 332616"/>
                <a:gd name="connsiteX37" fmla="*/ 83964 w 218213"/>
                <a:gd name="connsiteY37" fmla="*/ 149924 h 332616"/>
                <a:gd name="connsiteX38" fmla="*/ 83964 w 218213"/>
                <a:gd name="connsiteY38" fmla="*/ 100203 h 332616"/>
                <a:gd name="connsiteX39" fmla="*/ 133437 w 218213"/>
                <a:gd name="connsiteY39" fmla="*/ 100203 h 332616"/>
                <a:gd name="connsiteX40" fmla="*/ 133437 w 218213"/>
                <a:gd name="connsiteY40" fmla="*/ 148990 h 332616"/>
                <a:gd name="connsiteX41" fmla="*/ 135066 w 218213"/>
                <a:gd name="connsiteY41" fmla="*/ 152676 h 332616"/>
                <a:gd name="connsiteX42" fmla="*/ 197931 w 218213"/>
                <a:gd name="connsiteY42" fmla="*/ 294599 h 332616"/>
                <a:gd name="connsiteX43" fmla="*/ 198112 w 218213"/>
                <a:gd name="connsiteY43" fmla="*/ 295008 h 332616"/>
                <a:gd name="connsiteX44" fmla="*/ 198312 w 218213"/>
                <a:gd name="connsiteY44" fmla="*/ 295408 h 332616"/>
                <a:gd name="connsiteX45" fmla="*/ 199160 w 218213"/>
                <a:gd name="connsiteY45" fmla="*/ 300171 h 332616"/>
                <a:gd name="connsiteX46" fmla="*/ 186481 w 218213"/>
                <a:gd name="connsiteY46" fmla="*/ 313562 h 332616"/>
                <a:gd name="connsiteX47" fmla="*/ 185825 w 218213"/>
                <a:gd name="connsiteY47" fmla="*/ 313563 h 33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8213" h="332616">
                  <a:moveTo>
                    <a:pt x="152487" y="144970"/>
                  </a:moveTo>
                  <a:lnTo>
                    <a:pt x="152487" y="48768"/>
                  </a:lnTo>
                  <a:cubicBezTo>
                    <a:pt x="152706" y="37118"/>
                    <a:pt x="158798" y="26368"/>
                    <a:pt x="168680" y="20193"/>
                  </a:cubicBezTo>
                  <a:cubicBezTo>
                    <a:pt x="173847" y="17843"/>
                    <a:pt x="176130" y="11750"/>
                    <a:pt x="173781" y="6583"/>
                  </a:cubicBezTo>
                  <a:cubicBezTo>
                    <a:pt x="173677" y="6353"/>
                    <a:pt x="173563" y="6127"/>
                    <a:pt x="173442" y="5905"/>
                  </a:cubicBezTo>
                  <a:cubicBezTo>
                    <a:pt x="171922" y="2448"/>
                    <a:pt x="168567" y="157"/>
                    <a:pt x="164794" y="0"/>
                  </a:cubicBezTo>
                  <a:cubicBezTo>
                    <a:pt x="164179" y="4"/>
                    <a:pt x="163567" y="68"/>
                    <a:pt x="162965" y="191"/>
                  </a:cubicBezTo>
                  <a:lnTo>
                    <a:pt x="54380" y="191"/>
                  </a:lnTo>
                  <a:cubicBezTo>
                    <a:pt x="48441" y="-174"/>
                    <a:pt x="43332" y="4343"/>
                    <a:pt x="42967" y="10282"/>
                  </a:cubicBezTo>
                  <a:cubicBezTo>
                    <a:pt x="42958" y="10411"/>
                    <a:pt x="42953" y="10539"/>
                    <a:pt x="42950" y="10668"/>
                  </a:cubicBezTo>
                  <a:cubicBezTo>
                    <a:pt x="42615" y="14984"/>
                    <a:pt x="44856" y="19090"/>
                    <a:pt x="48665" y="21146"/>
                  </a:cubicBezTo>
                  <a:cubicBezTo>
                    <a:pt x="58850" y="27024"/>
                    <a:pt x="65049" y="37962"/>
                    <a:pt x="64857" y="49721"/>
                  </a:cubicBezTo>
                  <a:lnTo>
                    <a:pt x="64857" y="145923"/>
                  </a:lnTo>
                  <a:lnTo>
                    <a:pt x="2945" y="286893"/>
                  </a:lnTo>
                  <a:cubicBezTo>
                    <a:pt x="-4421" y="302805"/>
                    <a:pt x="2507" y="321674"/>
                    <a:pt x="18418" y="329039"/>
                  </a:cubicBezTo>
                  <a:cubicBezTo>
                    <a:pt x="18968" y="329294"/>
                    <a:pt x="19526" y="329533"/>
                    <a:pt x="20090" y="329756"/>
                  </a:cubicBezTo>
                  <a:cubicBezTo>
                    <a:pt x="24261" y="331705"/>
                    <a:pt x="28821" y="332682"/>
                    <a:pt x="33425" y="332613"/>
                  </a:cubicBezTo>
                  <a:lnTo>
                    <a:pt x="185825" y="332613"/>
                  </a:lnTo>
                  <a:cubicBezTo>
                    <a:pt x="203562" y="332761"/>
                    <a:pt x="218062" y="318502"/>
                    <a:pt x="218210" y="300763"/>
                  </a:cubicBezTo>
                  <a:cubicBezTo>
                    <a:pt x="218212" y="300585"/>
                    <a:pt x="218212" y="300406"/>
                    <a:pt x="218210" y="300228"/>
                  </a:cubicBezTo>
                  <a:cubicBezTo>
                    <a:pt x="218278" y="295624"/>
                    <a:pt x="217302" y="291064"/>
                    <a:pt x="215352" y="286893"/>
                  </a:cubicBezTo>
                  <a:close/>
                  <a:moveTo>
                    <a:pt x="142762" y="19241"/>
                  </a:moveTo>
                  <a:cubicBezTo>
                    <a:pt x="136777" y="27932"/>
                    <a:pt x="133530" y="38215"/>
                    <a:pt x="133437" y="48768"/>
                  </a:cubicBezTo>
                  <a:lnTo>
                    <a:pt x="133437" y="81153"/>
                  </a:lnTo>
                  <a:lnTo>
                    <a:pt x="83907" y="81153"/>
                  </a:lnTo>
                  <a:lnTo>
                    <a:pt x="83907" y="49721"/>
                  </a:lnTo>
                  <a:cubicBezTo>
                    <a:pt x="83955" y="38821"/>
                    <a:pt x="80628" y="28173"/>
                    <a:pt x="74382" y="19241"/>
                  </a:cubicBezTo>
                  <a:close/>
                  <a:moveTo>
                    <a:pt x="185825" y="313563"/>
                  </a:moveTo>
                  <a:lnTo>
                    <a:pt x="33425" y="313563"/>
                  </a:lnTo>
                  <a:cubicBezTo>
                    <a:pt x="31796" y="313609"/>
                    <a:pt x="30175" y="313320"/>
                    <a:pt x="28662" y="312715"/>
                  </a:cubicBezTo>
                  <a:lnTo>
                    <a:pt x="27872" y="312325"/>
                  </a:lnTo>
                  <a:lnTo>
                    <a:pt x="27052" y="312001"/>
                  </a:lnTo>
                  <a:cubicBezTo>
                    <a:pt x="23834" y="310741"/>
                    <a:pt x="21289" y="308192"/>
                    <a:pt x="20033" y="304971"/>
                  </a:cubicBezTo>
                  <a:cubicBezTo>
                    <a:pt x="18723" y="301764"/>
                    <a:pt x="18795" y="298160"/>
                    <a:pt x="20233" y="295008"/>
                  </a:cubicBezTo>
                  <a:lnTo>
                    <a:pt x="20337" y="294780"/>
                  </a:lnTo>
                  <a:lnTo>
                    <a:pt x="20442" y="294551"/>
                  </a:lnTo>
                  <a:lnTo>
                    <a:pt x="82355" y="153581"/>
                  </a:lnTo>
                  <a:lnTo>
                    <a:pt x="83964" y="149924"/>
                  </a:lnTo>
                  <a:lnTo>
                    <a:pt x="83964" y="100203"/>
                  </a:lnTo>
                  <a:lnTo>
                    <a:pt x="133437" y="100203"/>
                  </a:lnTo>
                  <a:lnTo>
                    <a:pt x="133437" y="148990"/>
                  </a:lnTo>
                  <a:lnTo>
                    <a:pt x="135066" y="152676"/>
                  </a:lnTo>
                  <a:lnTo>
                    <a:pt x="197931" y="294599"/>
                  </a:lnTo>
                  <a:lnTo>
                    <a:pt x="198112" y="295008"/>
                  </a:lnTo>
                  <a:lnTo>
                    <a:pt x="198312" y="295408"/>
                  </a:lnTo>
                  <a:cubicBezTo>
                    <a:pt x="198919" y="296921"/>
                    <a:pt x="199207" y="298542"/>
                    <a:pt x="199160" y="300171"/>
                  </a:cubicBezTo>
                  <a:cubicBezTo>
                    <a:pt x="199356" y="307370"/>
                    <a:pt x="193680" y="313365"/>
                    <a:pt x="186481" y="313562"/>
                  </a:cubicBezTo>
                  <a:cubicBezTo>
                    <a:pt x="186262" y="313568"/>
                    <a:pt x="186044" y="313568"/>
                    <a:pt x="185825" y="31356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BED591B-8088-436A-A910-BFE1A08E9946}"/>
                </a:ext>
              </a:extLst>
            </p:cNvPr>
            <p:cNvSpPr/>
            <p:nvPr/>
          </p:nvSpPr>
          <p:spPr>
            <a:xfrm>
              <a:off x="8013061" y="4310324"/>
              <a:ext cx="32384" cy="32385"/>
            </a:xfrm>
            <a:custGeom>
              <a:avLst/>
              <a:gdLst>
                <a:gd name="connsiteX0" fmla="*/ 32385 w 32384"/>
                <a:gd name="connsiteY0" fmla="*/ 16193 h 32385"/>
                <a:gd name="connsiteX1" fmla="*/ 16193 w 32384"/>
                <a:gd name="connsiteY1" fmla="*/ 32385 h 32385"/>
                <a:gd name="connsiteX2" fmla="*/ 0 w 32384"/>
                <a:gd name="connsiteY2" fmla="*/ 16193 h 32385"/>
                <a:gd name="connsiteX3" fmla="*/ 16193 w 32384"/>
                <a:gd name="connsiteY3" fmla="*/ 0 h 32385"/>
                <a:gd name="connsiteX4" fmla="*/ 32385 w 32384"/>
                <a:gd name="connsiteY4" fmla="*/ 16193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32385" y="16193"/>
                  </a:moveTo>
                  <a:cubicBezTo>
                    <a:pt x="32385" y="25135"/>
                    <a:pt x="25135" y="32385"/>
                    <a:pt x="16193" y="32385"/>
                  </a:cubicBezTo>
                  <a:cubicBezTo>
                    <a:pt x="7250" y="32385"/>
                    <a:pt x="0" y="25135"/>
                    <a:pt x="0" y="16193"/>
                  </a:cubicBezTo>
                  <a:cubicBezTo>
                    <a:pt x="0" y="7250"/>
                    <a:pt x="7250" y="0"/>
                    <a:pt x="16193" y="0"/>
                  </a:cubicBezTo>
                  <a:cubicBezTo>
                    <a:pt x="25135" y="0"/>
                    <a:pt x="32385" y="7250"/>
                    <a:pt x="32385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E0697E6-B375-4BF9-AAD4-C17C9B5D2145}"/>
                </a:ext>
              </a:extLst>
            </p:cNvPr>
            <p:cNvSpPr/>
            <p:nvPr/>
          </p:nvSpPr>
          <p:spPr>
            <a:xfrm>
              <a:off x="8040645" y="4359854"/>
              <a:ext cx="32385" cy="32384"/>
            </a:xfrm>
            <a:custGeom>
              <a:avLst/>
              <a:gdLst>
                <a:gd name="connsiteX0" fmla="*/ 0 w 32385"/>
                <a:gd name="connsiteY0" fmla="*/ 16193 h 32384"/>
                <a:gd name="connsiteX1" fmla="*/ 16193 w 32385"/>
                <a:gd name="connsiteY1" fmla="*/ 32385 h 32384"/>
                <a:gd name="connsiteX2" fmla="*/ 32385 w 32385"/>
                <a:gd name="connsiteY2" fmla="*/ 16193 h 32384"/>
                <a:gd name="connsiteX3" fmla="*/ 16193 w 32385"/>
                <a:gd name="connsiteY3" fmla="*/ 0 h 32384"/>
                <a:gd name="connsiteX4" fmla="*/ 0 w 32385"/>
                <a:gd name="connsiteY4" fmla="*/ 16193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" h="32384">
                  <a:moveTo>
                    <a:pt x="0" y="16193"/>
                  </a:moveTo>
                  <a:cubicBezTo>
                    <a:pt x="0" y="25136"/>
                    <a:pt x="7249" y="32385"/>
                    <a:pt x="16193" y="32385"/>
                  </a:cubicBez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3" y="0"/>
                  </a:cubicBezTo>
                  <a:cubicBezTo>
                    <a:pt x="7249" y="0"/>
                    <a:pt x="0" y="7249"/>
                    <a:pt x="0" y="1619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79506D7-D778-4681-BEF6-2C5B39D8AE39}"/>
                </a:ext>
              </a:extLst>
            </p:cNvPr>
            <p:cNvSpPr/>
            <p:nvPr/>
          </p:nvSpPr>
          <p:spPr>
            <a:xfrm>
              <a:off x="7980638" y="4348424"/>
              <a:ext cx="32384" cy="32385"/>
            </a:xfrm>
            <a:custGeom>
              <a:avLst/>
              <a:gdLst>
                <a:gd name="connsiteX0" fmla="*/ 16192 w 32384"/>
                <a:gd name="connsiteY0" fmla="*/ 32385 h 32385"/>
                <a:gd name="connsiteX1" fmla="*/ 32385 w 32384"/>
                <a:gd name="connsiteY1" fmla="*/ 16193 h 32385"/>
                <a:gd name="connsiteX2" fmla="*/ 16192 w 32384"/>
                <a:gd name="connsiteY2" fmla="*/ 0 h 32385"/>
                <a:gd name="connsiteX3" fmla="*/ 0 w 32384"/>
                <a:gd name="connsiteY3" fmla="*/ 16193 h 32385"/>
                <a:gd name="connsiteX4" fmla="*/ 16192 w 32384"/>
                <a:gd name="connsiteY4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4" h="32385">
                  <a:moveTo>
                    <a:pt x="16192" y="32385"/>
                  </a:moveTo>
                  <a:cubicBezTo>
                    <a:pt x="25136" y="32385"/>
                    <a:pt x="32385" y="25136"/>
                    <a:pt x="32385" y="16193"/>
                  </a:cubicBezTo>
                  <a:cubicBezTo>
                    <a:pt x="32385" y="7249"/>
                    <a:pt x="25136" y="0"/>
                    <a:pt x="16192" y="0"/>
                  </a:cubicBezTo>
                  <a:cubicBezTo>
                    <a:pt x="7249" y="0"/>
                    <a:pt x="0" y="7249"/>
                    <a:pt x="0" y="16193"/>
                  </a:cubicBezTo>
                  <a:cubicBezTo>
                    <a:pt x="0" y="25136"/>
                    <a:pt x="7249" y="32385"/>
                    <a:pt x="16192" y="32385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C06477A-C7AF-4D62-8472-1DDFFEAD96ED}"/>
                </a:ext>
              </a:extLst>
            </p:cNvPr>
            <p:cNvSpPr/>
            <p:nvPr/>
          </p:nvSpPr>
          <p:spPr>
            <a:xfrm>
              <a:off x="7985401" y="4402716"/>
              <a:ext cx="43815" cy="43814"/>
            </a:xfrm>
            <a:custGeom>
              <a:avLst/>
              <a:gdLst>
                <a:gd name="connsiteX0" fmla="*/ 0 w 43815"/>
                <a:gd name="connsiteY0" fmla="*/ 21907 h 43814"/>
                <a:gd name="connsiteX1" fmla="*/ 21907 w 43815"/>
                <a:gd name="connsiteY1" fmla="*/ 43815 h 43814"/>
                <a:gd name="connsiteX2" fmla="*/ 43815 w 43815"/>
                <a:gd name="connsiteY2" fmla="*/ 21907 h 43814"/>
                <a:gd name="connsiteX3" fmla="*/ 21907 w 43815"/>
                <a:gd name="connsiteY3" fmla="*/ 0 h 43814"/>
                <a:gd name="connsiteX4" fmla="*/ 0 w 43815"/>
                <a:gd name="connsiteY4" fmla="*/ 21907 h 4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" h="43814">
                  <a:moveTo>
                    <a:pt x="0" y="21907"/>
                  </a:moveTo>
                  <a:cubicBezTo>
                    <a:pt x="0" y="34007"/>
                    <a:pt x="9808" y="43815"/>
                    <a:pt x="21907" y="43815"/>
                  </a:cubicBezTo>
                  <a:cubicBezTo>
                    <a:pt x="34007" y="43815"/>
                    <a:pt x="43815" y="34007"/>
                    <a:pt x="43815" y="21907"/>
                  </a:cubicBezTo>
                  <a:cubicBezTo>
                    <a:pt x="43815" y="9808"/>
                    <a:pt x="34007" y="0"/>
                    <a:pt x="21907" y="0"/>
                  </a:cubicBezTo>
                  <a:cubicBezTo>
                    <a:pt x="9808" y="0"/>
                    <a:pt x="0" y="9808"/>
                    <a:pt x="0" y="21907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63" name="Graphic 13" descr="Server outline">
            <a:extLst>
              <a:ext uri="{FF2B5EF4-FFF2-40B4-BE49-F238E27FC236}">
                <a16:creationId xmlns:a16="http://schemas.microsoft.com/office/drawing/2014/main" id="{01793831-0EBB-4CE0-8648-2D876EE3FDCE}"/>
              </a:ext>
            </a:extLst>
          </p:cNvPr>
          <p:cNvGrpSpPr/>
          <p:nvPr/>
        </p:nvGrpSpPr>
        <p:grpSpPr>
          <a:xfrm>
            <a:off x="3718148" y="4979549"/>
            <a:ext cx="515252" cy="493783"/>
            <a:chOff x="5218075" y="4268105"/>
            <a:chExt cx="685800" cy="657225"/>
          </a:xfrm>
          <a:solidFill>
            <a:schemeClr val="bg1"/>
          </a:solidFill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F7DF543-236B-4FB1-9335-B53D3B465EDB}"/>
                </a:ext>
              </a:extLst>
            </p:cNvPr>
            <p:cNvSpPr/>
            <p:nvPr/>
          </p:nvSpPr>
          <p:spPr>
            <a:xfrm>
              <a:off x="5218075" y="4268105"/>
              <a:ext cx="685800" cy="657225"/>
            </a:xfrm>
            <a:custGeom>
              <a:avLst/>
              <a:gdLst>
                <a:gd name="connsiteX0" fmla="*/ 685800 w 685800"/>
                <a:gd name="connsiteY0" fmla="*/ 600075 h 657225"/>
                <a:gd name="connsiteX1" fmla="*/ 419100 w 685800"/>
                <a:gd name="connsiteY1" fmla="*/ 600075 h 657225"/>
                <a:gd name="connsiteX2" fmla="*/ 419100 w 685800"/>
                <a:gd name="connsiteY2" fmla="*/ 561975 h 657225"/>
                <a:gd name="connsiteX3" fmla="*/ 352425 w 685800"/>
                <a:gd name="connsiteY3" fmla="*/ 561975 h 657225"/>
                <a:gd name="connsiteX4" fmla="*/ 352425 w 685800"/>
                <a:gd name="connsiteY4" fmla="*/ 476250 h 657225"/>
                <a:gd name="connsiteX5" fmla="*/ 609600 w 685800"/>
                <a:gd name="connsiteY5" fmla="*/ 476250 h 657225"/>
                <a:gd name="connsiteX6" fmla="*/ 647700 w 685800"/>
                <a:gd name="connsiteY6" fmla="*/ 438150 h 657225"/>
                <a:gd name="connsiteX7" fmla="*/ 647700 w 685800"/>
                <a:gd name="connsiteY7" fmla="*/ 342900 h 657225"/>
                <a:gd name="connsiteX8" fmla="*/ 634536 w 685800"/>
                <a:gd name="connsiteY8" fmla="*/ 314325 h 657225"/>
                <a:gd name="connsiteX9" fmla="*/ 647700 w 685800"/>
                <a:gd name="connsiteY9" fmla="*/ 285750 h 657225"/>
                <a:gd name="connsiteX10" fmla="*/ 647700 w 685800"/>
                <a:gd name="connsiteY10" fmla="*/ 190500 h 657225"/>
                <a:gd name="connsiteX11" fmla="*/ 634536 w 685800"/>
                <a:gd name="connsiteY11" fmla="*/ 161925 h 657225"/>
                <a:gd name="connsiteX12" fmla="*/ 647700 w 685800"/>
                <a:gd name="connsiteY12" fmla="*/ 133350 h 657225"/>
                <a:gd name="connsiteX13" fmla="*/ 647700 w 685800"/>
                <a:gd name="connsiteY13" fmla="*/ 38100 h 657225"/>
                <a:gd name="connsiteX14" fmla="*/ 609600 w 685800"/>
                <a:gd name="connsiteY14" fmla="*/ 0 h 657225"/>
                <a:gd name="connsiteX15" fmla="*/ 76200 w 685800"/>
                <a:gd name="connsiteY15" fmla="*/ 0 h 657225"/>
                <a:gd name="connsiteX16" fmla="*/ 38100 w 685800"/>
                <a:gd name="connsiteY16" fmla="*/ 38100 h 657225"/>
                <a:gd name="connsiteX17" fmla="*/ 38100 w 685800"/>
                <a:gd name="connsiteY17" fmla="*/ 133350 h 657225"/>
                <a:gd name="connsiteX18" fmla="*/ 51264 w 685800"/>
                <a:gd name="connsiteY18" fmla="*/ 161925 h 657225"/>
                <a:gd name="connsiteX19" fmla="*/ 38100 w 685800"/>
                <a:gd name="connsiteY19" fmla="*/ 190500 h 657225"/>
                <a:gd name="connsiteX20" fmla="*/ 38100 w 685800"/>
                <a:gd name="connsiteY20" fmla="*/ 285750 h 657225"/>
                <a:gd name="connsiteX21" fmla="*/ 51264 w 685800"/>
                <a:gd name="connsiteY21" fmla="*/ 314325 h 657225"/>
                <a:gd name="connsiteX22" fmla="*/ 38100 w 685800"/>
                <a:gd name="connsiteY22" fmla="*/ 342900 h 657225"/>
                <a:gd name="connsiteX23" fmla="*/ 38100 w 685800"/>
                <a:gd name="connsiteY23" fmla="*/ 438150 h 657225"/>
                <a:gd name="connsiteX24" fmla="*/ 76200 w 685800"/>
                <a:gd name="connsiteY24" fmla="*/ 476250 h 657225"/>
                <a:gd name="connsiteX25" fmla="*/ 333375 w 685800"/>
                <a:gd name="connsiteY25" fmla="*/ 476250 h 657225"/>
                <a:gd name="connsiteX26" fmla="*/ 333375 w 685800"/>
                <a:gd name="connsiteY26" fmla="*/ 561975 h 657225"/>
                <a:gd name="connsiteX27" fmla="*/ 266700 w 685800"/>
                <a:gd name="connsiteY27" fmla="*/ 561975 h 657225"/>
                <a:gd name="connsiteX28" fmla="*/ 266700 w 685800"/>
                <a:gd name="connsiteY28" fmla="*/ 600075 h 657225"/>
                <a:gd name="connsiteX29" fmla="*/ 0 w 685800"/>
                <a:gd name="connsiteY29" fmla="*/ 600075 h 657225"/>
                <a:gd name="connsiteX30" fmla="*/ 0 w 685800"/>
                <a:gd name="connsiteY30" fmla="*/ 619125 h 657225"/>
                <a:gd name="connsiteX31" fmla="*/ 266700 w 685800"/>
                <a:gd name="connsiteY31" fmla="*/ 619125 h 657225"/>
                <a:gd name="connsiteX32" fmla="*/ 266700 w 685800"/>
                <a:gd name="connsiteY32" fmla="*/ 657225 h 657225"/>
                <a:gd name="connsiteX33" fmla="*/ 419100 w 685800"/>
                <a:gd name="connsiteY33" fmla="*/ 657225 h 657225"/>
                <a:gd name="connsiteX34" fmla="*/ 419100 w 685800"/>
                <a:gd name="connsiteY34" fmla="*/ 619125 h 657225"/>
                <a:gd name="connsiteX35" fmla="*/ 685800 w 685800"/>
                <a:gd name="connsiteY35" fmla="*/ 619125 h 657225"/>
                <a:gd name="connsiteX36" fmla="*/ 57150 w 685800"/>
                <a:gd name="connsiteY36" fmla="*/ 133350 h 657225"/>
                <a:gd name="connsiteX37" fmla="*/ 57150 w 685800"/>
                <a:gd name="connsiteY37" fmla="*/ 38100 h 657225"/>
                <a:gd name="connsiteX38" fmla="*/ 76200 w 685800"/>
                <a:gd name="connsiteY38" fmla="*/ 19050 h 657225"/>
                <a:gd name="connsiteX39" fmla="*/ 609600 w 685800"/>
                <a:gd name="connsiteY39" fmla="*/ 19050 h 657225"/>
                <a:gd name="connsiteX40" fmla="*/ 628650 w 685800"/>
                <a:gd name="connsiteY40" fmla="*/ 38100 h 657225"/>
                <a:gd name="connsiteX41" fmla="*/ 628650 w 685800"/>
                <a:gd name="connsiteY41" fmla="*/ 133350 h 657225"/>
                <a:gd name="connsiteX42" fmla="*/ 609600 w 685800"/>
                <a:gd name="connsiteY42" fmla="*/ 152400 h 657225"/>
                <a:gd name="connsiteX43" fmla="*/ 76200 w 685800"/>
                <a:gd name="connsiteY43" fmla="*/ 152400 h 657225"/>
                <a:gd name="connsiteX44" fmla="*/ 57150 w 685800"/>
                <a:gd name="connsiteY44" fmla="*/ 133350 h 657225"/>
                <a:gd name="connsiteX45" fmla="*/ 57150 w 685800"/>
                <a:gd name="connsiteY45" fmla="*/ 285750 h 657225"/>
                <a:gd name="connsiteX46" fmla="*/ 57150 w 685800"/>
                <a:gd name="connsiteY46" fmla="*/ 190500 h 657225"/>
                <a:gd name="connsiteX47" fmla="*/ 76200 w 685800"/>
                <a:gd name="connsiteY47" fmla="*/ 171450 h 657225"/>
                <a:gd name="connsiteX48" fmla="*/ 609600 w 685800"/>
                <a:gd name="connsiteY48" fmla="*/ 171450 h 657225"/>
                <a:gd name="connsiteX49" fmla="*/ 628650 w 685800"/>
                <a:gd name="connsiteY49" fmla="*/ 190500 h 657225"/>
                <a:gd name="connsiteX50" fmla="*/ 628650 w 685800"/>
                <a:gd name="connsiteY50" fmla="*/ 285750 h 657225"/>
                <a:gd name="connsiteX51" fmla="*/ 609600 w 685800"/>
                <a:gd name="connsiteY51" fmla="*/ 304800 h 657225"/>
                <a:gd name="connsiteX52" fmla="*/ 76200 w 685800"/>
                <a:gd name="connsiteY52" fmla="*/ 304800 h 657225"/>
                <a:gd name="connsiteX53" fmla="*/ 57150 w 685800"/>
                <a:gd name="connsiteY53" fmla="*/ 285750 h 657225"/>
                <a:gd name="connsiteX54" fmla="*/ 57150 w 685800"/>
                <a:gd name="connsiteY54" fmla="*/ 438150 h 657225"/>
                <a:gd name="connsiteX55" fmla="*/ 57150 w 685800"/>
                <a:gd name="connsiteY55" fmla="*/ 342900 h 657225"/>
                <a:gd name="connsiteX56" fmla="*/ 76200 w 685800"/>
                <a:gd name="connsiteY56" fmla="*/ 323850 h 657225"/>
                <a:gd name="connsiteX57" fmla="*/ 609600 w 685800"/>
                <a:gd name="connsiteY57" fmla="*/ 323850 h 657225"/>
                <a:gd name="connsiteX58" fmla="*/ 628650 w 685800"/>
                <a:gd name="connsiteY58" fmla="*/ 342900 h 657225"/>
                <a:gd name="connsiteX59" fmla="*/ 628650 w 685800"/>
                <a:gd name="connsiteY59" fmla="*/ 438150 h 657225"/>
                <a:gd name="connsiteX60" fmla="*/ 609600 w 685800"/>
                <a:gd name="connsiteY60" fmla="*/ 457200 h 657225"/>
                <a:gd name="connsiteX61" fmla="*/ 76200 w 685800"/>
                <a:gd name="connsiteY61" fmla="*/ 457200 h 657225"/>
                <a:gd name="connsiteX62" fmla="*/ 57150 w 685800"/>
                <a:gd name="connsiteY62" fmla="*/ 438150 h 657225"/>
                <a:gd name="connsiteX63" fmla="*/ 400050 w 685800"/>
                <a:gd name="connsiteY63" fmla="*/ 638175 h 657225"/>
                <a:gd name="connsiteX64" fmla="*/ 285750 w 685800"/>
                <a:gd name="connsiteY64" fmla="*/ 638175 h 657225"/>
                <a:gd name="connsiteX65" fmla="*/ 285750 w 685800"/>
                <a:gd name="connsiteY65" fmla="*/ 581025 h 657225"/>
                <a:gd name="connsiteX66" fmla="*/ 400050 w 685800"/>
                <a:gd name="connsiteY66" fmla="*/ 5810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85800" h="657225">
                  <a:moveTo>
                    <a:pt x="685800" y="600075"/>
                  </a:moveTo>
                  <a:lnTo>
                    <a:pt x="419100" y="600075"/>
                  </a:lnTo>
                  <a:lnTo>
                    <a:pt x="419100" y="561975"/>
                  </a:lnTo>
                  <a:lnTo>
                    <a:pt x="352425" y="561975"/>
                  </a:lnTo>
                  <a:lnTo>
                    <a:pt x="352425" y="476250"/>
                  </a:lnTo>
                  <a:lnTo>
                    <a:pt x="609600" y="476250"/>
                  </a:lnTo>
                  <a:cubicBezTo>
                    <a:pt x="630642" y="476250"/>
                    <a:pt x="647700" y="459192"/>
                    <a:pt x="647700" y="438150"/>
                  </a:cubicBezTo>
                  <a:lnTo>
                    <a:pt x="647700" y="342900"/>
                  </a:lnTo>
                  <a:cubicBezTo>
                    <a:pt x="647665" y="331917"/>
                    <a:pt x="642861" y="321490"/>
                    <a:pt x="634536" y="314325"/>
                  </a:cubicBezTo>
                  <a:cubicBezTo>
                    <a:pt x="642861" y="307160"/>
                    <a:pt x="647665" y="296733"/>
                    <a:pt x="647700" y="285750"/>
                  </a:cubicBezTo>
                  <a:lnTo>
                    <a:pt x="647700" y="190500"/>
                  </a:lnTo>
                  <a:cubicBezTo>
                    <a:pt x="647665" y="179517"/>
                    <a:pt x="642861" y="169090"/>
                    <a:pt x="634536" y="161925"/>
                  </a:cubicBezTo>
                  <a:cubicBezTo>
                    <a:pt x="642861" y="154760"/>
                    <a:pt x="647665" y="144333"/>
                    <a:pt x="647700" y="133350"/>
                  </a:cubicBezTo>
                  <a:lnTo>
                    <a:pt x="647700" y="38100"/>
                  </a:lnTo>
                  <a:cubicBezTo>
                    <a:pt x="647700" y="17058"/>
                    <a:pt x="630642" y="0"/>
                    <a:pt x="609600" y="0"/>
                  </a:cubicBezTo>
                  <a:lnTo>
                    <a:pt x="76200" y="0"/>
                  </a:lnTo>
                  <a:cubicBezTo>
                    <a:pt x="55158" y="0"/>
                    <a:pt x="38100" y="17058"/>
                    <a:pt x="38100" y="38100"/>
                  </a:cubicBezTo>
                  <a:lnTo>
                    <a:pt x="38100" y="133350"/>
                  </a:lnTo>
                  <a:cubicBezTo>
                    <a:pt x="38135" y="144333"/>
                    <a:pt x="42939" y="154760"/>
                    <a:pt x="51264" y="161925"/>
                  </a:cubicBezTo>
                  <a:cubicBezTo>
                    <a:pt x="42939" y="169090"/>
                    <a:pt x="38135" y="179517"/>
                    <a:pt x="38100" y="190500"/>
                  </a:cubicBezTo>
                  <a:lnTo>
                    <a:pt x="38100" y="285750"/>
                  </a:lnTo>
                  <a:cubicBezTo>
                    <a:pt x="38135" y="296733"/>
                    <a:pt x="42939" y="307160"/>
                    <a:pt x="51264" y="314325"/>
                  </a:cubicBezTo>
                  <a:cubicBezTo>
                    <a:pt x="42939" y="321490"/>
                    <a:pt x="38135" y="331917"/>
                    <a:pt x="38100" y="342900"/>
                  </a:cubicBezTo>
                  <a:lnTo>
                    <a:pt x="38100" y="438150"/>
                  </a:lnTo>
                  <a:cubicBezTo>
                    <a:pt x="38100" y="459192"/>
                    <a:pt x="55158" y="476250"/>
                    <a:pt x="76200" y="476250"/>
                  </a:cubicBezTo>
                  <a:lnTo>
                    <a:pt x="333375" y="476250"/>
                  </a:lnTo>
                  <a:lnTo>
                    <a:pt x="333375" y="561975"/>
                  </a:lnTo>
                  <a:lnTo>
                    <a:pt x="266700" y="561975"/>
                  </a:lnTo>
                  <a:lnTo>
                    <a:pt x="266700" y="600075"/>
                  </a:lnTo>
                  <a:lnTo>
                    <a:pt x="0" y="600075"/>
                  </a:lnTo>
                  <a:lnTo>
                    <a:pt x="0" y="619125"/>
                  </a:lnTo>
                  <a:lnTo>
                    <a:pt x="266700" y="619125"/>
                  </a:lnTo>
                  <a:lnTo>
                    <a:pt x="266700" y="657225"/>
                  </a:lnTo>
                  <a:lnTo>
                    <a:pt x="419100" y="657225"/>
                  </a:lnTo>
                  <a:lnTo>
                    <a:pt x="419100" y="619125"/>
                  </a:lnTo>
                  <a:lnTo>
                    <a:pt x="685800" y="619125"/>
                  </a:lnTo>
                  <a:close/>
                  <a:moveTo>
                    <a:pt x="57150" y="133350"/>
                  </a:moveTo>
                  <a:lnTo>
                    <a:pt x="57150" y="38100"/>
                  </a:lnTo>
                  <a:cubicBezTo>
                    <a:pt x="57150" y="27579"/>
                    <a:pt x="65679" y="19050"/>
                    <a:pt x="76200" y="19050"/>
                  </a:cubicBezTo>
                  <a:lnTo>
                    <a:pt x="609600" y="19050"/>
                  </a:lnTo>
                  <a:cubicBezTo>
                    <a:pt x="620121" y="19050"/>
                    <a:pt x="628650" y="27579"/>
                    <a:pt x="628650" y="38100"/>
                  </a:cubicBezTo>
                  <a:lnTo>
                    <a:pt x="628650" y="133350"/>
                  </a:lnTo>
                  <a:cubicBezTo>
                    <a:pt x="628650" y="143871"/>
                    <a:pt x="620121" y="152400"/>
                    <a:pt x="609600" y="152400"/>
                  </a:cubicBezTo>
                  <a:lnTo>
                    <a:pt x="76200" y="152400"/>
                  </a:lnTo>
                  <a:cubicBezTo>
                    <a:pt x="65679" y="152400"/>
                    <a:pt x="57150" y="143871"/>
                    <a:pt x="57150" y="133350"/>
                  </a:cubicBezTo>
                  <a:close/>
                  <a:moveTo>
                    <a:pt x="57150" y="285750"/>
                  </a:moveTo>
                  <a:lnTo>
                    <a:pt x="57150" y="190500"/>
                  </a:lnTo>
                  <a:cubicBezTo>
                    <a:pt x="57150" y="179979"/>
                    <a:pt x="65679" y="171450"/>
                    <a:pt x="76200" y="171450"/>
                  </a:cubicBezTo>
                  <a:lnTo>
                    <a:pt x="609600" y="171450"/>
                  </a:lnTo>
                  <a:cubicBezTo>
                    <a:pt x="620121" y="171450"/>
                    <a:pt x="628650" y="179979"/>
                    <a:pt x="628650" y="190500"/>
                  </a:cubicBezTo>
                  <a:lnTo>
                    <a:pt x="628650" y="285750"/>
                  </a:lnTo>
                  <a:cubicBezTo>
                    <a:pt x="628650" y="296271"/>
                    <a:pt x="620121" y="304800"/>
                    <a:pt x="609600" y="304800"/>
                  </a:cubicBezTo>
                  <a:lnTo>
                    <a:pt x="76200" y="304800"/>
                  </a:lnTo>
                  <a:cubicBezTo>
                    <a:pt x="65679" y="304800"/>
                    <a:pt x="57150" y="296271"/>
                    <a:pt x="57150" y="285750"/>
                  </a:cubicBezTo>
                  <a:close/>
                  <a:moveTo>
                    <a:pt x="57150" y="438150"/>
                  </a:moveTo>
                  <a:lnTo>
                    <a:pt x="57150" y="342900"/>
                  </a:lnTo>
                  <a:cubicBezTo>
                    <a:pt x="57150" y="332379"/>
                    <a:pt x="65679" y="323850"/>
                    <a:pt x="76200" y="323850"/>
                  </a:cubicBezTo>
                  <a:lnTo>
                    <a:pt x="609600" y="323850"/>
                  </a:lnTo>
                  <a:cubicBezTo>
                    <a:pt x="620121" y="323850"/>
                    <a:pt x="628650" y="332379"/>
                    <a:pt x="628650" y="342900"/>
                  </a:cubicBezTo>
                  <a:lnTo>
                    <a:pt x="628650" y="438150"/>
                  </a:lnTo>
                  <a:cubicBezTo>
                    <a:pt x="628650" y="448671"/>
                    <a:pt x="620121" y="457200"/>
                    <a:pt x="609600" y="457200"/>
                  </a:cubicBezTo>
                  <a:lnTo>
                    <a:pt x="76200" y="457200"/>
                  </a:lnTo>
                  <a:cubicBezTo>
                    <a:pt x="65679" y="457200"/>
                    <a:pt x="57150" y="448671"/>
                    <a:pt x="57150" y="438150"/>
                  </a:cubicBezTo>
                  <a:close/>
                  <a:moveTo>
                    <a:pt x="400050" y="638175"/>
                  </a:moveTo>
                  <a:lnTo>
                    <a:pt x="285750" y="638175"/>
                  </a:lnTo>
                  <a:lnTo>
                    <a:pt x="285750" y="581025"/>
                  </a:lnTo>
                  <a:lnTo>
                    <a:pt x="400050" y="581025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19923C8-6CC1-47AF-B3F3-B68251B2D52D}"/>
                </a:ext>
              </a:extLst>
            </p:cNvPr>
            <p:cNvSpPr/>
            <p:nvPr/>
          </p:nvSpPr>
          <p:spPr>
            <a:xfrm>
              <a:off x="53323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8C02E0C-1771-4AB8-BB10-7975AD0D01B2}"/>
                </a:ext>
              </a:extLst>
            </p:cNvPr>
            <p:cNvSpPr/>
            <p:nvPr/>
          </p:nvSpPr>
          <p:spPr>
            <a:xfrm>
              <a:off x="542762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9BCEFED-BD9D-43C6-939A-44414C29E881}"/>
                </a:ext>
              </a:extLst>
            </p:cNvPr>
            <p:cNvSpPr/>
            <p:nvPr/>
          </p:nvSpPr>
          <p:spPr>
            <a:xfrm>
              <a:off x="5522875" y="43347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27B291A-7F23-4C72-8281-BCCC97EFE374}"/>
                </a:ext>
              </a:extLst>
            </p:cNvPr>
            <p:cNvSpPr/>
            <p:nvPr/>
          </p:nvSpPr>
          <p:spPr>
            <a:xfrm>
              <a:off x="53323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C367B43-B274-4C10-835C-72B9E3515487}"/>
                </a:ext>
              </a:extLst>
            </p:cNvPr>
            <p:cNvSpPr/>
            <p:nvPr/>
          </p:nvSpPr>
          <p:spPr>
            <a:xfrm>
              <a:off x="542762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32F4132-DC89-471D-B67A-3D690BF2A93B}"/>
                </a:ext>
              </a:extLst>
            </p:cNvPr>
            <p:cNvSpPr/>
            <p:nvPr/>
          </p:nvSpPr>
          <p:spPr>
            <a:xfrm>
              <a:off x="5522875" y="44871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DF0480-66F2-406B-BCFE-B938056BFA2C}"/>
                </a:ext>
              </a:extLst>
            </p:cNvPr>
            <p:cNvSpPr/>
            <p:nvPr/>
          </p:nvSpPr>
          <p:spPr>
            <a:xfrm>
              <a:off x="53323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FE45BC3-7791-4894-A1AD-BA6B83FB01FB}"/>
                </a:ext>
              </a:extLst>
            </p:cNvPr>
            <p:cNvSpPr/>
            <p:nvPr/>
          </p:nvSpPr>
          <p:spPr>
            <a:xfrm>
              <a:off x="542762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24506A6-E062-4D2D-A90D-76BF36139FF2}"/>
                </a:ext>
              </a:extLst>
            </p:cNvPr>
            <p:cNvSpPr/>
            <p:nvPr/>
          </p:nvSpPr>
          <p:spPr>
            <a:xfrm>
              <a:off x="5522875" y="463958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74" name="Graphic 15" descr="Internet Of Things outline">
            <a:extLst>
              <a:ext uri="{FF2B5EF4-FFF2-40B4-BE49-F238E27FC236}">
                <a16:creationId xmlns:a16="http://schemas.microsoft.com/office/drawing/2014/main" id="{9D3CD37A-86C2-4998-99B5-472A98F356FC}"/>
              </a:ext>
            </a:extLst>
          </p:cNvPr>
          <p:cNvGrpSpPr/>
          <p:nvPr/>
        </p:nvGrpSpPr>
        <p:grpSpPr>
          <a:xfrm>
            <a:off x="1617489" y="4970898"/>
            <a:ext cx="585512" cy="527170"/>
            <a:chOff x="-372168" y="5372835"/>
            <a:chExt cx="585512" cy="527170"/>
          </a:xfrm>
          <a:solidFill>
            <a:schemeClr val="bg1"/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3F9B97F-F84C-4AF9-9B94-7C1B5D667634}"/>
                </a:ext>
              </a:extLst>
            </p:cNvPr>
            <p:cNvSpPr/>
            <p:nvPr/>
          </p:nvSpPr>
          <p:spPr>
            <a:xfrm>
              <a:off x="-320122" y="5451092"/>
              <a:ext cx="117108" cy="126399"/>
            </a:xfrm>
            <a:custGeom>
              <a:avLst/>
              <a:gdLst>
                <a:gd name="connsiteX0" fmla="*/ 26029 w 117108"/>
                <a:gd name="connsiteY0" fmla="*/ 51961 h 126399"/>
                <a:gd name="connsiteX1" fmla="*/ 51128 w 117108"/>
                <a:gd name="connsiteY1" fmla="*/ 32444 h 126399"/>
                <a:gd name="connsiteX2" fmla="*/ 84580 w 117108"/>
                <a:gd name="connsiteY2" fmla="*/ 32444 h 126399"/>
                <a:gd name="connsiteX3" fmla="*/ 104097 w 117108"/>
                <a:gd name="connsiteY3" fmla="*/ 51961 h 126399"/>
                <a:gd name="connsiteX4" fmla="*/ 104097 w 117108"/>
                <a:gd name="connsiteY4" fmla="*/ 126399 h 126399"/>
                <a:gd name="connsiteX5" fmla="*/ 112893 w 117108"/>
                <a:gd name="connsiteY5" fmla="*/ 124142 h 126399"/>
                <a:gd name="connsiteX6" fmla="*/ 117109 w 117108"/>
                <a:gd name="connsiteY6" fmla="*/ 113153 h 126399"/>
                <a:gd name="connsiteX7" fmla="*/ 117109 w 117108"/>
                <a:gd name="connsiteY7" fmla="*/ 51961 h 126399"/>
                <a:gd name="connsiteX8" fmla="*/ 84580 w 117108"/>
                <a:gd name="connsiteY8" fmla="*/ 19432 h 126399"/>
                <a:gd name="connsiteX9" fmla="*/ 51121 w 117108"/>
                <a:gd name="connsiteY9" fmla="*/ 19432 h 126399"/>
                <a:gd name="connsiteX10" fmla="*/ 19433 w 117108"/>
                <a:gd name="connsiteY10" fmla="*/ 846 h 126399"/>
                <a:gd name="connsiteX11" fmla="*/ 846 w 117108"/>
                <a:gd name="connsiteY11" fmla="*/ 32535 h 126399"/>
                <a:gd name="connsiteX12" fmla="*/ 26029 w 117108"/>
                <a:gd name="connsiteY12" fmla="*/ 51961 h 12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8" h="126399">
                  <a:moveTo>
                    <a:pt x="26029" y="51961"/>
                  </a:moveTo>
                  <a:cubicBezTo>
                    <a:pt x="37859" y="51917"/>
                    <a:pt x="48170" y="43898"/>
                    <a:pt x="51128" y="32444"/>
                  </a:cubicBezTo>
                  <a:lnTo>
                    <a:pt x="84580" y="32444"/>
                  </a:lnTo>
                  <a:cubicBezTo>
                    <a:pt x="95359" y="32444"/>
                    <a:pt x="104097" y="41181"/>
                    <a:pt x="104097" y="51961"/>
                  </a:cubicBezTo>
                  <a:lnTo>
                    <a:pt x="104097" y="126399"/>
                  </a:lnTo>
                  <a:cubicBezTo>
                    <a:pt x="106986" y="125514"/>
                    <a:pt x="109913" y="124747"/>
                    <a:pt x="112893" y="124142"/>
                  </a:cubicBezTo>
                  <a:cubicBezTo>
                    <a:pt x="114089" y="120402"/>
                    <a:pt x="115497" y="116734"/>
                    <a:pt x="117109" y="113153"/>
                  </a:cubicBezTo>
                  <a:lnTo>
                    <a:pt x="117109" y="51961"/>
                  </a:lnTo>
                  <a:cubicBezTo>
                    <a:pt x="117087" y="34004"/>
                    <a:pt x="102537" y="19454"/>
                    <a:pt x="84580" y="19432"/>
                  </a:cubicBezTo>
                  <a:lnTo>
                    <a:pt x="51121" y="19432"/>
                  </a:lnTo>
                  <a:cubicBezTo>
                    <a:pt x="47503" y="5549"/>
                    <a:pt x="33316" y="-2772"/>
                    <a:pt x="19433" y="846"/>
                  </a:cubicBezTo>
                  <a:cubicBezTo>
                    <a:pt x="5549" y="4464"/>
                    <a:pt x="-2772" y="18652"/>
                    <a:pt x="846" y="32535"/>
                  </a:cubicBezTo>
                  <a:cubicBezTo>
                    <a:pt x="3832" y="43993"/>
                    <a:pt x="14188" y="51982"/>
                    <a:pt x="26029" y="5196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DD96D68-A08D-459B-9A14-C60C2CAB43C2}"/>
                </a:ext>
              </a:extLst>
            </p:cNvPr>
            <p:cNvSpPr/>
            <p:nvPr/>
          </p:nvSpPr>
          <p:spPr>
            <a:xfrm>
              <a:off x="-372168" y="5594029"/>
              <a:ext cx="107747" cy="123712"/>
            </a:xfrm>
            <a:custGeom>
              <a:avLst/>
              <a:gdLst>
                <a:gd name="connsiteX0" fmla="*/ 99993 w 107747"/>
                <a:gd name="connsiteY0" fmla="*/ 110701 h 123712"/>
                <a:gd name="connsiteX1" fmla="*/ 52052 w 107747"/>
                <a:gd name="connsiteY1" fmla="*/ 110701 h 123712"/>
                <a:gd name="connsiteX2" fmla="*/ 32535 w 107747"/>
                <a:gd name="connsiteY2" fmla="*/ 91184 h 123712"/>
                <a:gd name="connsiteX3" fmla="*/ 32535 w 107747"/>
                <a:gd name="connsiteY3" fmla="*/ 51226 h 123712"/>
                <a:gd name="connsiteX4" fmla="*/ 51226 w 107747"/>
                <a:gd name="connsiteY4" fmla="*/ 19523 h 123712"/>
                <a:gd name="connsiteX5" fmla="*/ 19523 w 107747"/>
                <a:gd name="connsiteY5" fmla="*/ 832 h 123712"/>
                <a:gd name="connsiteX6" fmla="*/ 833 w 107747"/>
                <a:gd name="connsiteY6" fmla="*/ 32535 h 123712"/>
                <a:gd name="connsiteX7" fmla="*/ 19523 w 107747"/>
                <a:gd name="connsiteY7" fmla="*/ 51226 h 123712"/>
                <a:gd name="connsiteX8" fmla="*/ 19523 w 107747"/>
                <a:gd name="connsiteY8" fmla="*/ 91184 h 123712"/>
                <a:gd name="connsiteX9" fmla="*/ 52052 w 107747"/>
                <a:gd name="connsiteY9" fmla="*/ 123712 h 123712"/>
                <a:gd name="connsiteX10" fmla="*/ 107747 w 107747"/>
                <a:gd name="connsiteY10" fmla="*/ 123712 h 123712"/>
                <a:gd name="connsiteX11" fmla="*/ 99993 w 107747"/>
                <a:gd name="connsiteY11" fmla="*/ 110701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747" h="123712">
                  <a:moveTo>
                    <a:pt x="99993" y="110701"/>
                  </a:moveTo>
                  <a:lnTo>
                    <a:pt x="52052" y="110701"/>
                  </a:lnTo>
                  <a:cubicBezTo>
                    <a:pt x="41273" y="110701"/>
                    <a:pt x="32535" y="101963"/>
                    <a:pt x="32535" y="91184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3" y="832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3" y="51226"/>
                  </a:cubicBezTo>
                  <a:lnTo>
                    <a:pt x="19523" y="91184"/>
                  </a:lnTo>
                  <a:cubicBezTo>
                    <a:pt x="19545" y="109140"/>
                    <a:pt x="34096" y="123691"/>
                    <a:pt x="52052" y="123712"/>
                  </a:cubicBezTo>
                  <a:lnTo>
                    <a:pt x="107747" y="123712"/>
                  </a:lnTo>
                  <a:cubicBezTo>
                    <a:pt x="104807" y="119597"/>
                    <a:pt x="102213" y="115245"/>
                    <a:pt x="99993" y="110701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3AA6D4C-070B-4EE8-8175-6D0B4F3F9B28}"/>
                </a:ext>
              </a:extLst>
            </p:cNvPr>
            <p:cNvSpPr/>
            <p:nvPr/>
          </p:nvSpPr>
          <p:spPr>
            <a:xfrm>
              <a:off x="-118445" y="5372835"/>
              <a:ext cx="52058" cy="132468"/>
            </a:xfrm>
            <a:custGeom>
              <a:avLst/>
              <a:gdLst>
                <a:gd name="connsiteX0" fmla="*/ 19524 w 52058"/>
                <a:gd name="connsiteY0" fmla="*/ 51226 h 132468"/>
                <a:gd name="connsiteX1" fmla="*/ 19524 w 52058"/>
                <a:gd name="connsiteY1" fmla="*/ 130680 h 132468"/>
                <a:gd name="connsiteX2" fmla="*/ 32535 w 52058"/>
                <a:gd name="connsiteY2" fmla="*/ 132469 h 132468"/>
                <a:gd name="connsiteX3" fmla="*/ 32535 w 52058"/>
                <a:gd name="connsiteY3" fmla="*/ 51226 h 132468"/>
                <a:gd name="connsiteX4" fmla="*/ 51226 w 52058"/>
                <a:gd name="connsiteY4" fmla="*/ 19523 h 132468"/>
                <a:gd name="connsiteX5" fmla="*/ 19524 w 52058"/>
                <a:gd name="connsiteY5" fmla="*/ 833 h 132468"/>
                <a:gd name="connsiteX6" fmla="*/ 833 w 52058"/>
                <a:gd name="connsiteY6" fmla="*/ 32535 h 132468"/>
                <a:gd name="connsiteX7" fmla="*/ 19524 w 52058"/>
                <a:gd name="connsiteY7" fmla="*/ 51226 h 13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32468">
                  <a:moveTo>
                    <a:pt x="19524" y="51226"/>
                  </a:moveTo>
                  <a:lnTo>
                    <a:pt x="19524" y="130680"/>
                  </a:lnTo>
                  <a:cubicBezTo>
                    <a:pt x="23894" y="131004"/>
                    <a:pt x="28239" y="131601"/>
                    <a:pt x="32535" y="132469"/>
                  </a:cubicBezTo>
                  <a:lnTo>
                    <a:pt x="32535" y="51226"/>
                  </a:lnTo>
                  <a:cubicBezTo>
                    <a:pt x="46451" y="47633"/>
                    <a:pt x="54819" y="33439"/>
                    <a:pt x="51226" y="19523"/>
                  </a:cubicBezTo>
                  <a:cubicBezTo>
                    <a:pt x="47633" y="5608"/>
                    <a:pt x="33439" y="-2760"/>
                    <a:pt x="19524" y="833"/>
                  </a:cubicBezTo>
                  <a:cubicBezTo>
                    <a:pt x="5608" y="4426"/>
                    <a:pt x="-2760" y="18619"/>
                    <a:pt x="833" y="32535"/>
                  </a:cubicBezTo>
                  <a:cubicBezTo>
                    <a:pt x="3199" y="41701"/>
                    <a:pt x="10357" y="48859"/>
                    <a:pt x="19524" y="51226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E639927-53A8-4268-85F9-E173A84A5252}"/>
                </a:ext>
              </a:extLst>
            </p:cNvPr>
            <p:cNvSpPr/>
            <p:nvPr/>
          </p:nvSpPr>
          <p:spPr>
            <a:xfrm>
              <a:off x="11674" y="5424880"/>
              <a:ext cx="123614" cy="126965"/>
            </a:xfrm>
            <a:custGeom>
              <a:avLst/>
              <a:gdLst>
                <a:gd name="connsiteX0" fmla="*/ 13011 w 123614"/>
                <a:gd name="connsiteY0" fmla="*/ 117207 h 126965"/>
                <a:gd name="connsiteX1" fmla="*/ 32529 w 123614"/>
                <a:gd name="connsiteY1" fmla="*/ 97690 h 126965"/>
                <a:gd name="connsiteX2" fmla="*/ 71563 w 123614"/>
                <a:gd name="connsiteY2" fmla="*/ 97690 h 126965"/>
                <a:gd name="connsiteX3" fmla="*/ 104091 w 123614"/>
                <a:gd name="connsiteY3" fmla="*/ 65161 h 126965"/>
                <a:gd name="connsiteX4" fmla="*/ 104091 w 123614"/>
                <a:gd name="connsiteY4" fmla="*/ 51226 h 126965"/>
                <a:gd name="connsiteX5" fmla="*/ 122782 w 123614"/>
                <a:gd name="connsiteY5" fmla="*/ 19524 h 126965"/>
                <a:gd name="connsiteX6" fmla="*/ 91080 w 123614"/>
                <a:gd name="connsiteY6" fmla="*/ 833 h 126965"/>
                <a:gd name="connsiteX7" fmla="*/ 72389 w 123614"/>
                <a:gd name="connsiteY7" fmla="*/ 32535 h 126965"/>
                <a:gd name="connsiteX8" fmla="*/ 91080 w 123614"/>
                <a:gd name="connsiteY8" fmla="*/ 51226 h 126965"/>
                <a:gd name="connsiteX9" fmla="*/ 91080 w 123614"/>
                <a:gd name="connsiteY9" fmla="*/ 65161 h 126965"/>
                <a:gd name="connsiteX10" fmla="*/ 71563 w 123614"/>
                <a:gd name="connsiteY10" fmla="*/ 84678 h 126965"/>
                <a:gd name="connsiteX11" fmla="*/ 32529 w 123614"/>
                <a:gd name="connsiteY11" fmla="*/ 84678 h 126965"/>
                <a:gd name="connsiteX12" fmla="*/ 0 w 123614"/>
                <a:gd name="connsiteY12" fmla="*/ 117207 h 126965"/>
                <a:gd name="connsiteX13" fmla="*/ 0 w 123614"/>
                <a:gd name="connsiteY13" fmla="*/ 120317 h 126965"/>
                <a:gd name="connsiteX14" fmla="*/ 13011 w 123614"/>
                <a:gd name="connsiteY14" fmla="*/ 126965 h 12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6965">
                  <a:moveTo>
                    <a:pt x="13011" y="117207"/>
                  </a:moveTo>
                  <a:cubicBezTo>
                    <a:pt x="13011" y="106427"/>
                    <a:pt x="21749" y="97690"/>
                    <a:pt x="32529" y="97690"/>
                  </a:cubicBezTo>
                  <a:lnTo>
                    <a:pt x="71563" y="97690"/>
                  </a:lnTo>
                  <a:cubicBezTo>
                    <a:pt x="89519" y="97668"/>
                    <a:pt x="104070" y="83118"/>
                    <a:pt x="104091" y="65161"/>
                  </a:cubicBezTo>
                  <a:lnTo>
                    <a:pt x="104091" y="51226"/>
                  </a:lnTo>
                  <a:cubicBezTo>
                    <a:pt x="118007" y="47633"/>
                    <a:pt x="126375" y="33439"/>
                    <a:pt x="122782" y="19524"/>
                  </a:cubicBezTo>
                  <a:cubicBezTo>
                    <a:pt x="119189" y="5608"/>
                    <a:pt x="104996" y="-2760"/>
                    <a:pt x="91080" y="833"/>
                  </a:cubicBezTo>
                  <a:cubicBezTo>
                    <a:pt x="77164" y="4426"/>
                    <a:pt x="68796" y="18619"/>
                    <a:pt x="72389" y="32535"/>
                  </a:cubicBezTo>
                  <a:cubicBezTo>
                    <a:pt x="74756" y="41702"/>
                    <a:pt x="81913" y="48859"/>
                    <a:pt x="91080" y="51226"/>
                  </a:cubicBezTo>
                  <a:lnTo>
                    <a:pt x="91080" y="65161"/>
                  </a:lnTo>
                  <a:cubicBezTo>
                    <a:pt x="91080" y="75940"/>
                    <a:pt x="82342" y="84678"/>
                    <a:pt x="71563" y="84678"/>
                  </a:cubicBezTo>
                  <a:lnTo>
                    <a:pt x="32529" y="84678"/>
                  </a:lnTo>
                  <a:cubicBezTo>
                    <a:pt x="14572" y="84700"/>
                    <a:pt x="21" y="99250"/>
                    <a:pt x="0" y="117207"/>
                  </a:cubicBezTo>
                  <a:lnTo>
                    <a:pt x="0" y="120317"/>
                  </a:lnTo>
                  <a:cubicBezTo>
                    <a:pt x="4505" y="122189"/>
                    <a:pt x="8855" y="124413"/>
                    <a:pt x="13011" y="12696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398A3C7-1FAE-46FC-90E5-49BE0F6B18BD}"/>
                </a:ext>
              </a:extLst>
            </p:cNvPr>
            <p:cNvSpPr/>
            <p:nvPr/>
          </p:nvSpPr>
          <p:spPr>
            <a:xfrm>
              <a:off x="-85917" y="5756775"/>
              <a:ext cx="52058" cy="143229"/>
            </a:xfrm>
            <a:custGeom>
              <a:avLst/>
              <a:gdLst>
                <a:gd name="connsiteX0" fmla="*/ 32535 w 52058"/>
                <a:gd name="connsiteY0" fmla="*/ 92004 h 143229"/>
                <a:gd name="connsiteX1" fmla="*/ 32535 w 52058"/>
                <a:gd name="connsiteY1" fmla="*/ 0 h 143229"/>
                <a:gd name="connsiteX2" fmla="*/ 19524 w 52058"/>
                <a:gd name="connsiteY2" fmla="*/ 0 h 143229"/>
                <a:gd name="connsiteX3" fmla="*/ 19524 w 52058"/>
                <a:gd name="connsiteY3" fmla="*/ 92004 h 143229"/>
                <a:gd name="connsiteX4" fmla="*/ 833 w 52058"/>
                <a:gd name="connsiteY4" fmla="*/ 123706 h 143229"/>
                <a:gd name="connsiteX5" fmla="*/ 32535 w 52058"/>
                <a:gd name="connsiteY5" fmla="*/ 142397 h 143229"/>
                <a:gd name="connsiteX6" fmla="*/ 51226 w 52058"/>
                <a:gd name="connsiteY6" fmla="*/ 110695 h 143229"/>
                <a:gd name="connsiteX7" fmla="*/ 32535 w 52058"/>
                <a:gd name="connsiteY7" fmla="*/ 92004 h 14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58" h="143229">
                  <a:moveTo>
                    <a:pt x="32535" y="92004"/>
                  </a:moveTo>
                  <a:lnTo>
                    <a:pt x="32535" y="0"/>
                  </a:lnTo>
                  <a:lnTo>
                    <a:pt x="19524" y="0"/>
                  </a:lnTo>
                  <a:lnTo>
                    <a:pt x="19524" y="92004"/>
                  </a:lnTo>
                  <a:cubicBezTo>
                    <a:pt x="5608" y="95597"/>
                    <a:pt x="-2760" y="109790"/>
                    <a:pt x="833" y="123706"/>
                  </a:cubicBezTo>
                  <a:cubicBezTo>
                    <a:pt x="4426" y="137622"/>
                    <a:pt x="18619" y="145990"/>
                    <a:pt x="32535" y="142397"/>
                  </a:cubicBezTo>
                  <a:cubicBezTo>
                    <a:pt x="46451" y="138804"/>
                    <a:pt x="54819" y="124610"/>
                    <a:pt x="51226" y="110695"/>
                  </a:cubicBezTo>
                  <a:cubicBezTo>
                    <a:pt x="48859" y="101528"/>
                    <a:pt x="41702" y="94370"/>
                    <a:pt x="32535" y="92004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C984DC8-304F-4885-ABA1-67A609FE2BD0}"/>
                </a:ext>
              </a:extLst>
            </p:cNvPr>
            <p:cNvSpPr/>
            <p:nvPr/>
          </p:nvSpPr>
          <p:spPr>
            <a:xfrm>
              <a:off x="-274582" y="5756775"/>
              <a:ext cx="123614" cy="123712"/>
            </a:xfrm>
            <a:custGeom>
              <a:avLst/>
              <a:gdLst>
                <a:gd name="connsiteX0" fmla="*/ 110603 w 123614"/>
                <a:gd name="connsiteY0" fmla="*/ 6506 h 123712"/>
                <a:gd name="connsiteX1" fmla="*/ 91086 w 123614"/>
                <a:gd name="connsiteY1" fmla="*/ 26023 h 123712"/>
                <a:gd name="connsiteX2" fmla="*/ 52052 w 123614"/>
                <a:gd name="connsiteY2" fmla="*/ 26023 h 123712"/>
                <a:gd name="connsiteX3" fmla="*/ 19524 w 123614"/>
                <a:gd name="connsiteY3" fmla="*/ 58551 h 123712"/>
                <a:gd name="connsiteX4" fmla="*/ 19524 w 123614"/>
                <a:gd name="connsiteY4" fmla="*/ 72487 h 123712"/>
                <a:gd name="connsiteX5" fmla="*/ 833 w 123614"/>
                <a:gd name="connsiteY5" fmla="*/ 104189 h 123712"/>
                <a:gd name="connsiteX6" fmla="*/ 32535 w 123614"/>
                <a:gd name="connsiteY6" fmla="*/ 122880 h 123712"/>
                <a:gd name="connsiteX7" fmla="*/ 51226 w 123614"/>
                <a:gd name="connsiteY7" fmla="*/ 91178 h 123712"/>
                <a:gd name="connsiteX8" fmla="*/ 32535 w 123614"/>
                <a:gd name="connsiteY8" fmla="*/ 72487 h 123712"/>
                <a:gd name="connsiteX9" fmla="*/ 32535 w 123614"/>
                <a:gd name="connsiteY9" fmla="*/ 58551 h 123712"/>
                <a:gd name="connsiteX10" fmla="*/ 52052 w 123614"/>
                <a:gd name="connsiteY10" fmla="*/ 39034 h 123712"/>
                <a:gd name="connsiteX11" fmla="*/ 91086 w 123614"/>
                <a:gd name="connsiteY11" fmla="*/ 39034 h 123712"/>
                <a:gd name="connsiteX12" fmla="*/ 123615 w 123614"/>
                <a:gd name="connsiteY12" fmla="*/ 6506 h 123712"/>
                <a:gd name="connsiteX13" fmla="*/ 123615 w 123614"/>
                <a:gd name="connsiteY13" fmla="*/ 0 h 123712"/>
                <a:gd name="connsiteX14" fmla="*/ 110603 w 123614"/>
                <a:gd name="connsiteY14" fmla="*/ 0 h 12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614" h="123712">
                  <a:moveTo>
                    <a:pt x="110603" y="6506"/>
                  </a:moveTo>
                  <a:cubicBezTo>
                    <a:pt x="110603" y="17285"/>
                    <a:pt x="101866" y="26023"/>
                    <a:pt x="91086" y="26023"/>
                  </a:cubicBezTo>
                  <a:lnTo>
                    <a:pt x="52052" y="26023"/>
                  </a:lnTo>
                  <a:cubicBezTo>
                    <a:pt x="34096" y="26044"/>
                    <a:pt x="19545" y="40595"/>
                    <a:pt x="19524" y="58551"/>
                  </a:cubicBezTo>
                  <a:lnTo>
                    <a:pt x="19524" y="72487"/>
                  </a:lnTo>
                  <a:cubicBezTo>
                    <a:pt x="5608" y="76080"/>
                    <a:pt x="-2760" y="90273"/>
                    <a:pt x="833" y="104189"/>
                  </a:cubicBezTo>
                  <a:cubicBezTo>
                    <a:pt x="4426" y="118105"/>
                    <a:pt x="18619" y="126473"/>
                    <a:pt x="32535" y="122880"/>
                  </a:cubicBezTo>
                  <a:cubicBezTo>
                    <a:pt x="46451" y="119287"/>
                    <a:pt x="54819" y="105093"/>
                    <a:pt x="51226" y="91178"/>
                  </a:cubicBezTo>
                  <a:cubicBezTo>
                    <a:pt x="48859" y="82011"/>
                    <a:pt x="41702" y="74853"/>
                    <a:pt x="32535" y="72487"/>
                  </a:cubicBezTo>
                  <a:lnTo>
                    <a:pt x="32535" y="58551"/>
                  </a:lnTo>
                  <a:cubicBezTo>
                    <a:pt x="32535" y="47772"/>
                    <a:pt x="41273" y="39034"/>
                    <a:pt x="52052" y="39034"/>
                  </a:cubicBezTo>
                  <a:lnTo>
                    <a:pt x="91086" y="39034"/>
                  </a:lnTo>
                  <a:cubicBezTo>
                    <a:pt x="109043" y="39013"/>
                    <a:pt x="123593" y="24462"/>
                    <a:pt x="123615" y="6506"/>
                  </a:cubicBezTo>
                  <a:lnTo>
                    <a:pt x="123615" y="0"/>
                  </a:lnTo>
                  <a:lnTo>
                    <a:pt x="110603" y="0"/>
                  </a:ln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37C729-38C4-4790-B8EA-38EABAB0E731}"/>
                </a:ext>
              </a:extLst>
            </p:cNvPr>
            <p:cNvSpPr/>
            <p:nvPr/>
          </p:nvSpPr>
          <p:spPr>
            <a:xfrm>
              <a:off x="106983" y="5613650"/>
              <a:ext cx="106361" cy="51960"/>
            </a:xfrm>
            <a:custGeom>
              <a:avLst/>
              <a:gdLst>
                <a:gd name="connsiteX0" fmla="*/ 80345 w 106361"/>
                <a:gd name="connsiteY0" fmla="*/ 0 h 51960"/>
                <a:gd name="connsiteX1" fmla="*/ 55246 w 106361"/>
                <a:gd name="connsiteY1" fmla="*/ 19517 h 51960"/>
                <a:gd name="connsiteX2" fmla="*/ 0 w 106361"/>
                <a:gd name="connsiteY2" fmla="*/ 19517 h 51960"/>
                <a:gd name="connsiteX3" fmla="*/ 7046 w 106361"/>
                <a:gd name="connsiteY3" fmla="*/ 32529 h 51960"/>
                <a:gd name="connsiteX4" fmla="*/ 55240 w 106361"/>
                <a:gd name="connsiteY4" fmla="*/ 32529 h 51960"/>
                <a:gd name="connsiteX5" fmla="*/ 86929 w 106361"/>
                <a:gd name="connsiteY5" fmla="*/ 51115 h 51960"/>
                <a:gd name="connsiteX6" fmla="*/ 105515 w 106361"/>
                <a:gd name="connsiteY6" fmla="*/ 19426 h 51960"/>
                <a:gd name="connsiteX7" fmla="*/ 80345 w 106361"/>
                <a:gd name="connsiteY7" fmla="*/ 0 h 5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61" h="51960">
                  <a:moveTo>
                    <a:pt x="80345" y="0"/>
                  </a:moveTo>
                  <a:cubicBezTo>
                    <a:pt x="68516" y="44"/>
                    <a:pt x="58204" y="8063"/>
                    <a:pt x="55246" y="19517"/>
                  </a:cubicBezTo>
                  <a:lnTo>
                    <a:pt x="0" y="19517"/>
                  </a:lnTo>
                  <a:cubicBezTo>
                    <a:pt x="2745" y="23628"/>
                    <a:pt x="5103" y="27984"/>
                    <a:pt x="7046" y="32529"/>
                  </a:cubicBezTo>
                  <a:lnTo>
                    <a:pt x="55240" y="32529"/>
                  </a:lnTo>
                  <a:cubicBezTo>
                    <a:pt x="58858" y="46412"/>
                    <a:pt x="73045" y="54733"/>
                    <a:pt x="86929" y="51115"/>
                  </a:cubicBezTo>
                  <a:cubicBezTo>
                    <a:pt x="100812" y="47497"/>
                    <a:pt x="109133" y="33309"/>
                    <a:pt x="105515" y="19426"/>
                  </a:cubicBezTo>
                  <a:cubicBezTo>
                    <a:pt x="102531" y="7973"/>
                    <a:pt x="92181" y="-14"/>
                    <a:pt x="80345" y="0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154E0FA-B377-4447-B40E-D269CC0B2919}"/>
                </a:ext>
              </a:extLst>
            </p:cNvPr>
            <p:cNvSpPr/>
            <p:nvPr/>
          </p:nvSpPr>
          <p:spPr>
            <a:xfrm>
              <a:off x="37697" y="5755969"/>
              <a:ext cx="117102" cy="85296"/>
            </a:xfrm>
            <a:custGeom>
              <a:avLst/>
              <a:gdLst>
                <a:gd name="connsiteX0" fmla="*/ 91080 w 117102"/>
                <a:gd name="connsiteY0" fmla="*/ 33335 h 85296"/>
                <a:gd name="connsiteX1" fmla="*/ 65981 w 117102"/>
                <a:gd name="connsiteY1" fmla="*/ 52852 h 85296"/>
                <a:gd name="connsiteX2" fmla="*/ 32529 w 117102"/>
                <a:gd name="connsiteY2" fmla="*/ 52852 h 85296"/>
                <a:gd name="connsiteX3" fmla="*/ 13011 w 117102"/>
                <a:gd name="connsiteY3" fmla="*/ 33335 h 85296"/>
                <a:gd name="connsiteX4" fmla="*/ 13011 w 117102"/>
                <a:gd name="connsiteY4" fmla="*/ 0 h 85296"/>
                <a:gd name="connsiteX5" fmla="*/ 2212 w 117102"/>
                <a:gd name="connsiteY5" fmla="*/ 807 h 85296"/>
                <a:gd name="connsiteX6" fmla="*/ 0 w 117102"/>
                <a:gd name="connsiteY6" fmla="*/ 807 h 85296"/>
                <a:gd name="connsiteX7" fmla="*/ 0 w 117102"/>
                <a:gd name="connsiteY7" fmla="*/ 33335 h 85296"/>
                <a:gd name="connsiteX8" fmla="*/ 32529 w 117102"/>
                <a:gd name="connsiteY8" fmla="*/ 65864 h 85296"/>
                <a:gd name="connsiteX9" fmla="*/ 65981 w 117102"/>
                <a:gd name="connsiteY9" fmla="*/ 65864 h 85296"/>
                <a:gd name="connsiteX10" fmla="*/ 97670 w 117102"/>
                <a:gd name="connsiteY10" fmla="*/ 84450 h 85296"/>
                <a:gd name="connsiteX11" fmla="*/ 116256 w 117102"/>
                <a:gd name="connsiteY11" fmla="*/ 52761 h 85296"/>
                <a:gd name="connsiteX12" fmla="*/ 91080 w 117102"/>
                <a:gd name="connsiteY12" fmla="*/ 33335 h 8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2" h="85296">
                  <a:moveTo>
                    <a:pt x="91080" y="33335"/>
                  </a:moveTo>
                  <a:cubicBezTo>
                    <a:pt x="79250" y="33379"/>
                    <a:pt x="68938" y="41398"/>
                    <a:pt x="65981" y="52852"/>
                  </a:cubicBezTo>
                  <a:lnTo>
                    <a:pt x="32529" y="52852"/>
                  </a:lnTo>
                  <a:cubicBezTo>
                    <a:pt x="21749" y="52852"/>
                    <a:pt x="13011" y="44115"/>
                    <a:pt x="13011" y="33335"/>
                  </a:cubicBezTo>
                  <a:lnTo>
                    <a:pt x="13011" y="0"/>
                  </a:lnTo>
                  <a:cubicBezTo>
                    <a:pt x="9434" y="509"/>
                    <a:pt x="5826" y="779"/>
                    <a:pt x="2212" y="807"/>
                  </a:cubicBezTo>
                  <a:lnTo>
                    <a:pt x="0" y="807"/>
                  </a:lnTo>
                  <a:lnTo>
                    <a:pt x="0" y="33335"/>
                  </a:lnTo>
                  <a:cubicBezTo>
                    <a:pt x="21" y="51292"/>
                    <a:pt x="14572" y="65842"/>
                    <a:pt x="32529" y="65864"/>
                  </a:cubicBezTo>
                  <a:lnTo>
                    <a:pt x="65981" y="65864"/>
                  </a:lnTo>
                  <a:cubicBezTo>
                    <a:pt x="69599" y="79747"/>
                    <a:pt x="83786" y="88068"/>
                    <a:pt x="97670" y="84450"/>
                  </a:cubicBezTo>
                  <a:cubicBezTo>
                    <a:pt x="111553" y="80832"/>
                    <a:pt x="119874" y="66645"/>
                    <a:pt x="116256" y="52761"/>
                  </a:cubicBezTo>
                  <a:cubicBezTo>
                    <a:pt x="113271" y="41306"/>
                    <a:pt x="102918" y="33318"/>
                    <a:pt x="91080" y="33335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3CAD75A-E646-40E6-A4DD-C0E39E9F842B}"/>
                </a:ext>
              </a:extLst>
            </p:cNvPr>
            <p:cNvSpPr/>
            <p:nvPr/>
          </p:nvSpPr>
          <p:spPr>
            <a:xfrm>
              <a:off x="-261829" y="5522569"/>
              <a:ext cx="362612" cy="214679"/>
            </a:xfrm>
            <a:custGeom>
              <a:avLst/>
              <a:gdLst>
                <a:gd name="connsiteX0" fmla="*/ 14629 w 362612"/>
                <a:gd name="connsiteY0" fmla="*/ 99154 h 214679"/>
                <a:gd name="connsiteX1" fmla="*/ 7076 w 362612"/>
                <a:gd name="connsiteY1" fmla="*/ 173371 h 214679"/>
                <a:gd name="connsiteX2" fmla="*/ 69772 w 362612"/>
                <a:gd name="connsiteY2" fmla="*/ 214481 h 214679"/>
                <a:gd name="connsiteX3" fmla="*/ 70188 w 362612"/>
                <a:gd name="connsiteY3" fmla="*/ 214481 h 214679"/>
                <a:gd name="connsiteX4" fmla="*/ 89321 w 362612"/>
                <a:gd name="connsiteY4" fmla="*/ 214676 h 214679"/>
                <a:gd name="connsiteX5" fmla="*/ 301733 w 362612"/>
                <a:gd name="connsiteY5" fmla="*/ 214676 h 214679"/>
                <a:gd name="connsiteX6" fmla="*/ 362609 w 362612"/>
                <a:gd name="connsiteY6" fmla="*/ 155061 h 214679"/>
                <a:gd name="connsiteX7" fmla="*/ 309624 w 362612"/>
                <a:gd name="connsiteY7" fmla="*/ 94620 h 214679"/>
                <a:gd name="connsiteX8" fmla="*/ 279893 w 362612"/>
                <a:gd name="connsiteY8" fmla="*/ 48221 h 214679"/>
                <a:gd name="connsiteX9" fmla="*/ 237892 w 362612"/>
                <a:gd name="connsiteY9" fmla="*/ 35040 h 214679"/>
                <a:gd name="connsiteX10" fmla="*/ 224016 w 362612"/>
                <a:gd name="connsiteY10" fmla="*/ 36342 h 214679"/>
                <a:gd name="connsiteX11" fmla="*/ 154125 w 362612"/>
                <a:gd name="connsiteY11" fmla="*/ 1 h 214679"/>
                <a:gd name="connsiteX12" fmla="*/ 134393 w 362612"/>
                <a:gd name="connsiteY12" fmla="*/ 2304 h 214679"/>
                <a:gd name="connsiteX13" fmla="*/ 70377 w 362612"/>
                <a:gd name="connsiteY13" fmla="*/ 70392 h 214679"/>
                <a:gd name="connsiteX14" fmla="*/ 14629 w 362612"/>
                <a:gd name="connsiteY14" fmla="*/ 99154 h 214679"/>
                <a:gd name="connsiteX15" fmla="*/ 72881 w 362612"/>
                <a:gd name="connsiteY15" fmla="*/ 83358 h 214679"/>
                <a:gd name="connsiteX16" fmla="*/ 82217 w 362612"/>
                <a:gd name="connsiteY16" fmla="*/ 84087 h 214679"/>
                <a:gd name="connsiteX17" fmla="*/ 82287 w 362612"/>
                <a:gd name="connsiteY17" fmla="*/ 84043 h 214679"/>
                <a:gd name="connsiteX18" fmla="*/ 82289 w 362612"/>
                <a:gd name="connsiteY18" fmla="*/ 84028 h 214679"/>
                <a:gd name="connsiteX19" fmla="*/ 82289 w 362612"/>
                <a:gd name="connsiteY19" fmla="*/ 81986 h 214679"/>
                <a:gd name="connsiteX20" fmla="*/ 137360 w 362612"/>
                <a:gd name="connsiteY20" fmla="*/ 14977 h 214679"/>
                <a:gd name="connsiteX21" fmla="*/ 217894 w 362612"/>
                <a:gd name="connsiteY21" fmla="*/ 51409 h 214679"/>
                <a:gd name="connsiteX22" fmla="*/ 217972 w 362612"/>
                <a:gd name="connsiteY22" fmla="*/ 51409 h 214679"/>
                <a:gd name="connsiteX23" fmla="*/ 272418 w 362612"/>
                <a:gd name="connsiteY23" fmla="*/ 58890 h 214679"/>
                <a:gd name="connsiteX24" fmla="*/ 297732 w 362612"/>
                <a:gd name="connsiteY24" fmla="*/ 106044 h 214679"/>
                <a:gd name="connsiteX25" fmla="*/ 297732 w 362612"/>
                <a:gd name="connsiteY25" fmla="*/ 107267 h 214679"/>
                <a:gd name="connsiteX26" fmla="*/ 297803 w 362612"/>
                <a:gd name="connsiteY26" fmla="*/ 107319 h 214679"/>
                <a:gd name="connsiteX27" fmla="*/ 301707 w 362612"/>
                <a:gd name="connsiteY27" fmla="*/ 107137 h 214679"/>
                <a:gd name="connsiteX28" fmla="*/ 349528 w 362612"/>
                <a:gd name="connsiteY28" fmla="*/ 153850 h 214679"/>
                <a:gd name="connsiteX29" fmla="*/ 302816 w 362612"/>
                <a:gd name="connsiteY29" fmla="*/ 201671 h 214679"/>
                <a:gd name="connsiteX30" fmla="*/ 301707 w 362612"/>
                <a:gd name="connsiteY30" fmla="*/ 201671 h 214679"/>
                <a:gd name="connsiteX31" fmla="*/ 89452 w 362612"/>
                <a:gd name="connsiteY31" fmla="*/ 201671 h 214679"/>
                <a:gd name="connsiteX32" fmla="*/ 70325 w 362612"/>
                <a:gd name="connsiteY32" fmla="*/ 201476 h 214679"/>
                <a:gd name="connsiteX33" fmla="*/ 18806 w 362612"/>
                <a:gd name="connsiteY33" fmla="*/ 167737 h 214679"/>
                <a:gd name="connsiteX34" fmla="*/ 24986 w 362612"/>
                <a:gd name="connsiteY34" fmla="*/ 107020 h 214679"/>
                <a:gd name="connsiteX35" fmla="*/ 72881 w 362612"/>
                <a:gd name="connsiteY35" fmla="*/ 83358 h 21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62612" h="214679">
                  <a:moveTo>
                    <a:pt x="14629" y="99154"/>
                  </a:moveTo>
                  <a:cubicBezTo>
                    <a:pt x="-1669" y="120495"/>
                    <a:pt x="-4588" y="149185"/>
                    <a:pt x="7076" y="173371"/>
                  </a:cubicBezTo>
                  <a:cubicBezTo>
                    <a:pt x="18757" y="197621"/>
                    <a:pt x="42876" y="213437"/>
                    <a:pt x="69772" y="214481"/>
                  </a:cubicBezTo>
                  <a:lnTo>
                    <a:pt x="70188" y="214481"/>
                  </a:lnTo>
                  <a:lnTo>
                    <a:pt x="89321" y="214676"/>
                  </a:lnTo>
                  <a:lnTo>
                    <a:pt x="301733" y="214676"/>
                  </a:lnTo>
                  <a:cubicBezTo>
                    <a:pt x="335006" y="215025"/>
                    <a:pt x="362261" y="188334"/>
                    <a:pt x="362609" y="155061"/>
                  </a:cubicBezTo>
                  <a:cubicBezTo>
                    <a:pt x="362931" y="124355"/>
                    <a:pt x="340108" y="98320"/>
                    <a:pt x="309624" y="94620"/>
                  </a:cubicBezTo>
                  <a:cubicBezTo>
                    <a:pt x="306252" y="75825"/>
                    <a:pt x="295559" y="59138"/>
                    <a:pt x="279893" y="48221"/>
                  </a:cubicBezTo>
                  <a:cubicBezTo>
                    <a:pt x="267582" y="39611"/>
                    <a:pt x="252915" y="35008"/>
                    <a:pt x="237892" y="35040"/>
                  </a:cubicBezTo>
                  <a:cubicBezTo>
                    <a:pt x="233236" y="35036"/>
                    <a:pt x="228590" y="35471"/>
                    <a:pt x="224016" y="36342"/>
                  </a:cubicBezTo>
                  <a:cubicBezTo>
                    <a:pt x="208108" y="13477"/>
                    <a:pt x="181979" y="-110"/>
                    <a:pt x="154125" y="1"/>
                  </a:cubicBezTo>
                  <a:cubicBezTo>
                    <a:pt x="147480" y="3"/>
                    <a:pt x="140859" y="776"/>
                    <a:pt x="134393" y="2304"/>
                  </a:cubicBezTo>
                  <a:cubicBezTo>
                    <a:pt x="101242" y="9955"/>
                    <a:pt x="75972" y="36833"/>
                    <a:pt x="70377" y="70392"/>
                  </a:cubicBezTo>
                  <a:cubicBezTo>
                    <a:pt x="48431" y="71172"/>
                    <a:pt x="27984" y="81722"/>
                    <a:pt x="14629" y="99154"/>
                  </a:cubicBezTo>
                  <a:close/>
                  <a:moveTo>
                    <a:pt x="72881" y="83358"/>
                  </a:moveTo>
                  <a:cubicBezTo>
                    <a:pt x="76007" y="83359"/>
                    <a:pt x="79129" y="83603"/>
                    <a:pt x="82217" y="84087"/>
                  </a:cubicBezTo>
                  <a:cubicBezTo>
                    <a:pt x="82248" y="84094"/>
                    <a:pt x="82280" y="84075"/>
                    <a:pt x="82287" y="84043"/>
                  </a:cubicBezTo>
                  <a:cubicBezTo>
                    <a:pt x="82288" y="84038"/>
                    <a:pt x="82289" y="84033"/>
                    <a:pt x="82289" y="84028"/>
                  </a:cubicBezTo>
                  <a:cubicBezTo>
                    <a:pt x="82289" y="83677"/>
                    <a:pt x="82289" y="82448"/>
                    <a:pt x="82289" y="81986"/>
                  </a:cubicBezTo>
                  <a:cubicBezTo>
                    <a:pt x="83325" y="49745"/>
                    <a:pt x="105930" y="22240"/>
                    <a:pt x="137360" y="14977"/>
                  </a:cubicBezTo>
                  <a:cubicBezTo>
                    <a:pt x="169368" y="7371"/>
                    <a:pt x="202473" y="22347"/>
                    <a:pt x="217894" y="51409"/>
                  </a:cubicBezTo>
                  <a:cubicBezTo>
                    <a:pt x="217917" y="51426"/>
                    <a:pt x="217948" y="51426"/>
                    <a:pt x="217972" y="51409"/>
                  </a:cubicBezTo>
                  <a:cubicBezTo>
                    <a:pt x="236272" y="45047"/>
                    <a:pt x="256512" y="47828"/>
                    <a:pt x="272418" y="58890"/>
                  </a:cubicBezTo>
                  <a:cubicBezTo>
                    <a:pt x="287925" y="69644"/>
                    <a:pt x="297338" y="87178"/>
                    <a:pt x="297732" y="106044"/>
                  </a:cubicBezTo>
                  <a:cubicBezTo>
                    <a:pt x="297732" y="106258"/>
                    <a:pt x="297732" y="107033"/>
                    <a:pt x="297732" y="107267"/>
                  </a:cubicBezTo>
                  <a:cubicBezTo>
                    <a:pt x="297732" y="107306"/>
                    <a:pt x="297732" y="107325"/>
                    <a:pt x="297803" y="107319"/>
                  </a:cubicBezTo>
                  <a:cubicBezTo>
                    <a:pt x="299099" y="107167"/>
                    <a:pt x="300403" y="107106"/>
                    <a:pt x="301707" y="107137"/>
                  </a:cubicBezTo>
                  <a:cubicBezTo>
                    <a:pt x="327812" y="106830"/>
                    <a:pt x="349223" y="127744"/>
                    <a:pt x="349528" y="153850"/>
                  </a:cubicBezTo>
                  <a:cubicBezTo>
                    <a:pt x="349835" y="179954"/>
                    <a:pt x="328921" y="201365"/>
                    <a:pt x="302816" y="201671"/>
                  </a:cubicBezTo>
                  <a:cubicBezTo>
                    <a:pt x="302446" y="201676"/>
                    <a:pt x="302076" y="201676"/>
                    <a:pt x="301707" y="201671"/>
                  </a:cubicBezTo>
                  <a:lnTo>
                    <a:pt x="89452" y="201671"/>
                  </a:lnTo>
                  <a:lnTo>
                    <a:pt x="70325" y="201476"/>
                  </a:lnTo>
                  <a:cubicBezTo>
                    <a:pt x="48240" y="200605"/>
                    <a:pt x="28432" y="187633"/>
                    <a:pt x="18806" y="167737"/>
                  </a:cubicBezTo>
                  <a:cubicBezTo>
                    <a:pt x="9298" y="147944"/>
                    <a:pt x="11686" y="124491"/>
                    <a:pt x="24986" y="107020"/>
                  </a:cubicBezTo>
                  <a:cubicBezTo>
                    <a:pt x="36377" y="92082"/>
                    <a:pt x="54096" y="83328"/>
                    <a:pt x="72881" y="83358"/>
                  </a:cubicBezTo>
                  <a:close/>
                </a:path>
              </a:pathLst>
            </a:custGeom>
            <a:grpFill/>
            <a:ln w="64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B5A94E-76E9-4CC1-AC0A-14D470E6A048}"/>
              </a:ext>
            </a:extLst>
          </p:cNvPr>
          <p:cNvGrpSpPr/>
          <p:nvPr/>
        </p:nvGrpSpPr>
        <p:grpSpPr>
          <a:xfrm>
            <a:off x="10014723" y="5022904"/>
            <a:ext cx="601126" cy="444223"/>
            <a:chOff x="5694362" y="3142545"/>
            <a:chExt cx="800099" cy="59126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5D4E40-0119-4B2D-B5D2-0DBAF201AFA5}"/>
                </a:ext>
              </a:extLst>
            </p:cNvPr>
            <p:cNvSpPr/>
            <p:nvPr/>
          </p:nvSpPr>
          <p:spPr>
            <a:xfrm>
              <a:off x="5874622" y="3142545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6763E8F-31F5-42ED-8EEC-C9ED2B098776}"/>
                </a:ext>
              </a:extLst>
            </p:cNvPr>
            <p:cNvSpPr/>
            <p:nvPr/>
          </p:nvSpPr>
          <p:spPr>
            <a:xfrm>
              <a:off x="5999162" y="3228975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A027A1-4A61-4BED-8F8F-C014A703BC80}"/>
                </a:ext>
              </a:extLst>
            </p:cNvPr>
            <p:cNvSpPr/>
            <p:nvPr/>
          </p:nvSpPr>
          <p:spPr>
            <a:xfrm>
              <a:off x="5952489" y="3438525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ED681D-9F8A-4446-90BC-64DE805D11A2}"/>
                </a:ext>
              </a:extLst>
            </p:cNvPr>
            <p:cNvSpPr/>
            <p:nvPr/>
          </p:nvSpPr>
          <p:spPr>
            <a:xfrm>
              <a:off x="6272529" y="3174073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81D0DD-F46F-463F-9872-4F72DB912A4D}"/>
                </a:ext>
              </a:extLst>
            </p:cNvPr>
            <p:cNvSpPr/>
            <p:nvPr/>
          </p:nvSpPr>
          <p:spPr>
            <a:xfrm>
              <a:off x="6339547" y="3372583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DA6472-91F5-49C7-B15F-08BD3BAE2ED9}"/>
                </a:ext>
              </a:extLst>
            </p:cNvPr>
            <p:cNvSpPr/>
            <p:nvPr/>
          </p:nvSpPr>
          <p:spPr>
            <a:xfrm>
              <a:off x="5780100" y="3174338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C9AB58B-2D44-4DF4-87AB-86E4F204EE5B}"/>
                </a:ext>
              </a:extLst>
            </p:cNvPr>
            <p:cNvSpPr/>
            <p:nvPr/>
          </p:nvSpPr>
          <p:spPr>
            <a:xfrm>
              <a:off x="5694362" y="3372821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B3CFAD-EB0F-4D18-96F0-3EC11B89B6C4}"/>
                </a:ext>
              </a:extLst>
            </p:cNvPr>
            <p:cNvSpPr/>
            <p:nvPr/>
          </p:nvSpPr>
          <p:spPr>
            <a:xfrm>
              <a:off x="5922962" y="3555653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0EAF819-01D1-45A1-A03B-9679645E8368}"/>
              </a:ext>
            </a:extLst>
          </p:cNvPr>
          <p:cNvSpPr txBox="1"/>
          <p:nvPr/>
        </p:nvSpPr>
        <p:spPr>
          <a:xfrm>
            <a:off x="1158035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Set Business Goals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8FE4B90-7F7D-4970-8F41-99BABD3D2450}"/>
              </a:ext>
            </a:extLst>
          </p:cNvPr>
          <p:cNvSpPr txBox="1"/>
          <p:nvPr/>
        </p:nvSpPr>
        <p:spPr>
          <a:xfrm>
            <a:off x="3203714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Identify Stakeholders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79E679A-8C73-4BDA-9DA5-2CD58EB2EB8D}"/>
              </a:ext>
            </a:extLst>
          </p:cNvPr>
          <p:cNvSpPr txBox="1"/>
          <p:nvPr/>
        </p:nvSpPr>
        <p:spPr>
          <a:xfrm>
            <a:off x="5302324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Time &amp; Budget Estimation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654540A-E0C2-4C26-B1E4-66D1F65FCA75}"/>
              </a:ext>
            </a:extLst>
          </p:cNvPr>
          <p:cNvSpPr txBox="1"/>
          <p:nvPr/>
        </p:nvSpPr>
        <p:spPr>
          <a:xfrm>
            <a:off x="9550796" y="2967027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Migrate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779954-B56B-4728-9E66-C6040B56F31B}"/>
              </a:ext>
            </a:extLst>
          </p:cNvPr>
          <p:cNvSpPr txBox="1"/>
          <p:nvPr/>
        </p:nvSpPr>
        <p:spPr>
          <a:xfrm>
            <a:off x="7404056" y="1147449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Clean Data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56A5006-5350-4286-A767-CB5BDE3C6519}"/>
              </a:ext>
            </a:extLst>
          </p:cNvPr>
          <p:cNvSpPr txBox="1"/>
          <p:nvPr/>
        </p:nvSpPr>
        <p:spPr>
          <a:xfrm>
            <a:off x="1000674" y="5858508"/>
            <a:ext cx="1813389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Integrate Systems &amp; Services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DBFC5E6-D48E-4966-9B83-EC180E909676}"/>
              </a:ext>
            </a:extLst>
          </p:cNvPr>
          <p:cNvSpPr txBox="1"/>
          <p:nvPr/>
        </p:nvSpPr>
        <p:spPr>
          <a:xfrm>
            <a:off x="5302324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Test Solution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3A9EE7-B9FB-44D2-B754-07871B29B18D}"/>
              </a:ext>
            </a:extLst>
          </p:cNvPr>
          <p:cNvSpPr txBox="1"/>
          <p:nvPr/>
        </p:nvSpPr>
        <p:spPr>
          <a:xfrm>
            <a:off x="7404056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Train People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EF9F7B5-3A87-4F21-87B2-35A4AEE71AD0}"/>
              </a:ext>
            </a:extLst>
          </p:cNvPr>
          <p:cNvSpPr txBox="1"/>
          <p:nvPr/>
        </p:nvSpPr>
        <p:spPr>
          <a:xfrm>
            <a:off x="3203714" y="4038930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600" b="1" kern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Deploy Solution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E298C16-0701-40AA-A3AD-B98815C01B61}"/>
              </a:ext>
            </a:extLst>
          </p:cNvPr>
          <p:cNvSpPr txBox="1"/>
          <p:nvPr/>
        </p:nvSpPr>
        <p:spPr>
          <a:xfrm>
            <a:off x="9550796" y="5905041"/>
            <a:ext cx="1498668" cy="5908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User Adoption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3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9BFC"/>
      </a:accent1>
      <a:accent2>
        <a:srgbClr val="FDAB3E"/>
      </a:accent2>
      <a:accent3>
        <a:srgbClr val="794AD1"/>
      </a:accent3>
      <a:accent4>
        <a:srgbClr val="02C875"/>
      </a:accent4>
      <a:accent5>
        <a:srgbClr val="DD455F"/>
      </a:accent5>
      <a:accent6>
        <a:srgbClr val="DD455F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5676</TotalTime>
  <Words>365</Words>
  <Application>Microsoft Office PowerPoint</Application>
  <PresentationFormat>Custom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</vt:lpstr>
      <vt:lpstr>Office Theme</vt:lpstr>
      <vt:lpstr>10-Step Implementation Process Plan Template</vt:lpstr>
      <vt:lpstr>10-Step Implementation Process Plan Template</vt:lpstr>
      <vt:lpstr>10-Step Implementation Process Plan Template</vt:lpstr>
      <vt:lpstr>10-Step Implementation Process Plan Template</vt:lpstr>
      <vt:lpstr>10-Step Implementation Process Plan Template</vt:lpstr>
      <vt:lpstr>10-Step Implementation Process Plan Template</vt:lpstr>
      <vt:lpstr>10-Step Implementation Process Plan Template</vt:lpstr>
      <vt:lpstr>10-Step Implementation Process Plan Template</vt:lpstr>
      <vt:lpstr>10-Step Implementation Process Plan Template</vt:lpstr>
      <vt:lpstr>10-Step Implementation Process Plan Template</vt:lpstr>
      <vt:lpstr>10-Step Implementation Process Plan Template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10-Step Implementation Process Plan Template for PowerPoint</dc:title>
  <dc:creator>Julian</dc:creator>
  <cp:lastModifiedBy>SlideModel</cp:lastModifiedBy>
  <cp:revision>112</cp:revision>
  <dcterms:created xsi:type="dcterms:W3CDTF">2013-09-12T13:05:01Z</dcterms:created>
  <dcterms:modified xsi:type="dcterms:W3CDTF">2022-02-14T20:44:21Z</dcterms:modified>
</cp:coreProperties>
</file>