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63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cap="none" dirty="0" smtClean="0"/>
              <a:t>AiMWorks</a:t>
            </a:r>
            <a:endParaRPr lang="en-US" sz="72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599" y="4960137"/>
            <a:ext cx="3354977" cy="1463040"/>
          </a:xfrm>
        </p:spPr>
        <p:txBody>
          <a:bodyPr/>
          <a:lstStyle/>
          <a:p>
            <a:r>
              <a:rPr lang="en-US" sz="2800" dirty="0" smtClean="0"/>
              <a:t>AiMJobs</a:t>
            </a:r>
          </a:p>
          <a:p>
            <a:r>
              <a:rPr lang="en-US" dirty="0" smtClean="0"/>
              <a:t>Requirements Walkthrough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016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037191" y="1881052"/>
            <a:ext cx="4754880" cy="427155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 err="1" smtClean="0"/>
              <a:t>IoT</a:t>
            </a:r>
            <a:r>
              <a:rPr lang="en-US" dirty="0" smtClean="0"/>
              <a:t> (Internet of Things)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Types of Devices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Cloud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err="1" smtClean="0"/>
              <a:t>BigData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Unstructured data to Structured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Infrastructure (Vector and Velocity)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Ai (Artificial Intelligence)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Machine Learning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Deep Learning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Natural Language Processing (Speech Translation and Recognition)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Visual Recognition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Mathematics (Calculus, Matrices, Geometry, Algebra)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Algorithms</a:t>
            </a:r>
          </a:p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2"/>
          </p:nvPr>
        </p:nvSpPr>
        <p:spPr>
          <a:xfrm>
            <a:off x="5861740" y="1689462"/>
            <a:ext cx="4754880" cy="4219303"/>
          </a:xfrm>
        </p:spPr>
        <p:txBody>
          <a:bodyPr>
            <a:normAutofit/>
          </a:bodyPr>
          <a:lstStyle/>
          <a:p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idx="1"/>
          </p:nvPr>
        </p:nvSpPr>
        <p:spPr>
          <a:xfrm>
            <a:off x="6179602" y="1776548"/>
            <a:ext cx="4283746" cy="355309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70000"/>
              </a:lnSpc>
              <a:buFont typeface="+mj-lt"/>
              <a:buAutoNum type="arabicParenR" startAt="4"/>
            </a:pPr>
            <a:r>
              <a:rPr lang="en-US" sz="2100" dirty="0" smtClean="0"/>
              <a:t>Output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Frameworks</a:t>
            </a:r>
          </a:p>
          <a:p>
            <a:pPr lvl="2">
              <a:buFont typeface="Arial" pitchFamily="34" charset="0"/>
              <a:buChar char="•"/>
            </a:pPr>
            <a:r>
              <a:rPr lang="en-US" sz="1400" b="0" i="1" dirty="0" err="1" smtClean="0"/>
              <a:t>DecIDE</a:t>
            </a:r>
            <a:endParaRPr lang="en-US" sz="1400" b="0" i="1" dirty="0" smtClean="0"/>
          </a:p>
          <a:p>
            <a:pPr lvl="2">
              <a:buFont typeface="Arial" pitchFamily="34" charset="0"/>
              <a:buChar char="•"/>
            </a:pPr>
            <a:r>
              <a:rPr lang="en-US" sz="1400" b="0" i="1" dirty="0" err="1" smtClean="0"/>
              <a:t>iNSTRUCT</a:t>
            </a:r>
            <a:endParaRPr lang="en-US" sz="1400" b="0" i="1" dirty="0" smtClean="0"/>
          </a:p>
          <a:p>
            <a:pPr lvl="2">
              <a:buFont typeface="Arial" pitchFamily="34" charset="0"/>
              <a:buChar char="•"/>
            </a:pPr>
            <a:r>
              <a:rPr lang="en-US" sz="1400" b="0" i="1" dirty="0" err="1" smtClean="0"/>
              <a:t>FeederX</a:t>
            </a:r>
            <a:endParaRPr lang="en-US" sz="1400" b="0" i="1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Feeds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Apps</a:t>
            </a:r>
          </a:p>
          <a:p>
            <a:pPr lvl="1"/>
            <a:endParaRPr lang="en-US" sz="1800" dirty="0" smtClean="0"/>
          </a:p>
          <a:p>
            <a:pPr marL="457200" indent="-457200">
              <a:lnSpc>
                <a:spcPct val="70000"/>
              </a:lnSpc>
              <a:buFont typeface="+mj-lt"/>
              <a:buAutoNum type="arabicParenR" startAt="4"/>
            </a:pPr>
            <a:r>
              <a:rPr lang="en-US" sz="2100" dirty="0" smtClean="0"/>
              <a:t> Gather Feedback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err="1" smtClean="0"/>
              <a:t>GatherX</a:t>
            </a:r>
            <a:r>
              <a:rPr lang="en-US" sz="1800" dirty="0" smtClean="0"/>
              <a:t> Framework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Feed back to </a:t>
            </a:r>
            <a:r>
              <a:rPr lang="en-US" sz="1800" dirty="0" err="1" smtClean="0"/>
              <a:t>BigData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1877" y="1580606"/>
            <a:ext cx="9720073" cy="4676503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4129" y="1763486"/>
            <a:ext cx="6421700" cy="4245428"/>
          </a:xfrm>
          <a:prstGeom prst="rect">
            <a:avLst/>
          </a:prstGeom>
        </p:spPr>
        <p:txBody>
          <a:bodyPr vert="horz" lIns="45720" tIns="45720" rIns="45720" bIns="45720" rtlCol="0">
            <a:normAutofit fontScale="70000" lnSpcReduction="2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Company/Org Creation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Role Basket</a:t>
            </a:r>
          </a:p>
          <a:p>
            <a:pPr marL="914400" lvl="1" indent="-4572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Budget</a:t>
            </a:r>
          </a:p>
          <a:p>
            <a:pPr marL="914400" lvl="1" indent="-4572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Role + Skill Hierarchy + Task Selection / Standard template</a:t>
            </a:r>
          </a:p>
          <a:p>
            <a:pPr marL="914400" lvl="1" indent="-4572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Urgency</a:t>
            </a:r>
          </a:p>
          <a:p>
            <a:pPr marL="457200" indent="-4572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Role 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Creation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Business Domain Creation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Skill Creation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Role-Skill Hierarchy Mapping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Tasks Creation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Salary Score Computation Algorithm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Job Grabber (Crawler) &amp; Role Standardization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Virtual Interview Assistant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Standard</a:t>
            </a:r>
            <a:r>
              <a:rPr kumimoji="0" lang="en-US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Role Template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85554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Role Title</a:t>
            </a:r>
          </a:p>
          <a:p>
            <a:r>
              <a:rPr lang="en-US" dirty="0" smtClean="0"/>
              <a:t>Role Definition</a:t>
            </a:r>
          </a:p>
          <a:p>
            <a:r>
              <a:rPr lang="en-US" dirty="0" smtClean="0"/>
              <a:t>Skill</a:t>
            </a:r>
          </a:p>
          <a:p>
            <a:r>
              <a:rPr lang="en-US" dirty="0" smtClean="0"/>
              <a:t>Skill Hierarchy</a:t>
            </a:r>
          </a:p>
          <a:p>
            <a:r>
              <a:rPr lang="en-US" dirty="0" smtClean="0"/>
              <a:t>Sub “Skills”</a:t>
            </a:r>
          </a:p>
          <a:p>
            <a:r>
              <a:rPr lang="en-US" dirty="0" smtClean="0"/>
              <a:t>Sub “Skills Hierarchy”</a:t>
            </a:r>
          </a:p>
          <a:p>
            <a:r>
              <a:rPr lang="en-US" dirty="0" smtClean="0"/>
              <a:t>Tasks Map</a:t>
            </a:r>
          </a:p>
          <a:p>
            <a:r>
              <a:rPr lang="en-US" dirty="0" smtClean="0"/>
              <a:t>Role Score</a:t>
            </a:r>
          </a:p>
          <a:p>
            <a:r>
              <a:rPr lang="en-US" dirty="0" smtClean="0"/>
              <a:t>Salary Score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Profile Creation</a:t>
            </a:r>
          </a:p>
          <a:p>
            <a:pPr lvl="2"/>
            <a:r>
              <a:rPr lang="en-US" dirty="0" smtClean="0"/>
              <a:t>Email ID</a:t>
            </a:r>
          </a:p>
          <a:p>
            <a:pPr lvl="2"/>
            <a:r>
              <a:rPr lang="en-US" dirty="0" smtClean="0"/>
              <a:t>Password</a:t>
            </a:r>
          </a:p>
          <a:p>
            <a:pPr lvl="2"/>
            <a:r>
              <a:rPr lang="en-US" dirty="0" smtClean="0"/>
              <a:t>Unique ID generation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- Login</a:t>
            </a:r>
          </a:p>
          <a:p>
            <a:r>
              <a:rPr lang="en-US" dirty="0" smtClean="0"/>
              <a:t>- Resume Preparation in Tool</a:t>
            </a:r>
          </a:p>
          <a:p>
            <a:pPr lvl="2"/>
            <a:r>
              <a:rPr lang="en-US" dirty="0" smtClean="0"/>
              <a:t>No file attachments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 </a:t>
            </a:r>
          </a:p>
          <a:p>
            <a:r>
              <a:rPr lang="en-US" dirty="0" err="1" smtClean="0"/>
              <a:t>BigData</a:t>
            </a:r>
            <a:endParaRPr lang="en-US" dirty="0" smtClean="0"/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Ai ML </a:t>
            </a:r>
            <a:r>
              <a:rPr lang="en-US" dirty="0" err="1" smtClean="0"/>
              <a:t>DeepN</a:t>
            </a:r>
            <a:r>
              <a:rPr lang="en-US" dirty="0" smtClean="0"/>
              <a:t> NLP </a:t>
            </a:r>
            <a:r>
              <a:rPr lang="en-US" dirty="0" err="1" smtClean="0"/>
              <a:t>SpeechT</a:t>
            </a:r>
            <a:endParaRPr lang="en-US" dirty="0" smtClean="0"/>
          </a:p>
          <a:p>
            <a:r>
              <a:rPr lang="en-US" dirty="0" err="1" smtClean="0"/>
              <a:t>iLearn</a:t>
            </a:r>
            <a:endParaRPr lang="en-US" dirty="0" smtClean="0"/>
          </a:p>
          <a:p>
            <a:r>
              <a:rPr lang="en-US" dirty="0" err="1" smtClean="0"/>
              <a:t>iTime</a:t>
            </a:r>
            <a:endParaRPr lang="en-US" dirty="0" smtClean="0"/>
          </a:p>
          <a:p>
            <a:r>
              <a:rPr lang="en-US" dirty="0" err="1" smtClean="0"/>
              <a:t>inStruct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Robotics</a:t>
            </a:r>
          </a:p>
          <a:p>
            <a:r>
              <a:rPr lang="en-US" dirty="0" smtClean="0"/>
              <a:t>    Speech </a:t>
            </a:r>
          </a:p>
          <a:p>
            <a:r>
              <a:rPr lang="en-US" dirty="0" smtClean="0"/>
              <a:t>    Vision</a:t>
            </a:r>
          </a:p>
          <a:p>
            <a:r>
              <a:rPr lang="en-US" dirty="0" smtClean="0"/>
              <a:t>    Touch</a:t>
            </a:r>
          </a:p>
          <a:p>
            <a:r>
              <a:rPr lang="en-US" dirty="0" smtClean="0"/>
              <a:t> </a:t>
            </a:r>
          </a:p>
          <a:p>
            <a:r>
              <a:rPr lang="en-US" dirty="0" err="1" smtClean="0"/>
              <a:t>SensePro</a:t>
            </a:r>
            <a:r>
              <a:rPr lang="en-US" dirty="0" smtClean="0"/>
              <a:t>(process sensor data - Parallel, Periodic, </a:t>
            </a:r>
            <a:r>
              <a:rPr lang="en-US" dirty="0" err="1" smtClean="0"/>
              <a:t>iProactive</a:t>
            </a:r>
            <a:r>
              <a:rPr lang="en-US" dirty="0" smtClean="0"/>
              <a:t>, </a:t>
            </a:r>
            <a:r>
              <a:rPr lang="en-US" dirty="0" err="1" smtClean="0"/>
              <a:t>iReactive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Materials</a:t>
            </a:r>
          </a:p>
          <a:p>
            <a:r>
              <a:rPr lang="en-US" dirty="0" smtClean="0"/>
              <a:t>Motors</a:t>
            </a:r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Safety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Dynamics</a:t>
            </a:r>
          </a:p>
          <a:p>
            <a:r>
              <a:rPr lang="en-US" dirty="0" smtClean="0"/>
              <a:t>Kinematics</a:t>
            </a:r>
          </a:p>
          <a:p>
            <a:r>
              <a:rPr lang="en-US" dirty="0" smtClean="0"/>
              <a:t>Thermal 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Trademark BOT Units of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ListenX</a:t>
            </a:r>
            <a:endParaRPr lang="en-US" dirty="0" smtClean="0"/>
          </a:p>
          <a:p>
            <a:r>
              <a:rPr lang="en-US" dirty="0" smtClean="0"/>
              <a:t>R-T2T(rapid translate to text)</a:t>
            </a:r>
          </a:p>
          <a:p>
            <a:r>
              <a:rPr lang="en-US" dirty="0" err="1" smtClean="0"/>
              <a:t>GatherD</a:t>
            </a:r>
            <a:r>
              <a:rPr lang="en-US" dirty="0" smtClean="0"/>
              <a:t> (data)</a:t>
            </a:r>
            <a:endParaRPr lang="en-US" dirty="0" smtClean="0"/>
          </a:p>
          <a:p>
            <a:r>
              <a:rPr lang="en-US" dirty="0" err="1" smtClean="0"/>
              <a:t>FeedSpecificS</a:t>
            </a:r>
            <a:endParaRPr lang="en-US" dirty="0" smtClean="0"/>
          </a:p>
          <a:p>
            <a:r>
              <a:rPr lang="en-US" dirty="0" err="1" smtClean="0"/>
              <a:t>SensePro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iProactive</a:t>
            </a:r>
            <a:r>
              <a:rPr lang="en-US" dirty="0" smtClean="0"/>
              <a:t> &amp; </a:t>
            </a:r>
            <a:r>
              <a:rPr lang="en-US" dirty="0" err="1" smtClean="0"/>
              <a:t>iReactive</a:t>
            </a:r>
            <a:endParaRPr lang="en-US" dirty="0" smtClean="0"/>
          </a:p>
          <a:p>
            <a:r>
              <a:rPr lang="en-US" dirty="0" err="1" smtClean="0"/>
              <a:t>iLearn</a:t>
            </a:r>
            <a:endParaRPr lang="en-US" dirty="0" smtClean="0"/>
          </a:p>
          <a:p>
            <a:r>
              <a:rPr lang="en-US" dirty="0" err="1" smtClean="0"/>
              <a:t>iTime</a:t>
            </a:r>
            <a:endParaRPr lang="en-US" dirty="0" smtClean="0"/>
          </a:p>
          <a:p>
            <a:r>
              <a:rPr lang="en-US" dirty="0" err="1" smtClean="0"/>
              <a:t>inStruct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572</TotalTime>
  <Words>210</Words>
  <Application>Microsoft Office PowerPoint</Application>
  <PresentationFormat>Custom</PresentationFormat>
  <Paragraphs>106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Integral</vt:lpstr>
      <vt:lpstr>AiMWorks</vt:lpstr>
      <vt:lpstr>Overview</vt:lpstr>
      <vt:lpstr>Business Flow</vt:lpstr>
      <vt:lpstr>Drill BITS</vt:lpstr>
      <vt:lpstr>Candidate zone</vt:lpstr>
      <vt:lpstr>Main Terminology</vt:lpstr>
      <vt:lpstr>Slide 7</vt:lpstr>
      <vt:lpstr>Slide 8</vt:lpstr>
      <vt:lpstr>Trademark BOT Units of Development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Kadempalli</dc:creator>
  <cp:lastModifiedBy>KK</cp:lastModifiedBy>
  <cp:revision>4</cp:revision>
  <dcterms:created xsi:type="dcterms:W3CDTF">2014-09-12T02:18:28Z</dcterms:created>
  <dcterms:modified xsi:type="dcterms:W3CDTF">2018-08-13T14:45:51Z</dcterms:modified>
</cp:coreProperties>
</file>