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555D668-4A5B-FDE4-2EDB-C325917DA877}"/>
              </a:ext>
            </a:extLst>
          </p:cNvPr>
          <p:cNvGrpSpPr/>
          <p:nvPr/>
        </p:nvGrpSpPr>
        <p:grpSpPr>
          <a:xfrm>
            <a:off x="0" y="1511300"/>
            <a:ext cx="11718321" cy="3429000"/>
            <a:chOff x="0" y="1511300"/>
            <a:chExt cx="11718321" cy="3429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4C1D058-29CD-D125-7029-973733F94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11300"/>
              <a:ext cx="4573788" cy="3429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43EFA2D-77F9-8024-0ECA-9EB9D1BCA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788" y="1511300"/>
              <a:ext cx="2570745" cy="3429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8C49C1D-A273-2CCE-4FAD-13C902360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534" y="1511300"/>
              <a:ext cx="4573787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0584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Rey Andrew</dc:creator>
  <cp:lastModifiedBy>许睿</cp:lastModifiedBy>
  <cp:revision>4</cp:revision>
  <dcterms:created xsi:type="dcterms:W3CDTF">2023-08-09T12:44:55Z</dcterms:created>
  <dcterms:modified xsi:type="dcterms:W3CDTF">2024-05-30T12:48:54Z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