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3106" y="1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89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365127"/>
            <a:ext cx="1051560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>
            <a:extLst>
              <a:ext uri="{FF2B5EF4-FFF2-40B4-BE49-F238E27FC236}">
                <a16:creationId xmlns:a16="http://schemas.microsoft.com/office/drawing/2014/main" id="{B059E971-D27A-A2F9-B71A-F4E6FC4D1A5A}"/>
              </a:ext>
            </a:extLst>
          </p:cNvPr>
          <p:cNvGrpSpPr/>
          <p:nvPr/>
        </p:nvGrpSpPr>
        <p:grpSpPr>
          <a:xfrm>
            <a:off x="416449" y="133350"/>
            <a:ext cx="11359102" cy="6591300"/>
            <a:chOff x="2129601" y="1308648"/>
            <a:chExt cx="7447722" cy="3869137"/>
          </a:xfrm>
        </p:grpSpPr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1493A842-3F79-10BB-29D1-3A921C025A74}"/>
                </a:ext>
              </a:extLst>
            </p:cNvPr>
            <p:cNvSpPr/>
            <p:nvPr/>
          </p:nvSpPr>
          <p:spPr>
            <a:xfrm>
              <a:off x="3688713" y="4232905"/>
              <a:ext cx="867862" cy="94488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A4462B74-F9FA-7406-7909-9A2AA668BD47}"/>
                </a:ext>
              </a:extLst>
            </p:cNvPr>
            <p:cNvSpPr/>
            <p:nvPr/>
          </p:nvSpPr>
          <p:spPr>
            <a:xfrm>
              <a:off x="3676014" y="1308648"/>
              <a:ext cx="867862" cy="94488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D7C63435-C5D3-1F03-171B-9519EDF3EA45}"/>
                </a:ext>
              </a:extLst>
            </p:cNvPr>
            <p:cNvSpPr txBox="1"/>
            <p:nvPr/>
          </p:nvSpPr>
          <p:spPr>
            <a:xfrm>
              <a:off x="3676397" y="4471452"/>
              <a:ext cx="879793" cy="415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 dirty="0" err="1"/>
                <a:t>STISR</a:t>
              </a:r>
              <a:endParaRPr lang="zh-CN" altLang="en-US" sz="4000" b="1" dirty="0"/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2073E575-E206-88A2-778C-22A7DA78FDE7}"/>
                </a:ext>
              </a:extLst>
            </p:cNvPr>
            <p:cNvSpPr txBox="1"/>
            <p:nvPr/>
          </p:nvSpPr>
          <p:spPr>
            <a:xfrm>
              <a:off x="3794069" y="1550256"/>
              <a:ext cx="631752" cy="415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 dirty="0"/>
                <a:t>STR</a:t>
              </a:r>
              <a:endParaRPr lang="zh-CN" altLang="en-US" sz="4000" b="1" dirty="0"/>
            </a:p>
          </p:txBody>
        </p:sp>
        <p:sp>
          <p:nvSpPr>
            <p:cNvPr id="68" name="左大括号 67">
              <a:extLst>
                <a:ext uri="{FF2B5EF4-FFF2-40B4-BE49-F238E27FC236}">
                  <a16:creationId xmlns:a16="http://schemas.microsoft.com/office/drawing/2014/main" id="{CCB94689-D482-29F9-6E7C-1013C4D1591F}"/>
                </a:ext>
              </a:extLst>
            </p:cNvPr>
            <p:cNvSpPr/>
            <p:nvPr/>
          </p:nvSpPr>
          <p:spPr>
            <a:xfrm>
              <a:off x="3275798" y="1952922"/>
              <a:ext cx="348018" cy="2594526"/>
            </a:xfrm>
            <a:prstGeom prst="leftBrace">
              <a:avLst>
                <a:gd name="adj1" fmla="val 133823"/>
                <a:gd name="adj2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4000" dirty="0"/>
            </a:p>
          </p:txBody>
        </p:sp>
        <p:sp>
          <p:nvSpPr>
            <p:cNvPr id="69" name="矩形: 圆角 68">
              <a:extLst>
                <a:ext uri="{FF2B5EF4-FFF2-40B4-BE49-F238E27FC236}">
                  <a16:creationId xmlns:a16="http://schemas.microsoft.com/office/drawing/2014/main" id="{7044D993-107E-C174-FCAA-EE767C5FCC6D}"/>
                </a:ext>
              </a:extLst>
            </p:cNvPr>
            <p:cNvSpPr/>
            <p:nvPr/>
          </p:nvSpPr>
          <p:spPr>
            <a:xfrm>
              <a:off x="5142483" y="2769755"/>
              <a:ext cx="2019300" cy="85344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schemeClr val="tx1"/>
                  </a:solidFill>
                </a:rPr>
                <a:t>Image Generation</a:t>
              </a:r>
              <a:endParaRPr lang="zh-CN" altLang="en-US" sz="4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0" name="连接符: 曲线 69">
              <a:extLst>
                <a:ext uri="{FF2B5EF4-FFF2-40B4-BE49-F238E27FC236}">
                  <a16:creationId xmlns:a16="http://schemas.microsoft.com/office/drawing/2014/main" id="{8E6E6945-CCB3-B306-8C53-61E9CB24BA72}"/>
                </a:ext>
              </a:extLst>
            </p:cNvPr>
            <p:cNvCxnSpPr>
              <a:stCxn id="66" idx="3"/>
              <a:endCxn id="69" idx="1"/>
            </p:cNvCxnSpPr>
            <p:nvPr/>
          </p:nvCxnSpPr>
          <p:spPr>
            <a:xfrm flipV="1">
              <a:off x="4556190" y="3196476"/>
              <a:ext cx="586293" cy="1482744"/>
            </a:xfrm>
            <a:prstGeom prst="curvedConnector3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7667454B-F016-F15D-6CA7-8B2963B926DF}"/>
                </a:ext>
              </a:extLst>
            </p:cNvPr>
            <p:cNvSpPr/>
            <p:nvPr/>
          </p:nvSpPr>
          <p:spPr>
            <a:xfrm>
              <a:off x="7558023" y="3707296"/>
              <a:ext cx="2019300" cy="85344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schemeClr val="tx1"/>
                  </a:solidFill>
                </a:rPr>
                <a:t>SR Image</a:t>
              </a:r>
              <a:endParaRPr lang="zh-CN" altLang="en-US" sz="4000" b="1" dirty="0">
                <a:solidFill>
                  <a:schemeClr val="tx1"/>
                </a:solidFill>
              </a:endParaRPr>
            </a:p>
          </p:txBody>
        </p:sp>
        <p:sp>
          <p:nvSpPr>
            <p:cNvPr id="72" name="矩形: 圆角 71">
              <a:extLst>
                <a:ext uri="{FF2B5EF4-FFF2-40B4-BE49-F238E27FC236}">
                  <a16:creationId xmlns:a16="http://schemas.microsoft.com/office/drawing/2014/main" id="{C6F3CD4A-71DD-C762-CE5F-ED6771052E32}"/>
                </a:ext>
              </a:extLst>
            </p:cNvPr>
            <p:cNvSpPr/>
            <p:nvPr/>
          </p:nvSpPr>
          <p:spPr>
            <a:xfrm>
              <a:off x="7558023" y="1878197"/>
              <a:ext cx="2019300" cy="85344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schemeClr val="tx1"/>
                  </a:solidFill>
                </a:rPr>
                <a:t>Image</a:t>
              </a:r>
            </a:p>
            <a:p>
              <a:pPr algn="ctr"/>
              <a:r>
                <a:rPr lang="en-US" altLang="zh-CN" sz="4000" b="1" dirty="0">
                  <a:solidFill>
                    <a:schemeClr val="tx1"/>
                  </a:solidFill>
                </a:rPr>
                <a:t>Texts</a:t>
              </a:r>
              <a:endParaRPr lang="zh-CN" altLang="en-US" sz="4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连接符: 曲线 72">
              <a:extLst>
                <a:ext uri="{FF2B5EF4-FFF2-40B4-BE49-F238E27FC236}">
                  <a16:creationId xmlns:a16="http://schemas.microsoft.com/office/drawing/2014/main" id="{171C2AB2-97A9-627C-190A-1F57D55CBF08}"/>
                </a:ext>
              </a:extLst>
            </p:cNvPr>
            <p:cNvCxnSpPr>
              <a:cxnSpLocks/>
              <a:stCxn id="69" idx="3"/>
              <a:endCxn id="71" idx="1"/>
            </p:cNvCxnSpPr>
            <p:nvPr/>
          </p:nvCxnSpPr>
          <p:spPr>
            <a:xfrm>
              <a:off x="7161783" y="3196475"/>
              <a:ext cx="396240" cy="937541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连接符: 曲线 74">
              <a:extLst>
                <a:ext uri="{FF2B5EF4-FFF2-40B4-BE49-F238E27FC236}">
                  <a16:creationId xmlns:a16="http://schemas.microsoft.com/office/drawing/2014/main" id="{F44381B3-5A21-2487-7879-524075060DA9}"/>
                </a:ext>
              </a:extLst>
            </p:cNvPr>
            <p:cNvCxnSpPr>
              <a:cxnSpLocks/>
              <a:stCxn id="65" idx="3"/>
              <a:endCxn id="72" idx="1"/>
            </p:cNvCxnSpPr>
            <p:nvPr/>
          </p:nvCxnSpPr>
          <p:spPr>
            <a:xfrm>
              <a:off x="4543876" y="1781088"/>
              <a:ext cx="3014147" cy="523829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E240AFE1-344E-270F-C285-62285117EE2A}"/>
                </a:ext>
              </a:extLst>
            </p:cNvPr>
            <p:cNvSpPr/>
            <p:nvPr/>
          </p:nvSpPr>
          <p:spPr>
            <a:xfrm>
              <a:off x="2129601" y="2386964"/>
              <a:ext cx="1141794" cy="1726441"/>
            </a:xfrm>
            <a:prstGeom prst="roundRect">
              <a:avLst>
                <a:gd name="adj" fmla="val 2141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77" name="图形 76">
              <a:extLst>
                <a:ext uri="{FF2B5EF4-FFF2-40B4-BE49-F238E27FC236}">
                  <a16:creationId xmlns:a16="http://schemas.microsoft.com/office/drawing/2014/main" id="{4808499A-EEEA-1EE1-7249-E17D151DA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40498" y="2903195"/>
              <a:ext cx="720000" cy="720000"/>
            </a:xfrm>
            <a:prstGeom prst="rect">
              <a:avLst/>
            </a:prstGeom>
          </p:spPr>
        </p:pic>
      </p:grpSp>
      <p:cxnSp>
        <p:nvCxnSpPr>
          <p:cNvPr id="87" name="连接符: 曲线 86">
            <a:extLst>
              <a:ext uri="{FF2B5EF4-FFF2-40B4-BE49-F238E27FC236}">
                <a16:creationId xmlns:a16="http://schemas.microsoft.com/office/drawing/2014/main" id="{9111DFCB-8E1F-FF2E-C555-5871EC9FCC7A}"/>
              </a:ext>
            </a:extLst>
          </p:cNvPr>
          <p:cNvCxnSpPr>
            <a:cxnSpLocks/>
            <a:stCxn id="71" idx="0"/>
            <a:endCxn id="65" idx="2"/>
          </p:cNvCxnSpPr>
          <p:nvPr/>
        </p:nvCxnSpPr>
        <p:spPr>
          <a:xfrm rot="16200000" flipV="1">
            <a:off x="5597952" y="-418118"/>
            <a:ext cx="2476578" cy="6798829"/>
          </a:xfrm>
          <a:prstGeom prst="curvedConnector3">
            <a:avLst>
              <a:gd name="adj1" fmla="val 77691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5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94CBD2E2-78DF-02D2-42DA-53ADD240DD33}"/>
              </a:ext>
            </a:extLst>
          </p:cNvPr>
          <p:cNvGrpSpPr/>
          <p:nvPr/>
        </p:nvGrpSpPr>
        <p:grpSpPr>
          <a:xfrm>
            <a:off x="416449" y="133350"/>
            <a:ext cx="11359102" cy="6591300"/>
            <a:chOff x="2129601" y="1308648"/>
            <a:chExt cx="7447722" cy="3869137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413EBF0E-ED27-CCB9-3A25-48D9E67B495B}"/>
                </a:ext>
              </a:extLst>
            </p:cNvPr>
            <p:cNvSpPr/>
            <p:nvPr/>
          </p:nvSpPr>
          <p:spPr>
            <a:xfrm>
              <a:off x="3688713" y="4232905"/>
              <a:ext cx="867862" cy="94488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8CE578D5-F779-B54F-3F6E-6D21EC983D58}"/>
                </a:ext>
              </a:extLst>
            </p:cNvPr>
            <p:cNvSpPr/>
            <p:nvPr/>
          </p:nvSpPr>
          <p:spPr>
            <a:xfrm>
              <a:off x="3676014" y="1308648"/>
              <a:ext cx="867862" cy="94488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1A5597C-B75B-9C25-CAA3-5510E7786317}"/>
                </a:ext>
              </a:extLst>
            </p:cNvPr>
            <p:cNvSpPr txBox="1"/>
            <p:nvPr/>
          </p:nvSpPr>
          <p:spPr>
            <a:xfrm>
              <a:off x="3676397" y="4471452"/>
              <a:ext cx="879793" cy="415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 dirty="0" err="1"/>
                <a:t>STISR</a:t>
              </a:r>
              <a:endParaRPr lang="zh-CN" altLang="en-US" sz="4000" b="1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C13649D-F930-BF67-9A1E-4680ADE31CF1}"/>
                </a:ext>
              </a:extLst>
            </p:cNvPr>
            <p:cNvSpPr txBox="1"/>
            <p:nvPr/>
          </p:nvSpPr>
          <p:spPr>
            <a:xfrm>
              <a:off x="3794069" y="1550256"/>
              <a:ext cx="631752" cy="415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 dirty="0"/>
                <a:t>STR</a:t>
              </a:r>
              <a:endParaRPr lang="zh-CN" altLang="en-US" sz="4000" b="1" dirty="0"/>
            </a:p>
          </p:txBody>
        </p:sp>
        <p:sp>
          <p:nvSpPr>
            <p:cNvPr id="10" name="左大括号 9">
              <a:extLst>
                <a:ext uri="{FF2B5EF4-FFF2-40B4-BE49-F238E27FC236}">
                  <a16:creationId xmlns:a16="http://schemas.microsoft.com/office/drawing/2014/main" id="{92FD5B9A-0721-C5F4-56B0-F3555D1EABBB}"/>
                </a:ext>
              </a:extLst>
            </p:cNvPr>
            <p:cNvSpPr/>
            <p:nvPr/>
          </p:nvSpPr>
          <p:spPr>
            <a:xfrm>
              <a:off x="3275798" y="1952922"/>
              <a:ext cx="348018" cy="2594526"/>
            </a:xfrm>
            <a:prstGeom prst="leftBrace">
              <a:avLst>
                <a:gd name="adj1" fmla="val 133823"/>
                <a:gd name="adj2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4000" dirty="0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5D3468C3-183B-56DF-6014-AD3306622AF1}"/>
                </a:ext>
              </a:extLst>
            </p:cNvPr>
            <p:cNvSpPr/>
            <p:nvPr/>
          </p:nvSpPr>
          <p:spPr>
            <a:xfrm>
              <a:off x="5142483" y="2769755"/>
              <a:ext cx="2019300" cy="85344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schemeClr val="tx1"/>
                  </a:solidFill>
                </a:rPr>
                <a:t>Image Generation</a:t>
              </a:r>
              <a:endParaRPr lang="zh-CN" altLang="en-US" sz="4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连接符: 曲线 11">
              <a:extLst>
                <a:ext uri="{FF2B5EF4-FFF2-40B4-BE49-F238E27FC236}">
                  <a16:creationId xmlns:a16="http://schemas.microsoft.com/office/drawing/2014/main" id="{4E0F4B0B-5652-73E5-AD0C-9535CDD9BF0D}"/>
                </a:ext>
              </a:extLst>
            </p:cNvPr>
            <p:cNvCxnSpPr>
              <a:stCxn id="8" idx="3"/>
              <a:endCxn id="11" idx="1"/>
            </p:cNvCxnSpPr>
            <p:nvPr/>
          </p:nvCxnSpPr>
          <p:spPr>
            <a:xfrm flipV="1">
              <a:off x="4556190" y="3196476"/>
              <a:ext cx="586293" cy="1482744"/>
            </a:xfrm>
            <a:prstGeom prst="curvedConnector3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9127A98C-A046-11C0-B0E6-3FDB2A2FB442}"/>
                </a:ext>
              </a:extLst>
            </p:cNvPr>
            <p:cNvSpPr/>
            <p:nvPr/>
          </p:nvSpPr>
          <p:spPr>
            <a:xfrm>
              <a:off x="7558023" y="3707296"/>
              <a:ext cx="2019300" cy="85344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schemeClr val="tx1"/>
                  </a:solidFill>
                </a:rPr>
                <a:t>SR Image</a:t>
              </a:r>
              <a:endParaRPr lang="zh-CN" altLang="en-US" sz="40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60D925BB-2C7E-C5C8-B573-5F71180D7896}"/>
                </a:ext>
              </a:extLst>
            </p:cNvPr>
            <p:cNvSpPr/>
            <p:nvPr/>
          </p:nvSpPr>
          <p:spPr>
            <a:xfrm>
              <a:off x="7558023" y="1878197"/>
              <a:ext cx="2019300" cy="85344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solidFill>
                    <a:schemeClr val="tx1"/>
                  </a:solidFill>
                </a:rPr>
                <a:t>Image</a:t>
              </a:r>
            </a:p>
            <a:p>
              <a:pPr algn="ctr"/>
              <a:r>
                <a:rPr lang="en-US" altLang="zh-CN" sz="4000" b="1" dirty="0">
                  <a:solidFill>
                    <a:schemeClr val="tx1"/>
                  </a:solidFill>
                </a:rPr>
                <a:t>Texts</a:t>
              </a:r>
              <a:endParaRPr lang="zh-CN" altLang="en-US" sz="4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连接符: 曲线 14">
              <a:extLst>
                <a:ext uri="{FF2B5EF4-FFF2-40B4-BE49-F238E27FC236}">
                  <a16:creationId xmlns:a16="http://schemas.microsoft.com/office/drawing/2014/main" id="{C2155010-1228-8D53-3370-5565CBC3A02A}"/>
                </a:ext>
              </a:extLst>
            </p:cNvPr>
            <p:cNvCxnSpPr>
              <a:cxnSpLocks/>
              <a:stCxn id="11" idx="3"/>
              <a:endCxn id="13" idx="1"/>
            </p:cNvCxnSpPr>
            <p:nvPr/>
          </p:nvCxnSpPr>
          <p:spPr>
            <a:xfrm>
              <a:off x="7161783" y="3196475"/>
              <a:ext cx="396240" cy="937541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连接符: 曲线 15">
              <a:extLst>
                <a:ext uri="{FF2B5EF4-FFF2-40B4-BE49-F238E27FC236}">
                  <a16:creationId xmlns:a16="http://schemas.microsoft.com/office/drawing/2014/main" id="{FE1079E7-064B-1866-5A6F-DEC683BE6F27}"/>
                </a:ext>
              </a:extLst>
            </p:cNvPr>
            <p:cNvCxnSpPr>
              <a:cxnSpLocks/>
              <a:stCxn id="7" idx="3"/>
              <a:endCxn id="11" idx="1"/>
            </p:cNvCxnSpPr>
            <p:nvPr/>
          </p:nvCxnSpPr>
          <p:spPr>
            <a:xfrm>
              <a:off x="4543876" y="1781088"/>
              <a:ext cx="598607" cy="1415388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9E834641-D5B4-4F01-8F8A-C3CD56A11AB1}"/>
                </a:ext>
              </a:extLst>
            </p:cNvPr>
            <p:cNvSpPr/>
            <p:nvPr/>
          </p:nvSpPr>
          <p:spPr>
            <a:xfrm>
              <a:off x="2129601" y="2386964"/>
              <a:ext cx="1141794" cy="1726441"/>
            </a:xfrm>
            <a:prstGeom prst="roundRect">
              <a:avLst>
                <a:gd name="adj" fmla="val 2141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8" name="图形 17">
              <a:extLst>
                <a:ext uri="{FF2B5EF4-FFF2-40B4-BE49-F238E27FC236}">
                  <a16:creationId xmlns:a16="http://schemas.microsoft.com/office/drawing/2014/main" id="{30560EFC-A8E6-8983-8426-387CD632C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40498" y="2903195"/>
              <a:ext cx="720000" cy="720000"/>
            </a:xfrm>
            <a:prstGeom prst="rect">
              <a:avLst/>
            </a:prstGeom>
          </p:spPr>
        </p:pic>
      </p:grp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E2E2235B-D38A-B521-5DAA-602DF3BE6649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 flipV="1">
            <a:off x="8091422" y="1830553"/>
            <a:ext cx="604337" cy="151882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160407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29</TotalTime>
  <Words>16</Words>
  <Application>Microsoft Office PowerPoint</Application>
  <PresentationFormat>宽屏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5" baseType="lpstr">
      <vt:lpstr>Arial</vt:lpstr>
      <vt:lpstr>Calibri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Rey Andrew</dc:creator>
  <cp:lastModifiedBy>许睿</cp:lastModifiedBy>
  <cp:revision>24</cp:revision>
  <dcterms:created xsi:type="dcterms:W3CDTF">2023-08-09T12:44:55Z</dcterms:created>
  <dcterms:modified xsi:type="dcterms:W3CDTF">2024-04-27T03:33:15Z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2052-12.1.0.15259</vt:lpwstr>
  </property>
</Properties>
</file>