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FBAD54-07FD-43BD-B078-F41451DD2C11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  <p14:section name="无标题节" id="{0CF129BB-EB09-4335-9E96-AFFF8F19F30A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30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6" y="1122364"/>
            <a:ext cx="9144002" cy="23876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6" y="3602042"/>
            <a:ext cx="9144002" cy="16557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2"/>
            </a:lvl2pPr>
            <a:lvl3pPr marL="914178" indent="0" algn="ctr">
              <a:buNone/>
              <a:defRPr sz="1800"/>
            </a:lvl3pPr>
            <a:lvl4pPr marL="1371263" indent="0" algn="ctr">
              <a:buNone/>
              <a:defRPr sz="1598"/>
            </a:lvl4pPr>
            <a:lvl5pPr marL="1828349" indent="0" algn="ctr">
              <a:buNone/>
              <a:defRPr sz="1598"/>
            </a:lvl5pPr>
            <a:lvl6pPr marL="2285441" indent="0" algn="ctr">
              <a:buNone/>
              <a:defRPr sz="1598"/>
            </a:lvl6pPr>
            <a:lvl7pPr marL="2742526" indent="0" algn="ctr">
              <a:buNone/>
              <a:defRPr sz="1598"/>
            </a:lvl7pPr>
            <a:lvl8pPr marL="3199612" indent="0" algn="ctr">
              <a:buNone/>
              <a:defRPr sz="1598"/>
            </a:lvl8pPr>
            <a:lvl9pPr marL="3656697" indent="0" algn="ctr">
              <a:buNone/>
              <a:defRPr sz="1598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8" y="365124"/>
            <a:ext cx="2628898" cy="5811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4"/>
            <a:ext cx="7734300" cy="5811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49"/>
            <a:ext cx="10515602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2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6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4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61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9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3513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3" y="1825629"/>
            <a:ext cx="5181600" cy="43513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365132"/>
            <a:ext cx="10515602" cy="1325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5" y="168116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2" b="1"/>
            </a:lvl2pPr>
            <a:lvl3pPr marL="914178" indent="0">
              <a:buNone/>
              <a:defRPr sz="1800" b="1"/>
            </a:lvl3pPr>
            <a:lvl4pPr marL="1371263" indent="0">
              <a:buNone/>
              <a:defRPr sz="1598" b="1"/>
            </a:lvl4pPr>
            <a:lvl5pPr marL="1828349" indent="0">
              <a:buNone/>
              <a:defRPr sz="1598" b="1"/>
            </a:lvl5pPr>
            <a:lvl6pPr marL="2285441" indent="0">
              <a:buNone/>
              <a:defRPr sz="1598" b="1"/>
            </a:lvl6pPr>
            <a:lvl7pPr marL="2742526" indent="0">
              <a:buNone/>
              <a:defRPr sz="1598" b="1"/>
            </a:lvl7pPr>
            <a:lvl8pPr marL="3199612" indent="0">
              <a:buNone/>
              <a:defRPr sz="1598" b="1"/>
            </a:lvl8pPr>
            <a:lvl9pPr marL="3656697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2" b="1"/>
            </a:lvl2pPr>
            <a:lvl3pPr marL="914178" indent="0">
              <a:buNone/>
              <a:defRPr sz="1800" b="1"/>
            </a:lvl3pPr>
            <a:lvl4pPr marL="1371263" indent="0">
              <a:buNone/>
              <a:defRPr sz="1598" b="1"/>
            </a:lvl4pPr>
            <a:lvl5pPr marL="1828349" indent="0">
              <a:buNone/>
              <a:defRPr sz="1598" b="1"/>
            </a:lvl5pPr>
            <a:lvl6pPr marL="2285441" indent="0">
              <a:buNone/>
              <a:defRPr sz="1598" b="1"/>
            </a:lvl6pPr>
            <a:lvl7pPr marL="2742526" indent="0">
              <a:buNone/>
              <a:defRPr sz="1598" b="1"/>
            </a:lvl7pPr>
            <a:lvl8pPr marL="3199612" indent="0">
              <a:buNone/>
              <a:defRPr sz="1598" b="1"/>
            </a:lvl8pPr>
            <a:lvl9pPr marL="3656697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8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3"/>
            </a:lvl1pPr>
            <a:lvl2pPr>
              <a:defRPr sz="2799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3" y="2057401"/>
            <a:ext cx="393223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6" indent="0">
              <a:buNone/>
              <a:defRPr sz="1403"/>
            </a:lvl2pPr>
            <a:lvl3pPr marL="914178" indent="0">
              <a:buNone/>
              <a:defRPr sz="1200"/>
            </a:lvl3pPr>
            <a:lvl4pPr marL="1371263" indent="0">
              <a:buNone/>
              <a:defRPr sz="997"/>
            </a:lvl4pPr>
            <a:lvl5pPr marL="1828349" indent="0">
              <a:buNone/>
              <a:defRPr sz="997"/>
            </a:lvl5pPr>
            <a:lvl6pPr marL="2285441" indent="0">
              <a:buNone/>
              <a:defRPr sz="997"/>
            </a:lvl6pPr>
            <a:lvl7pPr marL="2742526" indent="0">
              <a:buNone/>
              <a:defRPr sz="997"/>
            </a:lvl7pPr>
            <a:lvl8pPr marL="3199612" indent="0">
              <a:buNone/>
              <a:defRPr sz="997"/>
            </a:lvl8pPr>
            <a:lvl9pPr marL="3656697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8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3"/>
            </a:lvl1pPr>
            <a:lvl2pPr marL="457086" indent="0">
              <a:buNone/>
              <a:defRPr sz="2799"/>
            </a:lvl2pPr>
            <a:lvl3pPr marL="914178" indent="0">
              <a:buNone/>
              <a:defRPr sz="2400"/>
            </a:lvl3pPr>
            <a:lvl4pPr marL="1371263" indent="0">
              <a:buNone/>
              <a:defRPr sz="2002"/>
            </a:lvl4pPr>
            <a:lvl5pPr marL="1828349" indent="0">
              <a:buNone/>
              <a:defRPr sz="2002"/>
            </a:lvl5pPr>
            <a:lvl6pPr marL="2285441" indent="0">
              <a:buNone/>
              <a:defRPr sz="2002"/>
            </a:lvl6pPr>
            <a:lvl7pPr marL="2742526" indent="0">
              <a:buNone/>
              <a:defRPr sz="2002"/>
            </a:lvl7pPr>
            <a:lvl8pPr marL="3199612" indent="0">
              <a:buNone/>
              <a:defRPr sz="2002"/>
            </a:lvl8pPr>
            <a:lvl9pPr marL="3656697" indent="0">
              <a:buNone/>
              <a:defRPr sz="2002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3" y="2057401"/>
            <a:ext cx="393223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6" indent="0">
              <a:buNone/>
              <a:defRPr sz="1403"/>
            </a:lvl2pPr>
            <a:lvl3pPr marL="914178" indent="0">
              <a:buNone/>
              <a:defRPr sz="1200"/>
            </a:lvl3pPr>
            <a:lvl4pPr marL="1371263" indent="0">
              <a:buNone/>
              <a:defRPr sz="997"/>
            </a:lvl4pPr>
            <a:lvl5pPr marL="1828349" indent="0">
              <a:buNone/>
              <a:defRPr sz="997"/>
            </a:lvl5pPr>
            <a:lvl6pPr marL="2285441" indent="0">
              <a:buNone/>
              <a:defRPr sz="997"/>
            </a:lvl6pPr>
            <a:lvl7pPr marL="2742526" indent="0">
              <a:buNone/>
              <a:defRPr sz="997"/>
            </a:lvl7pPr>
            <a:lvl8pPr marL="3199612" indent="0">
              <a:buNone/>
              <a:defRPr sz="997"/>
            </a:lvl8pPr>
            <a:lvl9pPr marL="3656697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6" y="365132"/>
            <a:ext cx="1051560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6" y="1825629"/>
            <a:ext cx="10515602" cy="435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6" y="6356360"/>
            <a:ext cx="4114802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3" y="6356360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6" indent="-228546" algn="l" defTabSz="914178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32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7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2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95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80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5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58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43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3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9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1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26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12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97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59E971-D27A-A2F9-B71A-F4E6FC4D1A5A}"/>
              </a:ext>
            </a:extLst>
          </p:cNvPr>
          <p:cNvGrpSpPr/>
          <p:nvPr/>
        </p:nvGrpSpPr>
        <p:grpSpPr>
          <a:xfrm>
            <a:off x="416457" y="133354"/>
            <a:ext cx="11359103" cy="6591299"/>
            <a:chOff x="2129601" y="1308648"/>
            <a:chExt cx="7447722" cy="3869137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493A842-3F79-10BB-29D1-3A921C025A74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4462B74-F9FA-7406-7909-9A2AA668BD47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7C63435-C5D3-1F03-171B-9519EDF3EA45}"/>
                </a:ext>
              </a:extLst>
            </p:cNvPr>
            <p:cNvSpPr txBox="1"/>
            <p:nvPr/>
          </p:nvSpPr>
          <p:spPr>
            <a:xfrm>
              <a:off x="3676403" y="4471453"/>
              <a:ext cx="879794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 err="1"/>
                <a:t>STISR</a:t>
              </a:r>
              <a:endParaRPr lang="zh-CN" altLang="en-US" sz="3998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073E575-E206-88A2-778C-22A7DA78FDE7}"/>
                </a:ext>
              </a:extLst>
            </p:cNvPr>
            <p:cNvSpPr txBox="1"/>
            <p:nvPr/>
          </p:nvSpPr>
          <p:spPr>
            <a:xfrm>
              <a:off x="3794075" y="1550256"/>
              <a:ext cx="631750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/>
                <a:t>STR</a:t>
              </a:r>
              <a:endParaRPr lang="zh-CN" altLang="en-US" sz="3998" b="1" dirty="0"/>
            </a:p>
          </p:txBody>
        </p:sp>
        <p:sp>
          <p:nvSpPr>
            <p:cNvPr id="68" name="左大括号 67">
              <a:extLst>
                <a:ext uri="{FF2B5EF4-FFF2-40B4-BE49-F238E27FC236}">
                  <a16:creationId xmlns:a16="http://schemas.microsoft.com/office/drawing/2014/main" id="{CCB94689-D482-29F9-6E7C-1013C4D1591F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998" dirty="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044D993-107E-C174-FCAA-EE767C5FCC6D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8E6E6945-CCB3-B306-8C53-61E9CB24BA72}"/>
                </a:ext>
              </a:extLst>
            </p:cNvPr>
            <p:cNvCxnSpPr>
              <a:stCxn id="66" idx="3"/>
              <a:endCxn id="69" idx="1"/>
            </p:cNvCxnSpPr>
            <p:nvPr/>
          </p:nvCxnSpPr>
          <p:spPr>
            <a:xfrm flipV="1">
              <a:off x="4556197" y="3196475"/>
              <a:ext cx="586286" cy="148265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667454B-F016-F15D-6CA7-8B2963B926DF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SR Image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6F3CD4A-71DD-C762-CE5F-ED6771052E32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Texts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连接符: 曲线 72">
              <a:extLst>
                <a:ext uri="{FF2B5EF4-FFF2-40B4-BE49-F238E27FC236}">
                  <a16:creationId xmlns:a16="http://schemas.microsoft.com/office/drawing/2014/main" id="{171C2AB2-97A9-627C-190A-1F57D55CBF08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F44381B3-5A21-2487-7879-524075060DA9}"/>
                </a:ext>
              </a:extLst>
            </p:cNvPr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4543876" y="1781088"/>
              <a:ext cx="3014147" cy="52382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E240AFE1-344E-270F-C285-62285117EE2A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7" name="图形 76">
              <a:extLst>
                <a:ext uri="{FF2B5EF4-FFF2-40B4-BE49-F238E27FC236}">
                  <a16:creationId xmlns:a16="http://schemas.microsoft.com/office/drawing/2014/main" id="{4808499A-EEEA-1EE1-7249-E17D151D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9111DFCB-8E1F-FF2E-C555-5871EC9FCC7A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5597953" y="-418117"/>
            <a:ext cx="2476579" cy="6798829"/>
          </a:xfrm>
          <a:prstGeom prst="curvedConnector3">
            <a:avLst>
              <a:gd name="adj1" fmla="val 776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DEC2EB2D-84C5-BEAF-A283-BB580CB6EC6B}"/>
              </a:ext>
            </a:extLst>
          </p:cNvPr>
          <p:cNvGrpSpPr/>
          <p:nvPr/>
        </p:nvGrpSpPr>
        <p:grpSpPr>
          <a:xfrm>
            <a:off x="806668" y="1774068"/>
            <a:ext cx="10578663" cy="3309863"/>
            <a:chOff x="1861004" y="1211580"/>
            <a:chExt cx="10578663" cy="330986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C39E2EB-3F95-9FEC-2D3C-C4E8F1CEE23A}"/>
                </a:ext>
              </a:extLst>
            </p:cNvPr>
            <p:cNvSpPr/>
            <p:nvPr/>
          </p:nvSpPr>
          <p:spPr>
            <a:xfrm>
              <a:off x="3649979" y="1211580"/>
              <a:ext cx="5562601" cy="312419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C479016-5C1F-638D-00D3-ABFB54B5BE2B}"/>
                </a:ext>
              </a:extLst>
            </p:cNvPr>
            <p:cNvSpPr/>
            <p:nvPr/>
          </p:nvSpPr>
          <p:spPr>
            <a:xfrm>
              <a:off x="4248150" y="1939113"/>
              <a:ext cx="622935" cy="192059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990880-2051-05C8-D069-C5BEBEDBC5A7}"/>
                </a:ext>
              </a:extLst>
            </p:cNvPr>
            <p:cNvSpPr/>
            <p:nvPr/>
          </p:nvSpPr>
          <p:spPr>
            <a:xfrm>
              <a:off x="5242559" y="1941063"/>
              <a:ext cx="622935" cy="192059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88A8026-3486-B82E-0EC6-E02FCE9BB9AD}"/>
                </a:ext>
              </a:extLst>
            </p:cNvPr>
            <p:cNvSpPr/>
            <p:nvPr/>
          </p:nvSpPr>
          <p:spPr>
            <a:xfrm>
              <a:off x="6715124" y="1935480"/>
              <a:ext cx="622935" cy="19164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F488F1-013B-A9AB-21B6-4179E2CFDAD9}"/>
                </a:ext>
              </a:extLst>
            </p:cNvPr>
            <p:cNvSpPr/>
            <p:nvPr/>
          </p:nvSpPr>
          <p:spPr>
            <a:xfrm>
              <a:off x="8061961" y="1935480"/>
              <a:ext cx="622935" cy="192422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5ACC53C-4B72-4F2F-21EA-7352B35306EB}"/>
                </a:ext>
              </a:extLst>
            </p:cNvPr>
            <p:cNvCxnSpPr>
              <a:cxnSpLocks/>
              <a:stCxn id="46" idx="3"/>
              <a:endCxn id="13" idx="1"/>
            </p:cNvCxnSpPr>
            <p:nvPr/>
          </p:nvCxnSpPr>
          <p:spPr>
            <a:xfrm>
              <a:off x="3254525" y="2892308"/>
              <a:ext cx="993625" cy="71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87307D-489E-FE8D-F841-9807C6814C7D}"/>
                </a:ext>
              </a:extLst>
            </p:cNvPr>
            <p:cNvSpPr txBox="1"/>
            <p:nvPr/>
          </p:nvSpPr>
          <p:spPr>
            <a:xfrm>
              <a:off x="4286605" y="2244141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Conv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D76582-9FA6-B5E7-9CD9-B6123D778433}"/>
                </a:ext>
              </a:extLst>
            </p:cNvPr>
            <p:cNvSpPr txBox="1"/>
            <p:nvPr/>
          </p:nvSpPr>
          <p:spPr>
            <a:xfrm>
              <a:off x="5277027" y="1898907"/>
              <a:ext cx="553998" cy="19872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Batchnorm</a:t>
              </a:r>
              <a:endParaRPr lang="zh-CN" altLang="en-US" sz="2400" b="1" dirty="0">
                <a:latin typeface="+mn-ea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C4BF592-B59C-D5BE-12F7-C9925485119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4871085" y="2899410"/>
              <a:ext cx="371474" cy="1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C1EBA9B-58D7-B3BA-B07E-F88446C2D3F8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5865494" y="2893695"/>
              <a:ext cx="849630" cy="7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FE66996-5F34-C636-06A6-8D2A63120BA4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7338059" y="2893695"/>
              <a:ext cx="723902" cy="3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5D7F1B7-A3BC-A768-A1BB-AA214B4FAADE}"/>
                </a:ext>
              </a:extLst>
            </p:cNvPr>
            <p:cNvGrpSpPr/>
            <p:nvPr/>
          </p:nvGrpSpPr>
          <p:grpSpPr>
            <a:xfrm>
              <a:off x="6240780" y="2893695"/>
              <a:ext cx="1516380" cy="1259205"/>
              <a:chOff x="6240780" y="2893695"/>
              <a:chExt cx="1516380" cy="1259205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3DE29B2-C2F2-9354-B003-7EB2B401AE9B}"/>
                  </a:ext>
                </a:extLst>
              </p:cNvPr>
              <p:cNvCxnSpPr/>
              <p:nvPr/>
            </p:nvCxnSpPr>
            <p:spPr>
              <a:xfrm>
                <a:off x="6240780" y="2893695"/>
                <a:ext cx="0" cy="125920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4EA7DBA-EB82-630D-58C8-165EA7FFDE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0780" y="4145235"/>
                <a:ext cx="1516380" cy="766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32A3EE3D-3D61-BC2D-9623-2133E85A9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57159" y="2897593"/>
                <a:ext cx="1" cy="1243875"/>
              </a:xfrm>
              <a:prstGeom prst="straightConnector1">
                <a:avLst/>
              </a:prstGeom>
              <a:ln w="38100" cap="rnd">
                <a:round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EC002EF-5580-7966-3461-5C2C551392E2}"/>
                </a:ext>
              </a:extLst>
            </p:cNvPr>
            <p:cNvSpPr txBox="1"/>
            <p:nvPr/>
          </p:nvSpPr>
          <p:spPr>
            <a:xfrm>
              <a:off x="6749592" y="2244140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BiGRU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AF6BB0A-EDE9-6C6B-2566-3AD9D29D7B65}"/>
                </a:ext>
              </a:extLst>
            </p:cNvPr>
            <p:cNvSpPr txBox="1"/>
            <p:nvPr/>
          </p:nvSpPr>
          <p:spPr>
            <a:xfrm>
              <a:off x="8096429" y="2252691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BiGRU</a:t>
              </a:r>
              <a:endParaRPr lang="zh-CN" altLang="en-US" sz="2400" b="1" dirty="0">
                <a:latin typeface="+mn-ea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E0D9528-5670-F559-3FCD-74B6CC8F0DE3}"/>
                </a:ext>
              </a:extLst>
            </p:cNvPr>
            <p:cNvCxnSpPr>
              <a:cxnSpLocks/>
              <a:stCxn id="16" idx="3"/>
              <a:endCxn id="24" idx="1"/>
            </p:cNvCxnSpPr>
            <p:nvPr/>
          </p:nvCxnSpPr>
          <p:spPr>
            <a:xfrm flipV="1">
              <a:off x="8684896" y="2892308"/>
              <a:ext cx="1174041" cy="5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E730C7C-107D-2869-FC49-9A15B7255C97}"/>
                </a:ext>
              </a:extLst>
            </p:cNvPr>
            <p:cNvSpPr txBox="1"/>
            <p:nvPr/>
          </p:nvSpPr>
          <p:spPr>
            <a:xfrm>
              <a:off x="4170878" y="1278636"/>
              <a:ext cx="4771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Sequential Residual Block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3668182-C0A1-0BAA-7FCC-2030ED08390C}"/>
                </a:ext>
              </a:extLst>
            </p:cNvPr>
            <p:cNvSpPr/>
            <p:nvPr/>
          </p:nvSpPr>
          <p:spPr>
            <a:xfrm>
              <a:off x="9858937" y="1740301"/>
              <a:ext cx="768322" cy="230401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BA47EA7-7F47-FC7F-F818-E4C856048EF6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1861004" y="2882587"/>
              <a:ext cx="625199" cy="9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73D77C4-EDD6-156C-6274-39412BFA913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0627259" y="2892308"/>
              <a:ext cx="508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7CCFE9-4959-1B8A-F652-097B286C88FC}"/>
                </a:ext>
              </a:extLst>
            </p:cNvPr>
            <p:cNvSpPr txBox="1"/>
            <p:nvPr/>
          </p:nvSpPr>
          <p:spPr>
            <a:xfrm>
              <a:off x="2559793" y="2026709"/>
              <a:ext cx="615553" cy="17311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800" b="1" dirty="0" err="1">
                  <a:latin typeface="+mn-ea"/>
                </a:rPr>
                <a:t>SRB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C5374F6-742A-4FD5-12C1-0EEAC1E3937D}"/>
                </a:ext>
              </a:extLst>
            </p:cNvPr>
            <p:cNvSpPr txBox="1"/>
            <p:nvPr/>
          </p:nvSpPr>
          <p:spPr>
            <a:xfrm>
              <a:off x="9935321" y="2026709"/>
              <a:ext cx="615553" cy="17311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800" b="1" dirty="0" err="1">
                  <a:latin typeface="+mn-ea"/>
                </a:rPr>
                <a:t>SRB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2E66B91-9451-4FC5-FB59-57D1A0886D16}"/>
                </a:ext>
              </a:extLst>
            </p:cNvPr>
            <p:cNvSpPr/>
            <p:nvPr/>
          </p:nvSpPr>
          <p:spPr>
            <a:xfrm>
              <a:off x="2486203" y="1740301"/>
              <a:ext cx="768322" cy="230401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C09F947-9407-50C2-9244-E4F06625D15E}"/>
                </a:ext>
              </a:extLst>
            </p:cNvPr>
            <p:cNvSpPr txBox="1"/>
            <p:nvPr/>
          </p:nvSpPr>
          <p:spPr>
            <a:xfrm>
              <a:off x="2562587" y="2026709"/>
              <a:ext cx="615553" cy="173119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800" b="1" dirty="0" err="1">
                  <a:latin typeface="+mn-ea"/>
                </a:rPr>
                <a:t>SRB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BA38AA7A-73A0-2AB8-65C1-576251BE758F}"/>
                </a:ext>
              </a:extLst>
            </p:cNvPr>
            <p:cNvSpPr/>
            <p:nvPr/>
          </p:nvSpPr>
          <p:spPr>
            <a:xfrm>
              <a:off x="11149302" y="1740299"/>
              <a:ext cx="768322" cy="2304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3DC2C04-0D9B-AC2C-3C2F-37F8364ACC4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11917624" y="2892306"/>
              <a:ext cx="52204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53988F-B836-9C3F-8593-F7CD8CA66BFA}"/>
                </a:ext>
              </a:extLst>
            </p:cNvPr>
            <p:cNvSpPr txBox="1"/>
            <p:nvPr/>
          </p:nvSpPr>
          <p:spPr>
            <a:xfrm>
              <a:off x="11256464" y="1735141"/>
              <a:ext cx="553998" cy="20322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Conv Layer</a:t>
              </a:r>
              <a:endParaRPr lang="zh-CN" altLang="en-US" sz="2400" b="1" dirty="0">
                <a:latin typeface="+mn-ea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B8880BE-6F74-0CF8-D936-84AF692C9432}"/>
                </a:ext>
              </a:extLst>
            </p:cNvPr>
            <p:cNvCxnSpPr/>
            <p:nvPr/>
          </p:nvCxnSpPr>
          <p:spPr>
            <a:xfrm>
              <a:off x="2116364" y="2924490"/>
              <a:ext cx="0" cy="1596953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94B4CFE-5FA6-4858-1796-A3AAD9123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6364" y="4511722"/>
              <a:ext cx="9984191" cy="9721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5262741-9BED-1217-3384-408673A38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00548" y="2909992"/>
              <a:ext cx="7" cy="1596953"/>
            </a:xfrm>
            <a:prstGeom prst="straightConnector1">
              <a:avLst/>
            </a:prstGeom>
            <a:ln w="38100" cap="rnd">
              <a:rou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4CBD2E2-78DF-02D2-42DA-53ADD240DD33}"/>
              </a:ext>
            </a:extLst>
          </p:cNvPr>
          <p:cNvGrpSpPr/>
          <p:nvPr/>
        </p:nvGrpSpPr>
        <p:grpSpPr>
          <a:xfrm>
            <a:off x="416457" y="133354"/>
            <a:ext cx="11359103" cy="6591299"/>
            <a:chOff x="2129601" y="1308648"/>
            <a:chExt cx="7447722" cy="38691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13EBF0E-ED27-CCB9-3A25-48D9E67B495B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CE578D5-F779-B54F-3F6E-6D21EC983D58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A5597C-B75B-9C25-CAA3-5510E7786317}"/>
                </a:ext>
              </a:extLst>
            </p:cNvPr>
            <p:cNvSpPr txBox="1"/>
            <p:nvPr/>
          </p:nvSpPr>
          <p:spPr>
            <a:xfrm>
              <a:off x="3676403" y="4471453"/>
              <a:ext cx="879794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 err="1"/>
                <a:t>STISR</a:t>
              </a:r>
              <a:endParaRPr lang="zh-CN" altLang="en-US" sz="3998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3649D-F930-BF67-9A1E-4680ADE31CF1}"/>
                </a:ext>
              </a:extLst>
            </p:cNvPr>
            <p:cNvSpPr txBox="1"/>
            <p:nvPr/>
          </p:nvSpPr>
          <p:spPr>
            <a:xfrm>
              <a:off x="3794075" y="1550256"/>
              <a:ext cx="631750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/>
                <a:t>STR</a:t>
              </a:r>
              <a:endParaRPr lang="zh-CN" altLang="en-US" sz="3998" b="1" dirty="0"/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92FD5B9A-0721-C5F4-56B0-F3555D1EABBB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998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D3468C3-183B-56DF-6014-AD3306622AF1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4E0F4B0B-5652-73E5-AD0C-9535CDD9BF0D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4556197" y="3196475"/>
              <a:ext cx="586286" cy="148265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127A98C-A046-11C0-B0E6-3FDB2A2FB442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SR Image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0D925BB-2C7E-C5C8-B573-5F71180D7896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Texts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C2155010-1228-8D53-3370-5565CBC3A02A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FE1079E7-064B-1866-5A6F-DEC683BE6F2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4543876" y="1781088"/>
              <a:ext cx="598607" cy="14153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E834641-D5B4-4F01-8F8A-C3CD56A11AB1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30560EFC-A8E6-8983-8426-387CD632C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2E2235B-D38A-B521-5DAA-602DF3BE664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091429" y="1830559"/>
            <a:ext cx="604335" cy="15188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9C86D7-0EFC-2DB9-BC3B-18821BE96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" y="1813561"/>
            <a:ext cx="2520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FD777E3-7020-1BD2-6594-5AC31D9CD2C3}"/>
              </a:ext>
            </a:extLst>
          </p:cNvPr>
          <p:cNvSpPr txBox="1"/>
          <p:nvPr/>
        </p:nvSpPr>
        <p:spPr>
          <a:xfrm>
            <a:off x="1414625" y="4435542"/>
            <a:ext cx="1202573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a</a:t>
            </a:r>
            <a:r>
              <a:rPr lang="zh-CN" altLang="en-US" sz="3203" dirty="0"/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B975FA-EF61-DFC8-7303-CE410C60FF91}"/>
              </a:ext>
            </a:extLst>
          </p:cNvPr>
          <p:cNvSpPr txBox="1"/>
          <p:nvPr/>
        </p:nvSpPr>
        <p:spPr>
          <a:xfrm>
            <a:off x="5881011" y="2650676"/>
            <a:ext cx="1221809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b</a:t>
            </a:r>
            <a:r>
              <a:rPr lang="zh-CN" altLang="en-US" sz="3203" dirty="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5AE5E4-8E00-5EAB-64F7-FF8C872B62F6}"/>
              </a:ext>
            </a:extLst>
          </p:cNvPr>
          <p:cNvSpPr txBox="1"/>
          <p:nvPr/>
        </p:nvSpPr>
        <p:spPr>
          <a:xfrm>
            <a:off x="9534188" y="2650670"/>
            <a:ext cx="1178528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c</a:t>
            </a:r>
            <a:r>
              <a:rPr lang="zh-CN" altLang="en-US" sz="3203" dirty="0"/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97A322-000C-A0E4-C27E-D1640177CE37}"/>
              </a:ext>
            </a:extLst>
          </p:cNvPr>
          <p:cNvSpPr txBox="1"/>
          <p:nvPr/>
        </p:nvSpPr>
        <p:spPr>
          <a:xfrm>
            <a:off x="5881011" y="6273230"/>
            <a:ext cx="1221809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d</a:t>
            </a:r>
            <a:r>
              <a:rPr lang="zh-CN" altLang="en-US" sz="3203" dirty="0"/>
              <a:t>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081FCC-253D-9B47-9C94-F7B494EB4F55}"/>
              </a:ext>
            </a:extLst>
          </p:cNvPr>
          <p:cNvSpPr txBox="1"/>
          <p:nvPr/>
        </p:nvSpPr>
        <p:spPr>
          <a:xfrm>
            <a:off x="9518960" y="6273230"/>
            <a:ext cx="1208985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e</a:t>
            </a:r>
            <a:r>
              <a:rPr lang="zh-CN" altLang="en-US" sz="3203" dirty="0"/>
              <a:t>）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ADA7BDC-F7CD-69AC-DD60-5107DC44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5" y="-4633"/>
            <a:ext cx="2520000" cy="252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092A3B2-0164-C2F2-69E4-3E9DE738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3" y="0"/>
            <a:ext cx="2520000" cy="252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757597D-4905-7960-C585-03283BA9C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6" y="3622561"/>
            <a:ext cx="2520000" cy="252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A62577-6554-1B92-5A10-885E7D6A0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9" y="3622561"/>
            <a:ext cx="2520000" cy="2520000"/>
          </a:xfrm>
          <a:prstGeom prst="rect">
            <a:avLst/>
          </a:prstGeom>
        </p:spPr>
      </p:pic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A4BBA4BF-94FD-DDCE-8C62-C85C7F8A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56477"/>
              </p:ext>
            </p:extLst>
          </p:nvPr>
        </p:nvGraphicFramePr>
        <p:xfrm>
          <a:off x="788099" y="1839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CEECA843-1EB7-6CC9-C597-9B196A58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84660"/>
              </p:ext>
            </p:extLst>
          </p:nvPr>
        </p:nvGraphicFramePr>
        <p:xfrm>
          <a:off x="5228776" y="11"/>
          <a:ext cx="252000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312811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015537419"/>
                    </a:ext>
                  </a:extLst>
                </a:gridCol>
              </a:tblGrid>
              <a:tr h="1247272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95674"/>
                  </a:ext>
                </a:extLst>
              </a:tr>
              <a:tr h="1247272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705096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5B5CE1F-4A09-18B4-2C46-BF3888AC2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65313"/>
              </p:ext>
            </p:extLst>
          </p:nvPr>
        </p:nvGraphicFramePr>
        <p:xfrm>
          <a:off x="5260973" y="3648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70876067-E0D4-C143-D072-627BE7AC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93955"/>
              </p:ext>
            </p:extLst>
          </p:nvPr>
        </p:nvGraphicFramePr>
        <p:xfrm>
          <a:off x="8916097" y="3648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2FFF4B3-50B5-9759-8BDD-70427235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99328"/>
              </p:ext>
            </p:extLst>
          </p:nvPr>
        </p:nvGraphicFramePr>
        <p:xfrm>
          <a:off x="8916097" y="-4633"/>
          <a:ext cx="2487809" cy="249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2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F0301E4F-0EA4-4E9E-9D5C-EB69D7630095}"/>
              </a:ext>
            </a:extLst>
          </p:cNvPr>
          <p:cNvGrpSpPr/>
          <p:nvPr/>
        </p:nvGrpSpPr>
        <p:grpSpPr>
          <a:xfrm>
            <a:off x="475970" y="1010344"/>
            <a:ext cx="4664422" cy="4731457"/>
            <a:chOff x="7935072" y="1414824"/>
            <a:chExt cx="2744626" cy="2784069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D650AB25-4388-C334-6D4E-6C51D445FA6D}"/>
                </a:ext>
              </a:extLst>
            </p:cNvPr>
            <p:cNvGrpSpPr/>
            <p:nvPr/>
          </p:nvGrpSpPr>
          <p:grpSpPr>
            <a:xfrm>
              <a:off x="7935072" y="1414824"/>
              <a:ext cx="1805126" cy="1805125"/>
              <a:chOff x="4434840" y="1195251"/>
              <a:chExt cx="1805126" cy="1805125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CA869481-2203-FEC8-BB13-AAA6E3D7722B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774BFB9A-A8A0-EC9F-E4A3-0A3D61AE9905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7F91DD74-B18B-2584-F9BB-34A8155AD091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26F2C20D-4FE1-B709-8A9B-A8623D7A281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A9DB3E4D-2500-104A-DC6D-BF7EB749EB2B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B345D456-E678-7E53-85FA-6DAA2D3F77F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A1B56E48-A8FB-225B-569D-19637235FFC2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92C20195-6D6F-9982-7BA0-90F1A72AEF2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4101F3E-1557-1422-D1EE-234C9EAACC0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1363A3F0-F532-E1A2-6873-88BA61B48EC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3C5F185E-4126-8D26-AC65-2A1639423300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7F4B9ED4-3CFF-92D4-5609-A45CBABBA09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F80BD01-60B4-BD63-A655-AB3A664B7407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23CDF54-7BF4-EA6C-1FD4-D71118CAB0A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7CCDA67A-B439-BC71-1792-485E0C8BB4B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4F3F0544-1B53-0C89-535E-05312EB447A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9CD63574-A7EA-F2A2-6966-F5553950A49B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BC292399-42BD-5F90-043D-E96D6868192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3367B4CB-5A60-CC2E-822A-D1AF80B0A875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196A4C5-892D-AF6F-DB22-FBBD8AAE9CE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FB82CB43-9CF2-9F81-EBA8-1B2E9376AE3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A991BED0-6769-4642-D8AD-DA856738709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11B6F355-A15F-8E65-ADF9-0AA635EAE2A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CEEAC3F-92DD-A552-453A-5E174638034D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04BA3AB3-71F2-3FB1-AFAF-D35C77BF9BDF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097D502-196A-2358-CAC6-0CC40A24D3CB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8F52940-D25D-4606-752D-50B473D84EC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9358F7CB-A853-AC54-0DF8-65CB7DCE2DA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8D24509-2167-E97B-3831-D912F553A24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63C19587-EA93-071B-18CE-D12A6614FC39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1CDC59AE-5475-E399-D853-99C378CDD3B5}"/>
                </a:ext>
              </a:extLst>
            </p:cNvPr>
            <p:cNvGrpSpPr/>
            <p:nvPr/>
          </p:nvGrpSpPr>
          <p:grpSpPr>
            <a:xfrm>
              <a:off x="8034257" y="1531619"/>
              <a:ext cx="1805126" cy="1805125"/>
              <a:chOff x="4434840" y="1195251"/>
              <a:chExt cx="1805126" cy="1805125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26EBF96C-9912-2AFE-14C5-D7318236C625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00814694-DDE1-6C25-3049-8C15D5AE9F17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9FD08393-30E0-B2C3-5B67-1FCEC39E111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76F9166B-D350-CC53-5B01-A98D9805163F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100892E8-30F6-9388-EC09-8A36785020D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3F6F7219-AB11-6C28-1013-0548118D257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9F793B8A-25E0-E928-CC5F-6A4965AC99AF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8D3D6B58-4D04-3771-D74C-AC2F78862A73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D6FF41E-7332-24FB-B30B-42C95F9B2BFB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195D85B3-37D4-D45F-687E-A72C342A61D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FC9AC238-AD70-CEFD-9CA9-658226F4963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EF36CB-7F94-3183-E420-3CD0D076E2C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440B5CE0-7F99-03BD-7BE5-355AD1167D1B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9CC1E649-8726-8755-E4F2-E6D9DCFD3CA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C02933A7-2CF5-6CCA-F59E-C83672F4A8E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5C12D1D4-255F-4D90-182B-5080C12B981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00607D6F-1266-40AF-609F-07702636F69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FFDB1B71-74CF-7CAD-54FE-DF32B62CBCF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E26CE81E-EC66-C4F2-2712-00E904C44043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57775774-2517-892C-F258-DFF4458BBB12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0CFD4610-0EFB-ACCE-465F-46CA435997C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08D4F74-D034-993B-D2C9-58295E93711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89B7334E-54A1-899E-23CB-7E89FC1BC94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4A36FFB1-ADAD-D6DF-3DC0-89975596586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91AC0E86-85FB-3B7C-E88A-B078FA877E4E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4951D57E-F485-4608-7765-6DCC381DBC6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A6D0D5E9-87F9-EA3F-716C-E6CD3D5EB17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C407501F-D09C-2D17-8732-E7799ECDC494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071768A3-5D2A-F523-CC1B-C129A912346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CF767D47-430F-31F8-E7C5-17123EB10FE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F4C1EEAB-0E90-1DF9-4BF9-0758B29F1B86}"/>
                </a:ext>
              </a:extLst>
            </p:cNvPr>
            <p:cNvGrpSpPr/>
            <p:nvPr/>
          </p:nvGrpSpPr>
          <p:grpSpPr>
            <a:xfrm>
              <a:off x="8152009" y="1637800"/>
              <a:ext cx="1805126" cy="1805125"/>
              <a:chOff x="4434840" y="1195251"/>
              <a:chExt cx="1805126" cy="1805125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0B9750C-1D6C-68FE-09BA-A57713407CE9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C0F93A-A3BA-57D0-5AC9-FFF36C6A295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927B78A-04FF-67D2-08ED-7EF5308C262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D8ADE6A-8849-A14D-C354-9761AB190BE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603F518-DC5E-641D-722B-131395253F9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B6A6879A-59F9-F841-EF37-C5F39D746B9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63076278-2882-4148-D643-C0C850736528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EC4961D-A485-899A-1BA4-383D24D1E005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61922A28-60B5-A36F-277B-CC02066AED4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B3E0C97-B7D6-EBCD-9028-D896B9C49DC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C5E6502A-6742-D0CE-0E54-B82657871A4F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176C452-939F-FBFC-B6EA-83B0B9AD5FD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492EE46C-97F6-1382-4DCB-6049240D441D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4BBFA53-7E65-524C-DC45-EABF5BCFFF6E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B1716EC-46A6-A01C-F5BF-7E3B1625167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9E7DD1B-F31C-BFE9-BB8B-7BC700B409D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276AD43-E1F3-DDBF-A6DD-F40AD1705D4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FB10279-6053-0BA3-D00D-9FAC0689CB0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F207E96-37F3-EF22-35E5-C97BFB66DA53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37A267D-6153-DDAA-98EF-45672BF7DBC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8E99592E-4F2B-DFAA-EA11-3CA5A8A239D5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D987C3C-CD6A-2867-483B-BA6F3F07A79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AE7D24E-C0DD-8119-EB44-A21A8AF847D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ECF0289-CE0E-720F-4995-9F0133D6512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53C6E65-9F75-A423-A81E-0689F1360C87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0734EFB-1451-8212-5F1D-E9ED15DC5B3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5CB0546-280D-B9A1-512F-78E061984AE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F38BA58-78B3-7299-CC86-C888C8FD857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13FF67E-2FCC-9788-C235-1E0BF95560B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FEF35C96-34C2-4496-AF23-4E6F8BD724C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673B4CD6-6432-5A61-2606-CBE5EEC513E0}"/>
                </a:ext>
              </a:extLst>
            </p:cNvPr>
            <p:cNvGrpSpPr/>
            <p:nvPr/>
          </p:nvGrpSpPr>
          <p:grpSpPr>
            <a:xfrm>
              <a:off x="8260192" y="1780675"/>
              <a:ext cx="1805126" cy="1805125"/>
              <a:chOff x="4434840" y="1195251"/>
              <a:chExt cx="1805126" cy="1805125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F91CAE20-57D9-2490-C83A-F4B4733255E1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5CDA8C1-F45B-9D73-24FC-866657696FA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862CC356-B864-F227-C933-07F7C0322B9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8BD803E1-4627-985B-3C2C-2B2AAA628B2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973EFF36-DF0D-4F38-2D28-DB42B8147BC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7AC3ED42-3F89-03D6-CEFC-460065D6A8F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C3873CB3-0384-EE19-0538-605F8DB5B263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F0C4A7E9-AFD3-F710-BA18-3E1D44F11CF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F44F72B6-3C5C-1F7A-6B8F-DF313476DF3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C16B541-EAD7-9823-5B76-FEC1E7310F3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BF3666C3-282E-F5E4-2B0E-424FC31ED175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B0B8B4CA-894C-9F02-5F50-D730AB0EFB8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247F84E-0D6F-3AE3-F77A-9BB958B4C831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307ACA9C-5F0A-428A-F2E3-0330C3A1E91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02B19F7D-5584-24EA-5EBB-111A8350BB0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1AEF345A-13B6-8C77-EF0D-CC574E49F1D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6FE63D93-E629-0D4A-A884-F6B857E5CC4A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7EAEAAA4-A584-7E00-991B-DBF0936DD71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210639F-017E-678F-D2F2-FC68A3193E75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2DB2CAD4-F795-E726-A389-412BF941D50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A1413008-30C2-9298-5800-77DB5F7C72F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C50DEC8B-20D2-76CA-EE13-A83B4A73E4B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6D8659-3CD4-C067-EC38-0F9395990C6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C889D5B2-FE52-2473-9DDE-BEE972BFA1B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417B18AF-742C-4DB9-DB60-A014904CA4B5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66A25927-45AC-29C9-0F7E-ECF053341CB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2215D2FF-81EF-0FCD-63C0-B54918708D0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BCED0600-86E0-BEFC-4966-68F33E6246E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22132362-CE4D-6012-A29A-BC35E2D66318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6314ADCD-9CB9-4267-15A3-E5E7F59298D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20BEB04-981B-DC39-19F1-E5C7897E69AB}"/>
                </a:ext>
              </a:extLst>
            </p:cNvPr>
            <p:cNvGrpSpPr/>
            <p:nvPr/>
          </p:nvGrpSpPr>
          <p:grpSpPr>
            <a:xfrm>
              <a:off x="8394257" y="1889056"/>
              <a:ext cx="1805126" cy="1805125"/>
              <a:chOff x="4434840" y="1195251"/>
              <a:chExt cx="1805126" cy="1805125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06FDAA2E-DE6B-3C8F-AC57-630B9DE8093A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2C85A7B8-346A-2676-9713-0562FCC5E1B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F569AC6-EDDD-486E-7A0C-38F536A0D7E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56012088-61C6-1714-59A0-27F8EBB07BE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69B476D1-22D8-6DBC-2E57-26296A354D7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E755833-3EE8-4F41-D68B-248AB0CB57EC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7C127200-FFF8-15CE-5EC5-4190A961ABF8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D94BEA71-D8DA-B4CC-5520-5A852037BB7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D265BBC-264E-515D-A421-65B2B4CC7A9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192AA635-3B92-364E-0B18-AD528F7F68DD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7068555-DA7F-E6CB-0B15-5292DB03EFB5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7A7C67EF-27C0-201A-7945-2007A41DE83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EBFCB0D1-2B45-809E-CCAE-F210AE15E47C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B0BAB4E1-409E-2D6E-7C21-765B907B91EB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AB10722-6B3F-592C-B6FB-3BB348AD30A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793837B0-F7D6-D72C-11A7-5C4462C4661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9FC8C327-28AA-7CA4-D858-7E805C86440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B3B66F9A-5EC6-99C0-4516-26A26FF038C4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F10E05EF-590E-4310-7199-FBFDB9ACFB49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7FB32657-F0C0-AC88-8D6D-F7959A8FA8A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D4A65DF-587B-6CF4-B628-F2E38A5573A1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987D31F2-0F2A-0987-49BA-4E24D30BCA6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DACA7102-38A8-00A7-0063-6BD686E25C6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A328F518-DDA9-E42F-51C0-3778646FC13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D2199D43-0ABE-E827-45B4-294E8A7C430F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E29BC41-96C0-9343-E658-0CE43821D79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5B330290-196A-40D1-F7CC-21971BBDC6D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457127CB-5D4A-5067-B870-19139453000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AE84C95C-49A1-C634-E238-0028FB2C577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EDE155EB-9A3E-CE9D-3728-73C8C21704B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17457D23-27C2-788D-F29C-382BC856D2F6}"/>
                </a:ext>
              </a:extLst>
            </p:cNvPr>
            <p:cNvGrpSpPr/>
            <p:nvPr/>
          </p:nvGrpSpPr>
          <p:grpSpPr>
            <a:xfrm>
              <a:off x="8530473" y="2000363"/>
              <a:ext cx="1805126" cy="1805125"/>
              <a:chOff x="4434840" y="1195251"/>
              <a:chExt cx="1805126" cy="1805125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E3A4E912-0654-C872-3D43-65A2D8F7FB41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71620A58-0AC0-6080-CD06-F1E6EFA5354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97E469B-2B53-70E9-1975-A8B838C1D3E8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A6E7457A-ADF0-9CE5-C032-FC680FE2655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AB173D10-A6D1-6AF4-6463-12A386251AB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9B95682-838C-72ED-1DE6-9487FADE149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B3C479DD-CE34-B413-1D6F-317126B4C31C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69F33F80-EC23-E607-EC6B-A658A56DB26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3A1EE903-8736-5E94-F189-DF99FB2E3B1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8BDD043C-195F-BF57-18F4-7CCFA7E435D2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44408342-DA48-34DA-69F8-A650EF067D7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1013F999-B7A2-A7DC-3A46-1DFEF8C2057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9EDFB18F-E7E8-7E77-226A-C7CBACE9A3BD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82DD9FFC-730B-15DF-2CF7-8371022C62E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0015B917-B5BE-325A-9758-DA952E301B4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AFD05310-9DA0-4CB0-5CA9-D9DFDAC30AA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75F9AEF4-B2F1-74F2-2066-4DB445CFAA8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E7825C98-4590-E615-9480-452AC87BFBA5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77A72664-901D-0F09-29A9-B1331B1FCE40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DFA2BD67-652C-AF17-D02B-E84AF9A67EE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389217C1-057C-99AD-DFDF-704E375E1E0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AD1F2801-048E-A3E9-B4F0-0886ADD4726C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34DA89B0-547B-21B4-35A2-A2CE35B5AA2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5790E25C-8B19-AFC1-DDDF-D7B79707904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C1BD95EB-EB4D-785D-1063-E8F6D7FEA6ED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262F2F05-2404-32F1-F989-DFE76946DB7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96528F91-E467-6F62-7D18-C6D96D03865E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97625A8-7634-893E-009F-9F003F4F40ED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9385AE39-8843-E8F9-13AF-782020D71A1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28ED72B9-BA3C-99B7-7041-D96B4B55210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B8550593-0D4B-4DD9-40AF-6A827941EADC}"/>
                </a:ext>
              </a:extLst>
            </p:cNvPr>
            <p:cNvGrpSpPr/>
            <p:nvPr/>
          </p:nvGrpSpPr>
          <p:grpSpPr>
            <a:xfrm>
              <a:off x="8655072" y="2146526"/>
              <a:ext cx="1805126" cy="1805125"/>
              <a:chOff x="4434840" y="1195251"/>
              <a:chExt cx="1805126" cy="1805125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2A735D08-D8F7-D14A-D30E-C80DCF374A87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C18C9E7A-4A53-8111-A785-14454333F39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06237C2E-6F96-D6E1-56F0-A475E3B8235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8422690E-A69C-3A40-CBA6-2D81DDB80C6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FA56113E-E2D9-E11D-B411-A462EB8F2B38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3D8B0D13-659B-9490-4F49-02BFBB01949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431FBBE3-C43A-DEC1-2CED-3D8AC84B4E7F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2EEA78BF-C339-73D7-10A1-8868833AA71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04C60A0B-26D6-80B9-3A4D-32EAA65D6009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7AF82323-E959-E398-E3D9-27D8549DC0D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75CE9863-0798-F8F0-BF80-494C38611FC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7E8DC4B5-A74C-8D71-4772-D28DC33A1F3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0F215B02-1970-DCAD-D62A-532BE51329CA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4066058C-1F3F-0791-61BB-8B298E31A73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6265F927-8CEC-9A93-6611-63AE8223690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B6933036-02F9-A3BD-3C1E-377A1643BC74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365837B4-B4E6-E1F9-9EDF-6A159D7F7884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3DF73209-927E-331D-07F7-A2C272A5D47D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B029DB6C-57A7-ED7D-B840-2ED4AA31DC1A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16D0C97-8D77-CE1B-7ABE-A6C6677AE30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A2C7ECEC-D6CB-B6F6-362B-2CD094BDF71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04EE07C-A233-7233-278A-F9F274037792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1A166CCB-21B9-2A2A-4D74-B5740A0C0E0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28F1BF45-5E1B-3A01-5517-C0010C45AA14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1444BA72-4870-AA03-5FCE-FED87E70C2BC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DCC7C6D7-0C50-EDA5-8204-05EACE208D9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5896A780-DAA0-DDDA-26AF-B754413A531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3222A61B-C161-17DC-BD6F-9F96F313AB9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EFE6C525-E414-2777-29A7-F234439AC59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A77386B7-ED35-2F26-3009-57EA39FD1845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F7699056-B483-235C-DF4B-8E3225F324EF}"/>
                </a:ext>
              </a:extLst>
            </p:cNvPr>
            <p:cNvGrpSpPr/>
            <p:nvPr/>
          </p:nvGrpSpPr>
          <p:grpSpPr>
            <a:xfrm>
              <a:off x="8791288" y="2261869"/>
              <a:ext cx="1805126" cy="1805125"/>
              <a:chOff x="4434840" y="1195251"/>
              <a:chExt cx="1805126" cy="1805125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FDDAA5D4-B224-B05C-67A2-59955A4703AC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3E3DEBC7-5F70-516C-9CD2-10F29636DD3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FB4F8B1A-31CC-0852-A299-29B172452CD5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AE9057ED-BF87-5915-EEDB-37560942834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3F6816D6-04CD-5656-5530-CF1BD8103332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C3C15A5B-66F8-986C-0F0D-D47F15B0184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D103F5EF-756A-15F4-7EFD-3A62317CDA93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5E5766A-6F5F-7EB8-EFD5-0B7E30114BB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D6042FD-71B3-1297-6587-19001E0FED09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4D3916E1-BE1A-BED4-F553-F744CFC02CD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B26216F1-D026-8AB8-1F8F-8A9815406CD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F6EE2D70-25AE-92B1-1B93-86388C5F27B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45867DD1-84C7-2607-6EEC-8CD4D560CB22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AFED3EBC-72C1-0220-9965-12D9DCD25DD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1F155391-15CA-7F49-6637-4C2D9815FE6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DDC2C67F-7768-074A-571B-6127C9AE3C9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B1505D1F-5C34-56F0-8FB4-DEFF68EC818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6F6B7155-7690-AB80-D440-AA2135B9576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40A8C4A2-B2FF-4934-4D5A-6C67BE1C15A1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0BC7F0F2-622B-9BA8-4ABF-DF6B48E3A3B9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B5EA3689-2426-A045-77E1-5441434C22CE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227F3C9C-E995-9AD4-4150-6E29D1A567F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7324E24-71BE-9147-4BA0-03207ADDD3FF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6EE9AE97-0DD0-1502-6257-7742E657C52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430AEA7E-E4DA-5E3C-84EC-C20ADCFE0610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8772443-F72C-73D7-E60A-4A03870E5AA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CEA96652-30D5-E1FA-5100-0154790AE08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930CEFD-30B6-B540-9461-B82AEFCCF78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CEC3AA15-D006-A67D-B096-05F9F51410A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58E1A00D-0A0B-8A8E-41A9-9F71D8389B9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CB1F8F4E-7B9F-AC2F-AD22-0648FADEA85B}"/>
                </a:ext>
              </a:extLst>
            </p:cNvPr>
            <p:cNvGrpSpPr/>
            <p:nvPr/>
          </p:nvGrpSpPr>
          <p:grpSpPr>
            <a:xfrm>
              <a:off x="8874572" y="2393768"/>
              <a:ext cx="1805126" cy="1805125"/>
              <a:chOff x="4434840" y="1195251"/>
              <a:chExt cx="1805126" cy="1805125"/>
            </a:xfrm>
            <a:solidFill>
              <a:schemeClr val="accent3">
                <a:lumMod val="40000"/>
                <a:lumOff val="60000"/>
              </a:schemeClr>
            </a:solidFill>
          </p:grpSpPr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4B3C0C20-1B5E-5B38-9FD6-A9EE09BD3219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06AB8347-6AD6-5080-CC8F-0935BA830B5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DF997FA7-6524-476E-8FA2-7BE8B603927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777D172C-4BCC-E89F-291F-989A45FA304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8C5C1BFD-1154-C73B-6F85-075C1B437AA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751DCB2A-0763-C19D-5D74-FFBD3257C6F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0C19AA67-CD5A-C7A7-2EF9-751DE1C9E305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E000844-0221-1228-E7A3-2AEB7B9AE9D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C5191814-18F8-0897-2223-9198613BB57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4D251CF2-A076-E5DC-AE63-9648752BC6C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E4D32A4D-7780-A9C7-9453-590DDC62FC9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092BFC3-EA73-BE70-1892-5559FFB3304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23F23FFA-177A-1F4C-70C5-C5AB62035382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0E05DDC-2ED4-EA09-9245-A34279000A16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79213B3D-BD82-EAC9-84B6-C28BED1C165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13AF769B-E524-8A94-074A-ED5B2C8ED6B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D72410EF-FC5B-04E5-C7E3-2D88F0892562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F87BD93E-01CA-C6D0-C544-2D81A0D5659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05ECACEF-A218-1334-9A61-A8EA5FC196DD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DD75CF51-C739-E964-AC6F-C82F40A0624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8B95AA61-014D-4C6D-384A-8EF438BF317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2F5721F-EEBE-AC20-EFF4-53B94069BA1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3B9FEE51-54F2-DFEA-5089-EF16B81D220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226D498-DEBA-6491-1069-C87E1DA242DC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14D292F0-E55C-0746-68A6-CE77D8CC1E32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194858CE-27E4-31F1-EFF0-1209FC12698E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F5F91DC8-B018-64B8-059B-852027E7BE4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7E32ED08-6171-58F5-17C1-01FC6CF514B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9380BBB-30AD-F5F0-1DE3-EB8FAF212A6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0781F60B-A04B-03B3-A2A8-A95C81D05EC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</p:grp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AFA1C26F-1A0E-9343-4AAD-DA76B6071233}"/>
              </a:ext>
            </a:extLst>
          </p:cNvPr>
          <p:cNvGrpSpPr/>
          <p:nvPr/>
        </p:nvGrpSpPr>
        <p:grpSpPr>
          <a:xfrm>
            <a:off x="6471147" y="650495"/>
            <a:ext cx="5395928" cy="5386268"/>
            <a:chOff x="5316997" y="1114355"/>
            <a:chExt cx="5370270" cy="5360659"/>
          </a:xfrm>
        </p:grpSpPr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8EAFCFB0-2C67-23A2-707B-45E8EFFB04CE}"/>
                </a:ext>
              </a:extLst>
            </p:cNvPr>
            <p:cNvGrpSpPr/>
            <p:nvPr/>
          </p:nvGrpSpPr>
          <p:grpSpPr>
            <a:xfrm>
              <a:off x="5329434" y="1114355"/>
              <a:ext cx="5357833" cy="1077845"/>
              <a:chOff x="5329434" y="1114355"/>
              <a:chExt cx="5357833" cy="1077845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2022AE8B-9079-444D-7252-CD1AA64DCFDC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2492172-ABDB-861C-22AD-0798222046B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D5FF76C7-D05F-E9CA-C448-55A20A80C3A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C918AE2B-1908-6B86-F398-D7F77431CB7D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698BB128-BF3E-4752-AFFF-731E09F33AAF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E7AB2589-86F0-3891-C992-0B2B970BA2FD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723785E8-E272-5038-C66A-E352ED5B8FED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327F7289-1AFB-8B6A-5705-533BD3585164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4EE5B561-2F27-7AA7-07C3-50DAAC6C42F2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C2A45027-F1F2-1558-1074-CFE0429F7744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8E6D4042-E552-4A03-8F1B-13A899304558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7F186EDA-A74B-426A-7FFA-FCF5AC60B8DD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CEDB21A4-0F69-FAAA-5380-0146FDF0CBD1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82B0D3F3-E82B-DFC8-6804-F59BCCDA8941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CF21F4CE-B54F-9F89-894A-00ECC2C53C0E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8A682528-4CCD-5C3F-D539-5C9A242585E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1A71E8C1-E374-3516-1C6B-64E6E27E5AC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F5461579-5035-1969-A008-A55033732D19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B0201FD7-B40D-196C-0DE8-0CB6DEE6890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228D504F-6FC5-3425-3175-232D953681C5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75461D09-1366-54B8-B519-077D5121C3E7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FBE5FAC5-95AB-0F07-EF1E-5CC64DA4618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914658CF-E890-A044-4A64-1F9BAA7C67B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AC81D610-44A0-097F-735D-5F801E9C57B8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1BFC8B0-D385-4A2A-EEDB-502FFB26A2F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0444FAA4-431A-4A17-4581-47263D143079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720555E1-2E52-061C-AED0-9FABF59DEC8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C81CE1B9-49C6-5DD0-BAB9-050A9ADAB176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99E48B4A-5DD5-3666-289F-96B5BEB442D3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DF0FB15-2E5A-5052-E34E-FD28D87C1660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98" name="组合 397">
                <a:extLst>
                  <a:ext uri="{FF2B5EF4-FFF2-40B4-BE49-F238E27FC236}">
                    <a16:creationId xmlns:a16="http://schemas.microsoft.com/office/drawing/2014/main" id="{DF1EF2D2-03F0-8629-4AFC-8DE5570DCBE9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32C0A152-AA57-191E-CD11-13604FD058F1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A37DE70B-4D92-AF7A-3EC2-D10A14E2B69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B4EBE0DE-4C44-1183-5D9A-B0924DBDB9B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95F7EA-2A57-43D6-966E-4F7502140208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62E27B4F-B355-D7E8-ECB6-50DDB97BD054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D10006C0-5B5F-F6EA-750F-A3BBAE9E0B68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0F509B10-858F-0A6D-8476-813CD68ACBA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8A83037D-6577-6D9F-C2F3-96717002CE45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7ED4AFCC-14CA-8E0E-5890-CE9E98E095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4DCC64F6-9E89-911D-9D53-65B5F856E1A6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AE8034F7-6DD7-3CE8-1D36-38997B7BB13A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EF96BCBB-55E2-1125-2737-1F76014B5DFD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B38C1CA3-D9EC-4FC5-B0F1-0CF0B9F8348F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34BCB414-8359-F77F-0AEE-DA0CCDD77C0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D088C585-5C11-ED0D-B01C-2F073CFF291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7BE558E4-825F-4D76-533F-3CEE138C850C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84123F7E-EA97-DAD4-BF14-3DC2513C8197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EACDF5C7-F555-AF23-D377-2FA09D401B3A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CAC90184-5518-50CB-D90D-19A8D63ED90B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F821331C-A0C5-E593-03C9-B306FF6D64F5}"/>
                </a:ext>
              </a:extLst>
            </p:cNvPr>
            <p:cNvGrpSpPr/>
            <p:nvPr/>
          </p:nvGrpSpPr>
          <p:grpSpPr>
            <a:xfrm>
              <a:off x="5326855" y="2181249"/>
              <a:ext cx="5357833" cy="1077845"/>
              <a:chOff x="5329434" y="1114355"/>
              <a:chExt cx="5357833" cy="1077845"/>
            </a:xfrm>
          </p:grpSpPr>
          <p:grpSp>
            <p:nvGrpSpPr>
              <p:cNvPr id="430" name="组合 429">
                <a:extLst>
                  <a:ext uri="{FF2B5EF4-FFF2-40B4-BE49-F238E27FC236}">
                    <a16:creationId xmlns:a16="http://schemas.microsoft.com/office/drawing/2014/main" id="{B3A4DD73-3301-CD3A-D8FE-2D1E4A772888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559E816A-9181-321E-FE46-0630AC9A7361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6827B5F7-152B-722B-F56E-6060863FBE3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18238B2F-E131-D647-A6A2-DBE3514631BB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999FA780-640E-DE93-81E0-200F1E56C060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0B4887F1-E599-2B63-22BA-B891EAD2C3EB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3809517B-90F6-87C3-790F-D17BB41EA8EB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F94460FF-76C9-1395-E0FE-E12F07714D4E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F709F7BB-DC8B-B5AA-2BF7-1D6F91814B2F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DE6F656A-104E-1AAA-0740-5428BA8BF91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1" name="组合 430">
                <a:extLst>
                  <a:ext uri="{FF2B5EF4-FFF2-40B4-BE49-F238E27FC236}">
                    <a16:creationId xmlns:a16="http://schemas.microsoft.com/office/drawing/2014/main" id="{1E09D6E4-E968-DF8C-E6AF-D200822591B0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9C331D06-2658-869D-0A28-F713C460CEC4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0A7B7BFF-FA6C-61C2-063E-1C27C4F76B7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131C9564-137A-5FED-9E90-1FAD63D77C27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2507EC05-9DA4-D39F-E93D-074FEC6B8902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811A5AC2-48D3-CE86-65A4-47697D317E9D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A39F1083-7A95-D744-C47A-A8AD548D79F5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9A357584-F7CC-3C54-CC90-B568B3845A7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54293DDC-9656-FF57-E8E2-21BF5D7D9D3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335B830E-6DBF-CB14-EE84-B48D4F2674E7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2" name="组合 431">
                <a:extLst>
                  <a:ext uri="{FF2B5EF4-FFF2-40B4-BE49-F238E27FC236}">
                    <a16:creationId xmlns:a16="http://schemas.microsoft.com/office/drawing/2014/main" id="{0B640234-F9E1-79B2-53B9-D03018125CDE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A8914E50-757E-FE7E-5B39-34E8F3F5D44F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EABC71F2-D872-E557-A568-4D633315896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455671E3-7EFC-E55A-E7B6-B85C5F8B4C9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150B969-4DC7-E8B1-57F6-3687BA50DDE7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82E9160C-8335-07AB-6F22-84758976AF11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B53A7418-5FF1-3429-7244-EF2F74F918B6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73C0CC62-9064-EFA3-CBB6-2EA6EFF6E4D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CBABFB1D-907B-B1B6-84EF-1572398117A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1CDD64E3-043E-7FD0-AE72-C56BD859E6C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CE7158EA-CAF7-CE73-1DB2-BC8D153110D2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A073FF1-7AEA-9029-03D8-BADD24EB4CC0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3AC1F2A1-615F-AC0D-E007-D1296F2625D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51408A48-DAA5-C618-6CF1-8CA573985FA8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23BED851-B4F9-9AAB-3F60-9693A7861568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63C6020D-0C4F-164C-3C5F-19713AB9833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80F7E19D-9BD4-DEB5-3495-FC473B86A22F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5738598B-8514-1404-E450-B9BA0BA51030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8E610CA2-077D-5C73-41D5-B47EEA212F6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6B2301DB-5E70-A5EF-93C9-C8B46196F7D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AA7BB195-9757-FC8A-986F-3CD639079009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DE83EFEC-D215-6303-3066-B37F7595154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0C7540F8-8456-032F-65C4-3BB5C238C2E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22AB55E7-57EF-9C0D-D72C-F2733EF78FDC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09FA7D82-5BB6-731E-2544-AC6D341A72A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DF7076D-BA86-61B9-BBB0-B042A6BE74E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D327B9D3-CF3F-1FFD-6BD0-8F29B4BCB27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01143846-768D-04F9-E691-A5404E3E381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11C30E5E-7DB0-FCAF-2D30-8BCD5B18F82A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6787593C-E15E-F0D2-4A40-E51E2C859E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12152AA6-962E-5FB1-8120-A24EFB7CB3B4}"/>
                </a:ext>
              </a:extLst>
            </p:cNvPr>
            <p:cNvGrpSpPr/>
            <p:nvPr/>
          </p:nvGrpSpPr>
          <p:grpSpPr>
            <a:xfrm>
              <a:off x="5326006" y="3256726"/>
              <a:ext cx="5357833" cy="1077845"/>
              <a:chOff x="5329434" y="1114355"/>
              <a:chExt cx="5357833" cy="1077845"/>
            </a:xfrm>
          </p:grpSpPr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F6410394-C5C5-41A4-4D7E-4D28E12CBB43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8777A94F-3ED4-6F92-D65B-C050B2C0D6B2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53039681-AEF0-0A3C-BFAA-F9D0879B938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8082018A-C848-9F63-8D1D-A5C945C693A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858101E7-155B-CC1E-DB19-FC0FE308A17A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118CAD77-B936-B5F2-BA3E-6A28C7B6131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D5E8C19D-081B-F4B2-A7C9-C362C83398AA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0609F36F-11E5-37F2-205E-09BE821FB5D8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C76E391B-FBB6-FBE3-8BE1-448A5BF75F0E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2F8199DD-38E6-62C5-80E5-F16CAE5E1134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3" name="组合 532">
                <a:extLst>
                  <a:ext uri="{FF2B5EF4-FFF2-40B4-BE49-F238E27FC236}">
                    <a16:creationId xmlns:a16="http://schemas.microsoft.com/office/drawing/2014/main" id="{1CA8E1E4-5B17-9E60-1B49-CDBE24467C85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B2DAFBB8-1704-DB14-8E85-2BAC54ABC66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A6FD6384-8D0B-B44C-E937-5661CE3A9FF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87579BFC-EF57-5654-11EC-3B06C31A6891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287D56C7-2294-AA01-372A-A69CFCFBCB3F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32F1CA97-C9F6-90E2-4AA3-D71ECF12912C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043B341E-3A66-ED39-B65E-DDC72AB3043F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A528DE86-8378-3BB8-E5DB-58CE214BFCCC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2E203649-1FAA-8A80-938E-11949B14B86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42FEF771-8AD9-75BA-EA6B-530C20026F8B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54A2FEA1-1221-AE9E-49FA-928993C05AE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7237A253-8F1C-BB78-4742-D4B053CC6525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8521FF52-B4FD-C9C4-2D1A-9E067302414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F58F7563-DB31-9BB3-F87F-C262733DEEC6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0313A12E-7382-0E9D-2AE6-80E1026D6EE4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4C7EFB7E-9FC5-A675-83BF-4750F2605E2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583CAE61-6E06-D23C-B429-45174F178D3A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95F01995-ADA5-7E78-7D26-5B32E2D9AF4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924B086D-DC76-0417-91C1-77393ECDAEB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7F507CCF-B3D4-B51A-8567-A2BE23649113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5" name="组合 534">
                <a:extLst>
                  <a:ext uri="{FF2B5EF4-FFF2-40B4-BE49-F238E27FC236}">
                    <a16:creationId xmlns:a16="http://schemas.microsoft.com/office/drawing/2014/main" id="{D048C60C-3CC9-AC00-5B88-A5698B4760B5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4D9441F0-9029-7B56-0BE6-ECE26F4EBF6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4C9E4590-F457-37D6-968B-21E9FAF187B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FADE57BB-8D84-6371-E7AF-14C3B46F9010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308CE511-6EBB-4531-FB7E-CDE7E0A36E34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57440D48-BE46-C990-EEB2-2435BDCC5DBF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68EDCB29-D8A4-8ADD-0696-EB8FC36E8D7D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F93B1FC3-367C-6357-C58E-AE789B88909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E8651340-9FF7-16B2-CEB8-AA1AA7752F54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82F349B7-7049-67D0-BE5F-4A07ED57052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6" name="组合 535">
                <a:extLst>
                  <a:ext uri="{FF2B5EF4-FFF2-40B4-BE49-F238E27FC236}">
                    <a16:creationId xmlns:a16="http://schemas.microsoft.com/office/drawing/2014/main" id="{6A4BDAF6-22A2-2E55-7160-F3C0B4469B8A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284AEE1-2BA1-9CDD-E6DD-7C8811F4516E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A75D4F27-7045-35D5-36C8-B1C89CEAB69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82EE6021-80D0-7E15-633B-7C8EA40B01F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E43ED56B-C675-7FF2-FAA0-80095D52BDA6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DF0C2AFA-503A-447C-7842-5C4500705250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880BF2DE-C718-748C-FE69-4596B416A525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557EC454-B832-76DB-B4AE-BF3277543E38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5B17878-7818-E1CA-9C85-A48391EDF22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1482CD3-D7C7-1210-BFF3-C1DD00922B3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213539A9-688A-CDF3-ACFA-974E240D7C14}"/>
                </a:ext>
              </a:extLst>
            </p:cNvPr>
            <p:cNvGrpSpPr/>
            <p:nvPr/>
          </p:nvGrpSpPr>
          <p:grpSpPr>
            <a:xfrm>
              <a:off x="5321719" y="4325999"/>
              <a:ext cx="5357833" cy="1077845"/>
              <a:chOff x="5329434" y="1114355"/>
              <a:chExt cx="5357833" cy="1077845"/>
            </a:xfrm>
          </p:grpSpPr>
          <p:grpSp>
            <p:nvGrpSpPr>
              <p:cNvPr id="583" name="组合 582">
                <a:extLst>
                  <a:ext uri="{FF2B5EF4-FFF2-40B4-BE49-F238E27FC236}">
                    <a16:creationId xmlns:a16="http://schemas.microsoft.com/office/drawing/2014/main" id="{9700BFC5-4112-8725-A93A-AD5EF2DA7BC1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208AFE26-0F74-BB52-7CDC-3265342D0FC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04BDCD16-2443-F356-E449-8E6AC6C1B27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6DFD4D1C-9F00-46C0-6A2C-1C41EEB69389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D18B4B49-D7A9-158E-0664-B4B6B550EBB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678C2973-65F8-F6D2-F162-AF27E0E817FF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F8C0168B-EC8E-9269-2019-D27EA2B767B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4B90FA1A-B026-65C6-B4E5-BED788BE549B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70E7DE69-6B24-601F-6D7E-AF675069A3B4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1AEC434A-8597-16DD-0CF2-B3C791A2E3A0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D8ED4F8-29CD-9FF5-1E8A-039282635956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7E35279D-D522-2559-76AB-2CEF0DA67D39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E07B463B-089B-CF53-A618-A7F0DB03BAC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7" name="矩形 616">
                  <a:extLst>
                    <a:ext uri="{FF2B5EF4-FFF2-40B4-BE49-F238E27FC236}">
                      <a16:creationId xmlns:a16="http://schemas.microsoft.com/office/drawing/2014/main" id="{16E84675-2750-DDEC-95BC-F4B2492BB0B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0701B339-0FC2-15F7-5DF3-79BE1AB1C2D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9" name="矩形 618">
                  <a:extLst>
                    <a:ext uri="{FF2B5EF4-FFF2-40B4-BE49-F238E27FC236}">
                      <a16:creationId xmlns:a16="http://schemas.microsoft.com/office/drawing/2014/main" id="{8D081245-E7D3-894E-D073-875462A722C4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3AB3E812-244B-60A7-E6EA-BBB97101F5BB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AD8F07F3-FA97-CAC6-4D7B-A484BAD755C6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CEE10989-A169-ED6D-8345-16C4DF1196AF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777C3EFD-7230-23D8-A895-AB836EB9B51C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5C78AB15-D03F-9220-6881-D6CB59717AA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1111C7A0-A93D-AC78-A571-2CE3F78E2D64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3453510F-226E-1444-EA7A-8D131225854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6500083A-3D27-3AC7-B29A-4B5EC22E0A1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29F9378F-921E-12FE-0DB8-B4FFF6BFA2B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63F9005F-60B3-9F2E-187F-1FF130029677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F419AF00-BDED-391B-1D23-E4A73A1BF93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79C6295D-3A29-CB4C-E2D4-007BB0CDFC0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21352104-928C-4271-BA26-B2782513B01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850D6ABB-C52C-ACDE-D514-8D7F1502CA2D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B3CCD315-1A3A-11DD-CE6F-47FBAC71FF2C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54E4F260-C149-42B1-B1BE-CFD9D680111D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5C72D107-93C4-DF2D-67CF-577D60116978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08928884-411D-653A-29EF-BE11FC527B7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0F3C454B-5310-586B-6F59-E08C5832106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582301D2-F538-2E1C-1053-01C812A1C19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2B974AC5-1C76-09D6-D1E8-3614D7066A7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3FB55782-F3E8-8ABC-4656-4EE84169FCE1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9865F1EA-0E7A-26AB-C338-C018A358605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5" name="矩形 604">
                  <a:extLst>
                    <a:ext uri="{FF2B5EF4-FFF2-40B4-BE49-F238E27FC236}">
                      <a16:creationId xmlns:a16="http://schemas.microsoft.com/office/drawing/2014/main" id="{4FD5CDA5-E551-8872-0E0D-C00426FA1E5A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B36394CD-7219-FBB2-091A-298078B94B47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104B1755-57B1-0E73-48E5-81259F65B15A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F71E567D-0B4B-8A52-C15B-6320D27E786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ACAF0ECF-F7DA-0CB5-DFA9-A27693DB927E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F6CF7A85-E2E3-1CA6-10AF-B8FD8568853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E1408CDD-A792-EE54-0607-53625E7FB1C3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F1580215-15E3-DD62-2451-145D156B0C91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2B239C94-3A06-E821-951E-475052496DFE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D1FDF248-BC7B-0543-7E2B-6DCD9E7A21D3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D9A6FD9-0F10-C97C-6DB9-62C018F1951E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14004B4B-86DD-5CDE-91AA-45BF9FF4C284}"/>
                </a:ext>
              </a:extLst>
            </p:cNvPr>
            <p:cNvGrpSpPr/>
            <p:nvPr/>
          </p:nvGrpSpPr>
          <p:grpSpPr>
            <a:xfrm>
              <a:off x="5316997" y="5397169"/>
              <a:ext cx="5357833" cy="1077845"/>
              <a:chOff x="5329434" y="1114355"/>
              <a:chExt cx="5357833" cy="1077845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B7650DFA-1DBB-9994-4719-DD9BEFB8017A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36D10804-66D5-7597-9D6A-6E6E1CEC508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39510971-02CC-BB11-812D-D7FC5D3D5482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021CE1DF-2C62-E92B-C2FC-89EE44792EA5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07B280B8-67F5-2254-88D8-979636CFF52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FB5B51DF-E3E7-C4F4-F15D-76AFD665C9A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136B252F-0A50-1219-4074-F0179FAC3E0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00488565-6850-7568-DCA4-9F67FA652B1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E42D4D76-F80F-47C4-AFB7-A4B58F8DE257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B2B58622-904B-AE49-EB4D-F7EE6D60D6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E309B84B-8B55-9E9D-D4E2-3A9079735053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0DD5DCB1-869C-3EF2-EF3D-C4804D014B19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DC0CC35A-FD33-0F01-184B-C9A3285EFFA3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940CA9AE-D1F1-DF2C-2462-ED5A95AFB190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A78445D0-159A-4B67-B1B1-87494378BB25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87C1A1EE-505D-F70C-9517-7D03FCF57508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5056B77D-B552-FD96-35AB-09F5E3464BF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9EB382C1-ABBF-91DC-BE8B-1F1A17A444B5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3B1E2C21-7ECD-5349-C83D-8EE75ED81D3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426ACA00-8103-ACE2-2546-74E6F5EB605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B9147C51-E081-2B70-67AF-D2C6860363D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C2D39BCC-835D-1D14-8DF9-A9111E1C6895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24054C32-5F86-BC63-44CB-2FE220A59CE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8CE6B513-906D-548E-E47D-FCE3916A879B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B6AE68F9-C802-2C86-CEE9-E528FEA18FAE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30D013C0-6524-7F4F-E870-195F74FEC101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4280183C-55F0-02F0-4D7A-B99A7961F1A3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1109A47B-9516-E065-E130-1F8AA1A42B6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00C0715F-2A7E-EF12-6A28-95479EEE1132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7B962129-A442-0A68-313A-4B643BAB0855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7" name="组合 636">
                <a:extLst>
                  <a:ext uri="{FF2B5EF4-FFF2-40B4-BE49-F238E27FC236}">
                    <a16:creationId xmlns:a16="http://schemas.microsoft.com/office/drawing/2014/main" id="{2DED19C8-9A87-C319-617A-556B8A79730B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48" name="矩形 647">
                  <a:extLst>
                    <a:ext uri="{FF2B5EF4-FFF2-40B4-BE49-F238E27FC236}">
                      <a16:creationId xmlns:a16="http://schemas.microsoft.com/office/drawing/2014/main" id="{E7B5B5EE-8014-845C-8A75-E7E909B7AB6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6D98B980-B2CA-AE4D-C504-52A6F31ACE7A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0" name="矩形 649">
                  <a:extLst>
                    <a:ext uri="{FF2B5EF4-FFF2-40B4-BE49-F238E27FC236}">
                      <a16:creationId xmlns:a16="http://schemas.microsoft.com/office/drawing/2014/main" id="{A4B7F199-17C7-E870-9D74-61A0F815D50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1" name="矩形 650">
                  <a:extLst>
                    <a:ext uri="{FF2B5EF4-FFF2-40B4-BE49-F238E27FC236}">
                      <a16:creationId xmlns:a16="http://schemas.microsoft.com/office/drawing/2014/main" id="{9BFB935E-2089-4A37-16A0-DBA3733F764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2" name="矩形 651">
                  <a:extLst>
                    <a:ext uri="{FF2B5EF4-FFF2-40B4-BE49-F238E27FC236}">
                      <a16:creationId xmlns:a16="http://schemas.microsoft.com/office/drawing/2014/main" id="{BC473589-0898-DC29-0697-87DF9583F5B2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3" name="矩形 652">
                  <a:extLst>
                    <a:ext uri="{FF2B5EF4-FFF2-40B4-BE49-F238E27FC236}">
                      <a16:creationId xmlns:a16="http://schemas.microsoft.com/office/drawing/2014/main" id="{6DB69C16-DF07-0C95-1FB7-4DFB2E3D8B5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4" name="矩形 653">
                  <a:extLst>
                    <a:ext uri="{FF2B5EF4-FFF2-40B4-BE49-F238E27FC236}">
                      <a16:creationId xmlns:a16="http://schemas.microsoft.com/office/drawing/2014/main" id="{BFE73F96-A8A2-5061-0106-0CF4F8ACC08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5" name="矩形 654">
                  <a:extLst>
                    <a:ext uri="{FF2B5EF4-FFF2-40B4-BE49-F238E27FC236}">
                      <a16:creationId xmlns:a16="http://schemas.microsoft.com/office/drawing/2014/main" id="{EA0EC7C1-A44F-1DA8-84AF-215D4A7C9E8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62E981C8-E2E3-4982-7B07-4E52E41E0CF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E5AF3334-41E6-5B8F-34E8-D193905A6C35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094CD43E-7469-39DF-2260-83EED8598573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30550A09-670E-B6FA-36AB-24D1E64ADB5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1" name="矩形 640">
                  <a:extLst>
                    <a:ext uri="{FF2B5EF4-FFF2-40B4-BE49-F238E27FC236}">
                      <a16:creationId xmlns:a16="http://schemas.microsoft.com/office/drawing/2014/main" id="{C9F3D6C7-934F-2F04-DD13-F0040178908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2" name="矩形 641">
                  <a:extLst>
                    <a:ext uri="{FF2B5EF4-FFF2-40B4-BE49-F238E27FC236}">
                      <a16:creationId xmlns:a16="http://schemas.microsoft.com/office/drawing/2014/main" id="{69F04497-EF70-E7A3-BABF-B642F024C5E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3" name="矩形 642">
                  <a:extLst>
                    <a:ext uri="{FF2B5EF4-FFF2-40B4-BE49-F238E27FC236}">
                      <a16:creationId xmlns:a16="http://schemas.microsoft.com/office/drawing/2014/main" id="{17DC1250-A955-0E48-CDF2-2E3BB7B94E0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4" name="矩形 643">
                  <a:extLst>
                    <a:ext uri="{FF2B5EF4-FFF2-40B4-BE49-F238E27FC236}">
                      <a16:creationId xmlns:a16="http://schemas.microsoft.com/office/drawing/2014/main" id="{F82276F1-A2A0-9976-8900-397EF89CA1C8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8CC4BBFE-026D-935E-8095-C3F71150EAD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6" name="矩形 645">
                  <a:extLst>
                    <a:ext uri="{FF2B5EF4-FFF2-40B4-BE49-F238E27FC236}">
                      <a16:creationId xmlns:a16="http://schemas.microsoft.com/office/drawing/2014/main" id="{E3C8CBBE-2A61-9AF6-84A7-9DDB4C530F6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7" name="矩形 646">
                  <a:extLst>
                    <a:ext uri="{FF2B5EF4-FFF2-40B4-BE49-F238E27FC236}">
                      <a16:creationId xmlns:a16="http://schemas.microsoft.com/office/drawing/2014/main" id="{20443B78-AEB2-AE16-52AE-302ED56BFF4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</p:grpSp>
      <p:cxnSp>
        <p:nvCxnSpPr>
          <p:cNvPr id="686" name="直接箭头连接符 685">
            <a:extLst>
              <a:ext uri="{FF2B5EF4-FFF2-40B4-BE49-F238E27FC236}">
                <a16:creationId xmlns:a16="http://schemas.microsoft.com/office/drawing/2014/main" id="{6B26CF13-7250-BADB-5F84-9AAAAF707124}"/>
              </a:ext>
            </a:extLst>
          </p:cNvPr>
          <p:cNvCxnSpPr/>
          <p:nvPr/>
        </p:nvCxnSpPr>
        <p:spPr>
          <a:xfrm>
            <a:off x="5281069" y="3429053"/>
            <a:ext cx="9556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7D882C-09DA-BCA0-D845-D7481051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5" y="-593280"/>
            <a:ext cx="2280000" cy="36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BA7649E-F7DE-1A4C-ED85-249BFC25A222}"/>
              </a:ext>
            </a:extLst>
          </p:cNvPr>
          <p:cNvGrpSpPr/>
          <p:nvPr/>
        </p:nvGrpSpPr>
        <p:grpSpPr>
          <a:xfrm>
            <a:off x="452927" y="2742647"/>
            <a:ext cx="11158503" cy="4006630"/>
            <a:chOff x="452927" y="2742647"/>
            <a:chExt cx="11158503" cy="4006630"/>
          </a:xfrm>
        </p:grpSpPr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AA3BDFD9-89E8-60D3-6731-8922E259A42C}"/>
                </a:ext>
              </a:extLst>
            </p:cNvPr>
            <p:cNvGrpSpPr/>
            <p:nvPr/>
          </p:nvGrpSpPr>
          <p:grpSpPr>
            <a:xfrm>
              <a:off x="580573" y="2742647"/>
              <a:ext cx="11030857" cy="4006630"/>
              <a:chOff x="518161" y="1757127"/>
              <a:chExt cx="11030861" cy="400663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ED6B612-BE19-72A3-DE54-32A2B4BF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1" y="3151932"/>
                <a:ext cx="2280000" cy="360000"/>
              </a:xfrm>
              <a:prstGeom prst="rect">
                <a:avLst/>
              </a:prstGeom>
            </p:spPr>
          </p:pic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FBE8E21C-6283-2384-E58C-CBB659403574}"/>
                  </a:ext>
                </a:extLst>
              </p:cNvPr>
              <p:cNvSpPr/>
              <p:nvPr/>
            </p:nvSpPr>
            <p:spPr>
              <a:xfrm rot="5400000">
                <a:off x="2711828" y="2679176"/>
                <a:ext cx="2841548" cy="1305514"/>
              </a:xfrm>
              <a:prstGeom prst="trapezoid">
                <a:avLst>
                  <a:gd name="adj" fmla="val 677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AFD7B0E3-AFBB-8DDB-6759-52941DBEDB84}"/>
                  </a:ext>
                </a:extLst>
              </p:cNvPr>
              <p:cNvSpPr/>
              <p:nvPr/>
            </p:nvSpPr>
            <p:spPr>
              <a:xfrm rot="5400000">
                <a:off x="5703876" y="2520989"/>
                <a:ext cx="1104485" cy="1621889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B376FC8-8F24-DDA5-C34C-0A2692264B8E}"/>
                  </a:ext>
                </a:extLst>
              </p:cNvPr>
              <p:cNvSpPr/>
              <p:nvPr/>
            </p:nvSpPr>
            <p:spPr>
              <a:xfrm>
                <a:off x="7774351" y="2776837"/>
                <a:ext cx="1104485" cy="110448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4424D14-3173-C21B-8C10-61AE540242F3}"/>
                  </a:ext>
                </a:extLst>
              </p:cNvPr>
              <p:cNvGrpSpPr/>
              <p:nvPr/>
            </p:nvGrpSpPr>
            <p:grpSpPr>
              <a:xfrm>
                <a:off x="7981660" y="3103949"/>
                <a:ext cx="689864" cy="455964"/>
                <a:chOff x="6522720" y="1383030"/>
                <a:chExt cx="867348" cy="295299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8E8E8F11-65DA-1799-0BB5-3085B8FDE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720" y="1678329"/>
                  <a:ext cx="364428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5C3418BD-79EF-FE35-215E-FE24A9989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7148" y="1383030"/>
                  <a:ext cx="138492" cy="295299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CB9ED7F-F653-5933-1389-965D3796B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5640" y="1383030"/>
                  <a:ext cx="364428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6530A91-E0F1-EE4F-8073-9578E998A56D}"/>
                  </a:ext>
                </a:extLst>
              </p:cNvPr>
              <p:cNvCxnSpPr>
                <a:cxnSpLocks/>
                <a:stCxn id="4" idx="3"/>
                <a:endCxn id="9" idx="2"/>
              </p:cNvCxnSpPr>
              <p:nvPr/>
            </p:nvCxnSpPr>
            <p:spPr>
              <a:xfrm>
                <a:off x="2798163" y="3331932"/>
                <a:ext cx="68168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B2981A9-0D32-D5A3-45FF-E4DC06E7FC51}"/>
                  </a:ext>
                </a:extLst>
              </p:cNvPr>
              <p:cNvCxnSpPr>
                <a:cxnSpLocks/>
                <a:stCxn id="9" idx="0"/>
                <a:endCxn id="10" idx="2"/>
              </p:cNvCxnSpPr>
              <p:nvPr/>
            </p:nvCxnSpPr>
            <p:spPr>
              <a:xfrm>
                <a:off x="4785361" y="3331934"/>
                <a:ext cx="659813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B070198-5C29-44B4-2088-FB90241E49D7}"/>
                  </a:ext>
                </a:extLst>
              </p:cNvPr>
              <p:cNvCxnSpPr>
                <a:cxnSpLocks/>
                <a:stCxn id="10" idx="0"/>
                <a:endCxn id="11" idx="2"/>
              </p:cNvCxnSpPr>
              <p:nvPr/>
            </p:nvCxnSpPr>
            <p:spPr>
              <a:xfrm flipV="1">
                <a:off x="7067062" y="3329079"/>
                <a:ext cx="707289" cy="28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790D50-6997-89EC-E985-E32FB2D8D0E5}"/>
                  </a:ext>
                </a:extLst>
              </p:cNvPr>
              <p:cNvSpPr txBox="1"/>
              <p:nvPr/>
            </p:nvSpPr>
            <p:spPr>
              <a:xfrm>
                <a:off x="9397857" y="3098248"/>
                <a:ext cx="1940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ingre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ients</a:t>
                </a:r>
                <a:endPara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33EB56E-2BB2-C453-F1BB-FE15D2181016}"/>
                  </a:ext>
                </a:extLst>
              </p:cNvPr>
              <p:cNvCxnSpPr>
                <a:cxnSpLocks/>
                <a:stCxn id="11" idx="6"/>
                <a:endCxn id="47" idx="1"/>
              </p:cNvCxnSpPr>
              <p:nvPr/>
            </p:nvCxnSpPr>
            <p:spPr>
              <a:xfrm>
                <a:off x="8878836" y="3329079"/>
                <a:ext cx="519021" cy="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B6A64BD-9123-71D2-A907-11974E23C11A}"/>
                  </a:ext>
                </a:extLst>
              </p:cNvPr>
              <p:cNvSpPr txBox="1"/>
              <p:nvPr/>
            </p:nvSpPr>
            <p:spPr>
              <a:xfrm>
                <a:off x="9396245" y="1757127"/>
                <a:ext cx="1943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ingredients</a:t>
                </a:r>
                <a:endPara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F17BAE25-1FF0-B49B-FF21-8F8BA138224F}"/>
                  </a:ext>
                </a:extLst>
              </p:cNvPr>
              <p:cNvCxnSpPr>
                <a:stCxn id="51" idx="2"/>
                <a:endCxn id="47" idx="0"/>
              </p:cNvCxnSpPr>
              <p:nvPr/>
            </p:nvCxnSpPr>
            <p:spPr>
              <a:xfrm>
                <a:off x="10367890" y="2218792"/>
                <a:ext cx="9" cy="879456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直接箭头连接符 481">
                <a:extLst>
                  <a:ext uri="{FF2B5EF4-FFF2-40B4-BE49-F238E27FC236}">
                    <a16:creationId xmlns:a16="http://schemas.microsoft.com/office/drawing/2014/main" id="{7338DD2D-914D-43CF-7DC2-FDB84723469E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4132600" y="4310366"/>
                <a:ext cx="0" cy="942356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直接箭头连接符 484">
                <a:extLst>
                  <a:ext uri="{FF2B5EF4-FFF2-40B4-BE49-F238E27FC236}">
                    <a16:creationId xmlns:a16="http://schemas.microsoft.com/office/drawing/2014/main" id="{B219BE39-402B-3CA5-51EF-C316562C190B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6256116" y="3884177"/>
                <a:ext cx="0" cy="1368545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42B966D9-2336-5942-4785-44884B0C94BE}"/>
                  </a:ext>
                </a:extLst>
              </p:cNvPr>
              <p:cNvSpPr txBox="1"/>
              <p:nvPr/>
            </p:nvSpPr>
            <p:spPr>
              <a:xfrm>
                <a:off x="3363421" y="5302094"/>
                <a:ext cx="3703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Convolution/Attention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8C0ADA20-3264-1C6E-C0C2-955C8A6D2DBA}"/>
                  </a:ext>
                </a:extLst>
              </p:cNvPr>
              <p:cNvSpPr txBox="1"/>
              <p:nvPr/>
            </p:nvSpPr>
            <p:spPr>
              <a:xfrm>
                <a:off x="3389785" y="2971340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</a:t>
                </a:r>
              </a:p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Encoder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0" name="直接箭头连接符 489">
                <a:extLst>
                  <a:ext uri="{FF2B5EF4-FFF2-40B4-BE49-F238E27FC236}">
                    <a16:creationId xmlns:a16="http://schemas.microsoft.com/office/drawing/2014/main" id="{22E9A123-7AC7-CDB1-25E2-408C97162C21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10367885" y="3559913"/>
                <a:ext cx="14" cy="1692809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1805BCA3-3187-5754-A750-306BC2370821}"/>
                  </a:ext>
                </a:extLst>
              </p:cNvPr>
              <p:cNvSpPr txBox="1"/>
              <p:nvPr/>
            </p:nvSpPr>
            <p:spPr>
              <a:xfrm>
                <a:off x="9452342" y="5302095"/>
                <a:ext cx="1831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LLM refine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96" name="图形 495">
                <a:extLst>
                  <a:ext uri="{FF2B5EF4-FFF2-40B4-BE49-F238E27FC236}">
                    <a16:creationId xmlns:a16="http://schemas.microsoft.com/office/drawing/2014/main" id="{162FA820-DF3E-689F-94AF-F4E274AE5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21022" y="2478518"/>
                <a:ext cx="828000" cy="360000"/>
              </a:xfrm>
              <a:prstGeom prst="rect">
                <a:avLst/>
              </a:prstGeom>
            </p:spPr>
          </p:pic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E95CF6B6-FF47-A775-2D8C-AA9F546C6C7C}"/>
                  </a:ext>
                </a:extLst>
              </p:cNvPr>
              <p:cNvSpPr txBox="1"/>
              <p:nvPr/>
            </p:nvSpPr>
            <p:spPr>
              <a:xfrm>
                <a:off x="5551796" y="2978338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Feature</a:t>
                </a:r>
              </a:p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5653FAF-A6DC-D407-76D1-6A7897CA3B75}"/>
                </a:ext>
              </a:extLst>
            </p:cNvPr>
            <p:cNvSpPr txBox="1"/>
            <p:nvPr/>
          </p:nvSpPr>
          <p:spPr>
            <a:xfrm>
              <a:off x="452927" y="4668955"/>
              <a:ext cx="2535290" cy="40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Scene-Text Image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0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CEAA701E-B392-82FE-FEBA-AD99F1351258}"/>
              </a:ext>
            </a:extLst>
          </p:cNvPr>
          <p:cNvGrpSpPr/>
          <p:nvPr/>
        </p:nvGrpSpPr>
        <p:grpSpPr>
          <a:xfrm>
            <a:off x="530840" y="2370451"/>
            <a:ext cx="11395600" cy="4081337"/>
            <a:chOff x="530840" y="2370451"/>
            <a:chExt cx="11395600" cy="408133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7D882C-09DA-BCA0-D845-D7481051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870" y="2370451"/>
              <a:ext cx="2280000" cy="360000"/>
            </a:xfrm>
            <a:prstGeom prst="rect">
              <a:avLst/>
            </a:prstGeom>
          </p:spPr>
        </p:pic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AA3BDFD9-89E8-60D3-6731-8922E259A42C}"/>
                </a:ext>
              </a:extLst>
            </p:cNvPr>
            <p:cNvGrpSpPr/>
            <p:nvPr/>
          </p:nvGrpSpPr>
          <p:grpSpPr>
            <a:xfrm>
              <a:off x="580573" y="2730451"/>
              <a:ext cx="11179582" cy="3721337"/>
              <a:chOff x="518161" y="1744931"/>
              <a:chExt cx="11179586" cy="372134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ED6B612-BE19-72A3-DE54-32A2B4BF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1" y="3151932"/>
                <a:ext cx="2280000" cy="360000"/>
              </a:xfrm>
              <a:prstGeom prst="rect">
                <a:avLst/>
              </a:prstGeom>
            </p:spPr>
          </p:pic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FBE8E21C-6283-2384-E58C-CBB659403574}"/>
                  </a:ext>
                </a:extLst>
              </p:cNvPr>
              <p:cNvSpPr/>
              <p:nvPr/>
            </p:nvSpPr>
            <p:spPr>
              <a:xfrm rot="5400000">
                <a:off x="3580360" y="2676325"/>
                <a:ext cx="1104484" cy="1305514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AFD7B0E3-AFBB-8DDB-6759-52941DBEDB84}"/>
                  </a:ext>
                </a:extLst>
              </p:cNvPr>
              <p:cNvSpPr/>
              <p:nvPr/>
            </p:nvSpPr>
            <p:spPr>
              <a:xfrm rot="5400000">
                <a:off x="5703876" y="2520989"/>
                <a:ext cx="1104485" cy="1621889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6530A91-E0F1-EE4F-8073-9578E998A56D}"/>
                  </a:ext>
                </a:extLst>
              </p:cNvPr>
              <p:cNvCxnSpPr>
                <a:cxnSpLocks/>
                <a:stCxn id="4" idx="3"/>
                <a:endCxn id="9" idx="2"/>
              </p:cNvCxnSpPr>
              <p:nvPr/>
            </p:nvCxnSpPr>
            <p:spPr>
              <a:xfrm flipV="1">
                <a:off x="2798161" y="3329083"/>
                <a:ext cx="681684" cy="28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B2981A9-0D32-D5A3-45FF-E4DC06E7FC51}"/>
                  </a:ext>
                </a:extLst>
              </p:cNvPr>
              <p:cNvCxnSpPr>
                <a:cxnSpLocks/>
                <a:stCxn id="9" idx="0"/>
                <a:endCxn id="10" idx="2"/>
              </p:cNvCxnSpPr>
              <p:nvPr/>
            </p:nvCxnSpPr>
            <p:spPr>
              <a:xfrm>
                <a:off x="4785360" y="3329083"/>
                <a:ext cx="659814" cy="28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B070198-5C29-44B4-2088-FB90241E49D7}"/>
                  </a:ext>
                </a:extLst>
              </p:cNvPr>
              <p:cNvCxnSpPr>
                <a:cxnSpLocks/>
                <a:stCxn id="10" idx="0"/>
                <a:endCxn id="70" idx="0"/>
              </p:cNvCxnSpPr>
              <p:nvPr/>
            </p:nvCxnSpPr>
            <p:spPr>
              <a:xfrm flipV="1">
                <a:off x="7067062" y="3329079"/>
                <a:ext cx="689852" cy="28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33EB56E-2BB2-C453-F1BB-FE15D2181016}"/>
                  </a:ext>
                </a:extLst>
              </p:cNvPr>
              <p:cNvCxnSpPr>
                <a:cxnSpLocks/>
                <a:stCxn id="70" idx="2"/>
                <a:endCxn id="113" idx="1"/>
              </p:cNvCxnSpPr>
              <p:nvPr/>
            </p:nvCxnSpPr>
            <p:spPr>
              <a:xfrm flipV="1">
                <a:off x="8874418" y="3322031"/>
                <a:ext cx="668473" cy="704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F17BAE25-1FF0-B49B-FF21-8F8BA138224F}"/>
                  </a:ext>
                </a:extLst>
              </p:cNvPr>
              <p:cNvCxnSpPr>
                <a:cxnSpLocks/>
                <a:stCxn id="6" idx="2"/>
                <a:endCxn id="113" idx="0"/>
              </p:cNvCxnSpPr>
              <p:nvPr/>
            </p:nvCxnSpPr>
            <p:spPr>
              <a:xfrm>
                <a:off x="10703462" y="1744931"/>
                <a:ext cx="0" cy="1397099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42B966D9-2336-5942-4785-44884B0C94BE}"/>
                  </a:ext>
                </a:extLst>
              </p:cNvPr>
              <p:cNvSpPr txBox="1"/>
              <p:nvPr/>
            </p:nvSpPr>
            <p:spPr>
              <a:xfrm>
                <a:off x="3291890" y="5004606"/>
                <a:ext cx="16814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 Prior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8C0ADA20-3264-1C6E-C0C2-955C8A6D2DBA}"/>
                  </a:ext>
                </a:extLst>
              </p:cNvPr>
              <p:cNvSpPr txBox="1"/>
              <p:nvPr/>
            </p:nvSpPr>
            <p:spPr>
              <a:xfrm>
                <a:off x="3389785" y="2971340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</a:t>
                </a:r>
              </a:p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Encoder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96" name="图形 495">
                <a:extLst>
                  <a:ext uri="{FF2B5EF4-FFF2-40B4-BE49-F238E27FC236}">
                    <a16:creationId xmlns:a16="http://schemas.microsoft.com/office/drawing/2014/main" id="{162FA820-DF3E-689F-94AF-F4E274AE5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69747" y="2220522"/>
                <a:ext cx="828000" cy="360000"/>
              </a:xfrm>
              <a:prstGeom prst="rect">
                <a:avLst/>
              </a:prstGeom>
            </p:spPr>
          </p:pic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E95CF6B6-FF47-A775-2D8C-AA9F546C6C7C}"/>
                  </a:ext>
                </a:extLst>
              </p:cNvPr>
              <p:cNvSpPr txBox="1"/>
              <p:nvPr/>
            </p:nvSpPr>
            <p:spPr>
              <a:xfrm>
                <a:off x="5551796" y="2978338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Feature</a:t>
                </a:r>
              </a:p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2" name="文本框 501">
              <a:extLst>
                <a:ext uri="{FF2B5EF4-FFF2-40B4-BE49-F238E27FC236}">
                  <a16:creationId xmlns:a16="http://schemas.microsoft.com/office/drawing/2014/main" id="{2A073080-92E1-A68A-0281-B75B951D98D2}"/>
                </a:ext>
              </a:extLst>
            </p:cNvPr>
            <p:cNvSpPr txBox="1"/>
            <p:nvPr/>
          </p:nvSpPr>
          <p:spPr>
            <a:xfrm>
              <a:off x="530840" y="4732565"/>
              <a:ext cx="2535290" cy="40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 Image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梯形 69">
              <a:extLst>
                <a:ext uri="{FF2B5EF4-FFF2-40B4-BE49-F238E27FC236}">
                  <a16:creationId xmlns:a16="http://schemas.microsoft.com/office/drawing/2014/main" id="{A8FDC7F9-85EE-AF8A-B71F-E1A9F909CF51}"/>
                </a:ext>
              </a:extLst>
            </p:cNvPr>
            <p:cNvSpPr/>
            <p:nvPr/>
          </p:nvSpPr>
          <p:spPr>
            <a:xfrm rot="16200000">
              <a:off x="7277814" y="3755845"/>
              <a:ext cx="2200522" cy="1117503"/>
            </a:xfrm>
            <a:prstGeom prst="trapezoid">
              <a:avLst>
                <a:gd name="adj" fmla="val 493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01EF63C-BBB0-10C3-2DAD-850560F73B0C}"/>
                </a:ext>
              </a:extLst>
            </p:cNvPr>
            <p:cNvSpPr txBox="1"/>
            <p:nvPr/>
          </p:nvSpPr>
          <p:spPr>
            <a:xfrm>
              <a:off x="7666106" y="3953285"/>
              <a:ext cx="1467007" cy="70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Pixel</a:t>
              </a:r>
            </a:p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Shuffle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D29D483F-4D78-BCA6-DCCE-28B9838C722C}"/>
                </a:ext>
              </a:extLst>
            </p:cNvPr>
            <p:cNvCxnSpPr>
              <a:stCxn id="502" idx="2"/>
              <a:endCxn id="9" idx="3"/>
            </p:cNvCxnSpPr>
            <p:nvPr/>
          </p:nvCxnSpPr>
          <p:spPr>
            <a:xfrm rot="5400000" flipH="1" flipV="1">
              <a:off x="2863672" y="3801656"/>
              <a:ext cx="266153" cy="2396528"/>
            </a:xfrm>
            <a:prstGeom prst="bentConnector3">
              <a:avLst>
                <a:gd name="adj1" fmla="val -299663"/>
              </a:avLst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204068F0-4F95-B3DA-0DE6-5C4E3680DCE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195012" y="4869694"/>
              <a:ext cx="2123516" cy="1053586"/>
            </a:xfrm>
            <a:prstGeom prst="bentConnector2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FDFD4E5E-D957-DD85-5B06-DDB87C5B8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5300" y="4127549"/>
              <a:ext cx="2321140" cy="360000"/>
            </a:xfrm>
            <a:prstGeom prst="rect">
              <a:avLst/>
            </a:prstGeom>
          </p:spPr>
        </p:pic>
        <p:cxnSp>
          <p:nvCxnSpPr>
            <p:cNvPr id="520" name="直接箭头连接符 519">
              <a:extLst>
                <a:ext uri="{FF2B5EF4-FFF2-40B4-BE49-F238E27FC236}">
                  <a16:creationId xmlns:a16="http://schemas.microsoft.com/office/drawing/2014/main" id="{7FD8A6F5-F21E-89F2-4FD1-530693E20B87}"/>
                </a:ext>
              </a:extLst>
            </p:cNvPr>
            <p:cNvCxnSpPr>
              <a:cxnSpLocks/>
              <a:stCxn id="521" idx="0"/>
              <a:endCxn id="113" idx="2"/>
            </p:cNvCxnSpPr>
            <p:nvPr/>
          </p:nvCxnSpPr>
          <p:spPr>
            <a:xfrm flipV="1">
              <a:off x="10765870" y="4487549"/>
              <a:ext cx="0" cy="1435731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1FCF38AD-BDD5-DDAF-CF7B-80AC1186D8D0}"/>
                </a:ext>
              </a:extLst>
            </p:cNvPr>
            <p:cNvSpPr txBox="1"/>
            <p:nvPr/>
          </p:nvSpPr>
          <p:spPr>
            <a:xfrm>
              <a:off x="9850331" y="5923280"/>
              <a:ext cx="1831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Refine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9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E48402EC-6D38-3ACA-5F86-4E8245B7F9FF}"/>
              </a:ext>
            </a:extLst>
          </p:cNvPr>
          <p:cNvGrpSpPr/>
          <p:nvPr/>
        </p:nvGrpSpPr>
        <p:grpSpPr>
          <a:xfrm>
            <a:off x="-3081080" y="-257908"/>
            <a:ext cx="20234031" cy="9691468"/>
            <a:chOff x="-3081080" y="-257908"/>
            <a:chExt cx="20234031" cy="969146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336C5EB-64B2-14BE-E532-22E1762F31E5}"/>
                </a:ext>
              </a:extLst>
            </p:cNvPr>
            <p:cNvSpPr/>
            <p:nvPr/>
          </p:nvSpPr>
          <p:spPr>
            <a:xfrm>
              <a:off x="-3081080" y="-257908"/>
              <a:ext cx="20234031" cy="96914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59F6E32-9413-D493-E1AE-CC18900E9993}"/>
                </a:ext>
              </a:extLst>
            </p:cNvPr>
            <p:cNvSpPr/>
            <p:nvPr/>
          </p:nvSpPr>
          <p:spPr>
            <a:xfrm>
              <a:off x="-1590785" y="1685553"/>
              <a:ext cx="2326585" cy="34912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B038E0C-00F9-9965-787A-F574B5D6BA44}"/>
                </a:ext>
              </a:extLst>
            </p:cNvPr>
            <p:cNvSpPr/>
            <p:nvPr/>
          </p:nvSpPr>
          <p:spPr>
            <a:xfrm>
              <a:off x="11615212" y="3772720"/>
              <a:ext cx="3674829" cy="14069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90944922-BEF7-C1DB-2817-517BF147DAB6}"/>
                </a:ext>
              </a:extLst>
            </p:cNvPr>
            <p:cNvSpPr/>
            <p:nvPr/>
          </p:nvSpPr>
          <p:spPr>
            <a:xfrm>
              <a:off x="11615212" y="1706939"/>
              <a:ext cx="3674829" cy="14069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40D09B95-0622-0D04-36D6-72F4BEC41964}"/>
                </a:ext>
              </a:extLst>
            </p:cNvPr>
            <p:cNvSpPr txBox="1"/>
            <p:nvPr/>
          </p:nvSpPr>
          <p:spPr>
            <a:xfrm>
              <a:off x="-1418093" y="2553999"/>
              <a:ext cx="1981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Center- Align Module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CFF99C0-957F-B414-89C9-E50DBEEFAB05}"/>
                </a:ext>
              </a:extLst>
            </p:cNvPr>
            <p:cNvGrpSpPr/>
            <p:nvPr/>
          </p:nvGrpSpPr>
          <p:grpSpPr>
            <a:xfrm>
              <a:off x="3234424" y="1023551"/>
              <a:ext cx="4909583" cy="4815222"/>
              <a:chOff x="1492566" y="977017"/>
              <a:chExt cx="4909583" cy="481522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61F763A-C8AF-4678-DE9A-AFD9C0F496B4}"/>
                  </a:ext>
                </a:extLst>
              </p:cNvPr>
              <p:cNvSpPr/>
              <p:nvPr/>
            </p:nvSpPr>
            <p:spPr>
              <a:xfrm>
                <a:off x="1751455" y="1607217"/>
                <a:ext cx="4279846" cy="355481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D034672-9EA6-6081-BB0E-925E1F7F959B}"/>
                  </a:ext>
                </a:extLst>
              </p:cNvPr>
              <p:cNvSpPr/>
              <p:nvPr/>
            </p:nvSpPr>
            <p:spPr>
              <a:xfrm>
                <a:off x="3761823" y="2248374"/>
                <a:ext cx="1821254" cy="227250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652D2D2-5DF6-CD5E-583C-34C2132B297F}"/>
                  </a:ext>
                </a:extLst>
              </p:cNvPr>
              <p:cNvSpPr/>
              <p:nvPr/>
            </p:nvSpPr>
            <p:spPr>
              <a:xfrm>
                <a:off x="2350378" y="2248376"/>
                <a:ext cx="963222" cy="227250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1DA44C9-556A-73E2-C270-0DC1E2576329}"/>
                  </a:ext>
                </a:extLst>
              </p:cNvPr>
              <p:cNvSpPr/>
              <p:nvPr/>
            </p:nvSpPr>
            <p:spPr>
              <a:xfrm>
                <a:off x="1492566" y="977017"/>
                <a:ext cx="4909583" cy="4815222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66AB70D0-A034-E227-4A70-20E13D6EAA49}"/>
                  </a:ext>
                </a:extLst>
              </p:cNvPr>
              <p:cNvCxnSpPr>
                <a:cxnSpLocks/>
                <a:stCxn id="7" idx="3"/>
                <a:endCxn id="5" idx="1"/>
              </p:cNvCxnSpPr>
              <p:nvPr/>
            </p:nvCxnSpPr>
            <p:spPr>
              <a:xfrm flipV="1">
                <a:off x="3313600" y="3384626"/>
                <a:ext cx="448223" cy="2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BDFA2FFC-4A3D-9FC7-7F68-1BDE3B7D65D1}"/>
                  </a:ext>
                </a:extLst>
              </p:cNvPr>
              <p:cNvSpPr txBox="1"/>
              <p:nvPr/>
            </p:nvSpPr>
            <p:spPr>
              <a:xfrm>
                <a:off x="2458270" y="2360974"/>
                <a:ext cx="738664" cy="19008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altLang="zh-CN" sz="3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Convs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06B3F703-9F5F-C229-68A2-3451E15A984B}"/>
                  </a:ext>
                </a:extLst>
              </p:cNvPr>
              <p:cNvSpPr txBox="1"/>
              <p:nvPr/>
            </p:nvSpPr>
            <p:spPr>
              <a:xfrm>
                <a:off x="3866951" y="3057138"/>
                <a:ext cx="16113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SRB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EBD0F06F-02EB-3E8E-1EE6-8B4492422640}"/>
                  </a:ext>
                </a:extLst>
              </p:cNvPr>
              <p:cNvSpPr txBox="1"/>
              <p:nvPr/>
            </p:nvSpPr>
            <p:spPr>
              <a:xfrm>
                <a:off x="4569296" y="4474998"/>
                <a:ext cx="1449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/>
                  <a:t>×N</a:t>
                </a:r>
                <a:endParaRPr lang="zh-CN" altLang="en-US" sz="3600" b="1" dirty="0"/>
              </a:p>
            </p:txBody>
          </p:sp>
        </p:grpSp>
        <p:cxnSp>
          <p:nvCxnSpPr>
            <p:cNvPr id="457" name="直接箭头连接符 456">
              <a:extLst>
                <a:ext uri="{FF2B5EF4-FFF2-40B4-BE49-F238E27FC236}">
                  <a16:creationId xmlns:a16="http://schemas.microsoft.com/office/drawing/2014/main" id="{90CA5046-5C5D-B4C0-FA36-D135988F66C2}"/>
                </a:ext>
              </a:extLst>
            </p:cNvPr>
            <p:cNvCxnSpPr>
              <a:cxnSpLocks/>
              <a:stCxn id="2" idx="3"/>
              <a:endCxn id="11" idx="2"/>
            </p:cNvCxnSpPr>
            <p:nvPr/>
          </p:nvCxnSpPr>
          <p:spPr>
            <a:xfrm flipV="1">
              <a:off x="735800" y="3426838"/>
              <a:ext cx="471735" cy="43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连接符: 肘形 467">
              <a:extLst>
                <a:ext uri="{FF2B5EF4-FFF2-40B4-BE49-F238E27FC236}">
                  <a16:creationId xmlns:a16="http://schemas.microsoft.com/office/drawing/2014/main" id="{FB60AA61-00CD-230D-BAA5-096DEC23E78F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 flipV="1">
              <a:off x="10165214" y="2410427"/>
              <a:ext cx="1449998" cy="1020742"/>
            </a:xfrm>
            <a:prstGeom prst="bentConnector3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连接符: 肘形 468">
              <a:extLst>
                <a:ext uri="{FF2B5EF4-FFF2-40B4-BE49-F238E27FC236}">
                  <a16:creationId xmlns:a16="http://schemas.microsoft.com/office/drawing/2014/main" id="{A1119959-B6B0-6382-273C-BE940839A52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165214" y="3431169"/>
              <a:ext cx="1449998" cy="1045039"/>
            </a:xfrm>
            <a:prstGeom prst="bentConnector3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2596A205-C75C-514B-40AE-FCF2459B5EF1}"/>
                </a:ext>
              </a:extLst>
            </p:cNvPr>
            <p:cNvSpPr/>
            <p:nvPr/>
          </p:nvSpPr>
          <p:spPr>
            <a:xfrm rot="5400000">
              <a:off x="164256" y="2692705"/>
              <a:ext cx="3554821" cy="1468264"/>
            </a:xfrm>
            <a:prstGeom prst="trapezoid">
              <a:avLst>
                <a:gd name="adj" fmla="val 5639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A731F9-0FE6-8A2C-40B0-2B9684B1B2D0}"/>
                </a:ext>
              </a:extLst>
            </p:cNvPr>
            <p:cNvSpPr txBox="1"/>
            <p:nvPr/>
          </p:nvSpPr>
          <p:spPr>
            <a:xfrm>
              <a:off x="1560045" y="1902837"/>
              <a:ext cx="738664" cy="30480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Encoder</a:t>
              </a:r>
              <a:endParaRPr lang="zh-CN" altLang="en-US" sz="3600" b="1" dirty="0">
                <a:latin typeface="+mn-ea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E87440-F379-7607-99CB-6736B5CB95A6}"/>
                </a:ext>
              </a:extLst>
            </p:cNvPr>
            <p:cNvCxnSpPr>
              <a:cxnSpLocks/>
              <a:stCxn id="11" idx="0"/>
              <a:endCxn id="3" idx="1"/>
            </p:cNvCxnSpPr>
            <p:nvPr/>
          </p:nvCxnSpPr>
          <p:spPr>
            <a:xfrm>
              <a:off x="2675799" y="3426838"/>
              <a:ext cx="817514" cy="4323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12E0735-2A0D-72F2-ACC1-64723DDCF519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7773159" y="3431161"/>
              <a:ext cx="953531" cy="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C366352-9716-E3FF-7F54-9F131F104826}"/>
                </a:ext>
              </a:extLst>
            </p:cNvPr>
            <p:cNvSpPr/>
            <p:nvPr/>
          </p:nvSpPr>
          <p:spPr>
            <a:xfrm>
              <a:off x="-1979677" y="1019226"/>
              <a:ext cx="4909583" cy="4815222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4BA5D25-BAB3-7906-DF4C-3192EF4AFCC2}"/>
                </a:ext>
              </a:extLst>
            </p:cNvPr>
            <p:cNvSpPr/>
            <p:nvPr/>
          </p:nvSpPr>
          <p:spPr>
            <a:xfrm>
              <a:off x="8376685" y="1019226"/>
              <a:ext cx="7245173" cy="4815222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33E1791-6AF4-2AA5-482E-39C39E94527B}"/>
                </a:ext>
              </a:extLst>
            </p:cNvPr>
            <p:cNvSpPr txBox="1"/>
            <p:nvPr/>
          </p:nvSpPr>
          <p:spPr>
            <a:xfrm>
              <a:off x="11723090" y="2084342"/>
              <a:ext cx="345907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Recognizer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EAEB308-DF4A-C161-CE75-6D65D961A6A0}"/>
                </a:ext>
              </a:extLst>
            </p:cNvPr>
            <p:cNvSpPr txBox="1"/>
            <p:nvPr/>
          </p:nvSpPr>
          <p:spPr>
            <a:xfrm>
              <a:off x="11661080" y="4153042"/>
              <a:ext cx="345907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SR Decoder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122C36-8C9F-F8FD-DC47-988C2787D6ED}"/>
                </a:ext>
              </a:extLst>
            </p:cNvPr>
            <p:cNvSpPr txBox="1"/>
            <p:nvPr/>
          </p:nvSpPr>
          <p:spPr>
            <a:xfrm>
              <a:off x="14501358" y="2303827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2D83E58-CFFA-D66C-E022-61C9F78DA16A}"/>
                </a:ext>
              </a:extLst>
            </p:cNvPr>
            <p:cNvSpPr txBox="1"/>
            <p:nvPr/>
          </p:nvSpPr>
          <p:spPr>
            <a:xfrm>
              <a:off x="14501358" y="4337708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A983B6D-32E8-A1F0-F86B-AF5A7BB813CF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935727" y="4807327"/>
              <a:ext cx="7510225" cy="369458"/>
            </a:xfrm>
            <a:prstGeom prst="bentConnector4">
              <a:avLst>
                <a:gd name="adj1" fmla="val -244"/>
                <a:gd name="adj2" fmla="val 425871"/>
              </a:avLst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1B3CF0A-FAC7-5BF3-EB54-8C0926C844D7}"/>
                </a:ext>
              </a:extLst>
            </p:cNvPr>
            <p:cNvSpPr/>
            <p:nvPr/>
          </p:nvSpPr>
          <p:spPr>
            <a:xfrm>
              <a:off x="-2760011" y="7281972"/>
              <a:ext cx="842817" cy="340778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34D9B55-A027-960E-9D83-C72BD4DF54AB}"/>
                </a:ext>
              </a:extLst>
            </p:cNvPr>
            <p:cNvSpPr/>
            <p:nvPr/>
          </p:nvSpPr>
          <p:spPr>
            <a:xfrm>
              <a:off x="-2771853" y="8568548"/>
              <a:ext cx="842817" cy="340778"/>
            </a:xfrm>
            <a:prstGeom prst="roundRect">
              <a:avLst/>
            </a:prstGeom>
            <a:noFill/>
            <a:ln w="571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72003E7-8009-B4DD-9ED4-FEE8C5170146}"/>
                </a:ext>
              </a:extLst>
            </p:cNvPr>
            <p:cNvCxnSpPr>
              <a:cxnSpLocks/>
            </p:cNvCxnSpPr>
            <p:nvPr/>
          </p:nvCxnSpPr>
          <p:spPr>
            <a:xfrm>
              <a:off x="3024541" y="7456692"/>
              <a:ext cx="6940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A8D3D03-FDCA-56B1-ACDD-22C868A2ECF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052" y="8738937"/>
              <a:ext cx="694019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F132088-383D-168C-AD0D-CDB95CF8123A}"/>
                </a:ext>
              </a:extLst>
            </p:cNvPr>
            <p:cNvSpPr txBox="1"/>
            <p:nvPr/>
          </p:nvSpPr>
          <p:spPr>
            <a:xfrm>
              <a:off x="8523290" y="7013547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9AA825A-DDBD-D216-97EF-DAF406DCCCF2}"/>
                </a:ext>
              </a:extLst>
            </p:cNvPr>
            <p:cNvSpPr txBox="1"/>
            <p:nvPr/>
          </p:nvSpPr>
          <p:spPr>
            <a:xfrm>
              <a:off x="-1662368" y="7036861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模型解码器和编码器，在模型各个阶段都处于激活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A21CEB-B84E-F079-C9EF-03651229CBDF}"/>
                </a:ext>
              </a:extLst>
            </p:cNvPr>
            <p:cNvSpPr txBox="1"/>
            <p:nvPr/>
          </p:nvSpPr>
          <p:spPr>
            <a:xfrm>
              <a:off x="-1662369" y="8277272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模型特征增强部分，只在特征增强阶段和推理时激活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B18B887-7368-9DD6-E507-E90A3F8C5E88}"/>
                </a:ext>
              </a:extLst>
            </p:cNvPr>
            <p:cNvSpPr txBox="1"/>
            <p:nvPr/>
          </p:nvSpPr>
          <p:spPr>
            <a:xfrm>
              <a:off x="3907112" y="7221528"/>
              <a:ext cx="422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各个阶段的特征传递路径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3FE069E-7A06-0A7F-550C-F7EEDD9DE220}"/>
                </a:ext>
              </a:extLst>
            </p:cNvPr>
            <p:cNvSpPr txBox="1"/>
            <p:nvPr/>
          </p:nvSpPr>
          <p:spPr>
            <a:xfrm>
              <a:off x="3907111" y="8323438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特征增强阶段和推理阶段的特征传递路径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D6D4367-0BEF-2A83-0FE0-8E496D83F5A3}"/>
                </a:ext>
              </a:extLst>
            </p:cNvPr>
            <p:cNvSpPr txBox="1"/>
            <p:nvPr/>
          </p:nvSpPr>
          <p:spPr>
            <a:xfrm>
              <a:off x="9476592" y="7244378"/>
              <a:ext cx="661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特征增强阶段该模块处于冻结或微调状态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3751F6-7020-AF82-83BF-21A0CD86BEF7}"/>
                </a:ext>
              </a:extLst>
            </p:cNvPr>
            <p:cNvSpPr/>
            <p:nvPr/>
          </p:nvSpPr>
          <p:spPr>
            <a:xfrm>
              <a:off x="8726690" y="1685553"/>
              <a:ext cx="1438524" cy="34912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62E1335-515F-551A-581A-B937F2935915}"/>
                </a:ext>
              </a:extLst>
            </p:cNvPr>
            <p:cNvSpPr txBox="1"/>
            <p:nvPr/>
          </p:nvSpPr>
          <p:spPr>
            <a:xfrm>
              <a:off x="8800472" y="1786072"/>
              <a:ext cx="1169551" cy="328152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+mn-ea"/>
                </a:rPr>
                <a:t>Post-Processing</a:t>
              </a:r>
              <a:endParaRPr lang="zh-CN" altLang="en-US" sz="3200" b="1" dirty="0">
                <a:latin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7505CED-85AD-3867-29AE-A6016AE3667C}"/>
                </a:ext>
              </a:extLst>
            </p:cNvPr>
            <p:cNvSpPr txBox="1"/>
            <p:nvPr/>
          </p:nvSpPr>
          <p:spPr>
            <a:xfrm>
              <a:off x="3337060" y="5883155"/>
              <a:ext cx="4909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Long residual connection</a:t>
              </a:r>
              <a:endParaRPr lang="zh-CN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8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E4A2F23-5FA5-DDD5-8586-A1FC9D4E3933}"/>
              </a:ext>
            </a:extLst>
          </p:cNvPr>
          <p:cNvGrpSpPr/>
          <p:nvPr/>
        </p:nvGrpSpPr>
        <p:grpSpPr>
          <a:xfrm>
            <a:off x="272504" y="1380833"/>
            <a:ext cx="8218371" cy="4829181"/>
            <a:chOff x="272504" y="1380833"/>
            <a:chExt cx="8218371" cy="48291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D36F37-6DFC-18D7-ED0D-32E336924D91}"/>
                </a:ext>
              </a:extLst>
            </p:cNvPr>
            <p:cNvSpPr/>
            <p:nvPr/>
          </p:nvSpPr>
          <p:spPr>
            <a:xfrm>
              <a:off x="1519236" y="2183674"/>
              <a:ext cx="5308283" cy="28682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1BD1570-7378-2FFA-4AB7-44D79B5C5A16}"/>
                </a:ext>
              </a:extLst>
            </p:cNvPr>
            <p:cNvSpPr/>
            <p:nvPr/>
          </p:nvSpPr>
          <p:spPr>
            <a:xfrm>
              <a:off x="2642996" y="405057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4B71718-A941-D10E-1F17-E896AA0A38B9}"/>
                </a:ext>
              </a:extLst>
            </p:cNvPr>
            <p:cNvSpPr/>
            <p:nvPr/>
          </p:nvSpPr>
          <p:spPr>
            <a:xfrm>
              <a:off x="4056461" y="405819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864060-1A0A-A35E-A372-E3B2E68CC35A}"/>
                </a:ext>
              </a:extLst>
            </p:cNvPr>
            <p:cNvSpPr/>
            <p:nvPr/>
          </p:nvSpPr>
          <p:spPr>
            <a:xfrm>
              <a:off x="5469926" y="405819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6A4BCDA-DBE4-84E4-7A0D-29AE8AE814AB}"/>
                </a:ext>
              </a:extLst>
            </p:cNvPr>
            <p:cNvSpPr/>
            <p:nvPr/>
          </p:nvSpPr>
          <p:spPr>
            <a:xfrm>
              <a:off x="2972716" y="341100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F47178-5692-E060-D7F7-8475DA0DAA35}"/>
                </a:ext>
              </a:extLst>
            </p:cNvPr>
            <p:cNvSpPr/>
            <p:nvPr/>
          </p:nvSpPr>
          <p:spPr>
            <a:xfrm>
              <a:off x="4394783" y="3302286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6219523-5D27-54F8-843C-5DAB04EAA49C}"/>
                </a:ext>
              </a:extLst>
            </p:cNvPr>
            <p:cNvSpPr/>
            <p:nvPr/>
          </p:nvSpPr>
          <p:spPr>
            <a:xfrm>
              <a:off x="5808248" y="3500240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38EBB08-89E8-3B41-0648-4B63B59AE0B2}"/>
                </a:ext>
              </a:extLst>
            </p:cNvPr>
            <p:cNvSpPr/>
            <p:nvPr/>
          </p:nvSpPr>
          <p:spPr>
            <a:xfrm>
              <a:off x="5808248" y="271951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378010C-3A6C-1033-C51B-290B56D9CCE7}"/>
                </a:ext>
              </a:extLst>
            </p:cNvPr>
            <p:cNvSpPr/>
            <p:nvPr/>
          </p:nvSpPr>
          <p:spPr>
            <a:xfrm>
              <a:off x="4394783" y="271951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CB2B2A-5A32-197F-68D3-357C2F53DB6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955737" y="2899513"/>
              <a:ext cx="34390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689C7F-0117-4655-E1E2-CAF71776F1C4}"/>
                </a:ext>
              </a:extLst>
            </p:cNvPr>
            <p:cNvCxnSpPr>
              <a:cxnSpLocks/>
              <a:stCxn id="11" idx="0"/>
              <a:endCxn id="15" idx="4"/>
            </p:cNvCxnSpPr>
            <p:nvPr/>
          </p:nvCxnSpPr>
          <p:spPr>
            <a:xfrm flipV="1">
              <a:off x="4574783" y="3079513"/>
              <a:ext cx="0" cy="222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503882-B0B6-7D14-9600-6D62E5C3A02B}"/>
                </a:ext>
              </a:extLst>
            </p:cNvPr>
            <p:cNvCxnSpPr>
              <a:cxnSpLocks/>
              <a:stCxn id="12" idx="0"/>
              <a:endCxn id="13" idx="4"/>
            </p:cNvCxnSpPr>
            <p:nvPr/>
          </p:nvCxnSpPr>
          <p:spPr>
            <a:xfrm flipV="1">
              <a:off x="5988248" y="3079513"/>
              <a:ext cx="0" cy="420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DEDF46-103B-CB3F-D1AE-2B14D71E38A6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4754783" y="2899513"/>
              <a:ext cx="10534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3684567-10A6-6783-BFD6-DF4AB03E65C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168248" y="2899513"/>
              <a:ext cx="18436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6B531D-51B1-BD39-CB05-24E81E9C3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4008" y="2899513"/>
              <a:ext cx="0" cy="2799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728FE82-D5E5-A067-6DB7-02257E93074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152716" y="2899513"/>
              <a:ext cx="8602" cy="511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8FF8700-C8CB-6E17-AF4F-EC5B58DB2C47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2104008" y="4453346"/>
              <a:ext cx="1057311" cy="38498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7973B38C-BFC8-45B5-1670-D105AD60FDE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152716" y="4460966"/>
              <a:ext cx="1422068" cy="3773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AEFD0F85-E694-94EF-22FC-6CEFF3AB36A5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394783" y="4460966"/>
              <a:ext cx="1593466" cy="3773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264A7BE-606A-D448-4590-AD85F4792B34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H="1" flipV="1">
              <a:off x="5988248" y="3860240"/>
              <a:ext cx="1" cy="197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A435D92-E47C-0BBC-10F2-7EBB891B1C3C}"/>
                </a:ext>
              </a:extLst>
            </p:cNvPr>
            <p:cNvCxnSpPr>
              <a:cxnSpLocks/>
              <a:stCxn id="7" idx="0"/>
              <a:endCxn id="11" idx="4"/>
            </p:cNvCxnSpPr>
            <p:nvPr/>
          </p:nvCxnSpPr>
          <p:spPr>
            <a:xfrm flipH="1" flipV="1">
              <a:off x="4574783" y="3662286"/>
              <a:ext cx="1" cy="3959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4CAA917C-8F40-B246-C84B-C3AE2345B5A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4574783" y="3680240"/>
              <a:ext cx="1233465" cy="20481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075DB23-7C4B-CFFA-8AC4-180228C96CD6}"/>
                </a:ext>
              </a:extLst>
            </p:cNvPr>
            <p:cNvCxnSpPr>
              <a:cxnSpLocks/>
              <a:stCxn id="5" idx="0"/>
              <a:endCxn id="10" idx="4"/>
            </p:cNvCxnSpPr>
            <p:nvPr/>
          </p:nvCxnSpPr>
          <p:spPr>
            <a:xfrm flipH="1" flipV="1">
              <a:off x="3152716" y="3771003"/>
              <a:ext cx="8603" cy="279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224CEB4-7FFB-EEFB-790B-4F91DEF5708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rot="5400000" flipH="1" flipV="1">
              <a:off x="2109417" y="3975032"/>
              <a:ext cx="1247327" cy="47927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7260733-DF01-AEBD-A33C-ABE834F03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6508" y="1897380"/>
              <a:ext cx="0" cy="1002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47213FE-7E07-CCA6-8786-EC8A406C63CE}"/>
                </a:ext>
              </a:extLst>
            </p:cNvPr>
            <p:cNvSpPr txBox="1"/>
            <p:nvPr/>
          </p:nvSpPr>
          <p:spPr>
            <a:xfrm>
              <a:off x="5469926" y="4046821"/>
              <a:ext cx="1036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+mn-ea"/>
                </a:rPr>
                <a:t>tanh</a:t>
              </a:r>
              <a:endParaRPr lang="zh-CN" altLang="en-US" sz="2000" b="1" dirty="0">
                <a:latin typeface="+mn-ea"/>
              </a:endParaRPr>
            </a:p>
          </p:txBody>
        </p:sp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AEACA03A-33FF-CA37-6F81-6C3AA513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04" y="2700093"/>
              <a:ext cx="720000" cy="360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CFC22C5-C6A9-0146-B789-F8ECDB8A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875" y="2700093"/>
              <a:ext cx="360000" cy="360000"/>
            </a:xfrm>
            <a:prstGeom prst="rect">
              <a:avLst/>
            </a:prstGeom>
          </p:spPr>
        </p:pic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4EE372B5-D020-0873-4DA1-180963885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2222" y="1380833"/>
              <a:ext cx="308571" cy="360000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F346AEA3-D697-EECA-5D73-0E23FECD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4008" y="5850014"/>
              <a:ext cx="540000" cy="360000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F5DEE4B3-FD7E-4F90-5022-26C2DC02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33080" y="3805846"/>
              <a:ext cx="225000" cy="180000"/>
            </a:xfrm>
            <a:prstGeom prst="rect">
              <a:avLst/>
            </a:prstGeom>
          </p:spPr>
        </p:pic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AC652D4C-2A2B-1CC8-DFC2-5E2F4BA0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4172" y="3805846"/>
              <a:ext cx="225000" cy="180000"/>
            </a:xfrm>
            <a:prstGeom prst="rect">
              <a:avLst/>
            </a:prstGeom>
          </p:spPr>
        </p:pic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4D3ED396-5065-68DD-D245-3B74E1B0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18570" y="3680240"/>
              <a:ext cx="216000" cy="288000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8EE3C112-3683-893D-0050-FBA88C6C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31427" y="3506230"/>
              <a:ext cx="240000" cy="180000"/>
            </a:xfrm>
            <a:prstGeom prst="rect">
              <a:avLst/>
            </a:prstGeom>
          </p:spPr>
        </p:pic>
        <p:pic>
          <p:nvPicPr>
            <p:cNvPr id="106" name="图形 105">
              <a:extLst>
                <a:ext uri="{FF2B5EF4-FFF2-40B4-BE49-F238E27FC236}">
                  <a16:creationId xmlns:a16="http://schemas.microsoft.com/office/drawing/2014/main" id="{8A823E4E-BFA4-69F8-E4A0-B3F9538E7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54278" y="2815741"/>
              <a:ext cx="240000" cy="180000"/>
            </a:xfrm>
            <a:prstGeom prst="rect">
              <a:avLst/>
            </a:prstGeom>
          </p:spPr>
        </p:pic>
        <p:pic>
          <p:nvPicPr>
            <p:cNvPr id="107" name="图形 106">
              <a:extLst>
                <a:ext uri="{FF2B5EF4-FFF2-40B4-BE49-F238E27FC236}">
                  <a16:creationId xmlns:a16="http://schemas.microsoft.com/office/drawing/2014/main" id="{3A6E39FF-AE56-BF0B-46FE-673E79C1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73279" y="3578868"/>
              <a:ext cx="240000" cy="180000"/>
            </a:xfrm>
            <a:prstGeom prst="rect">
              <a:avLst/>
            </a:prstGeom>
          </p:spPr>
        </p:pic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4DB2E43-53DB-4E74-83D2-E4560AA8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40180" y="3389315"/>
              <a:ext cx="306000" cy="180000"/>
            </a:xfrm>
            <a:prstGeom prst="rect">
              <a:avLst/>
            </a:prstGeom>
          </p:spPr>
        </p:pic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C2E47168-6B44-62BC-EE11-290D6632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87132" y="2818632"/>
              <a:ext cx="220000" cy="180000"/>
            </a:xfrm>
            <a:prstGeom prst="rect">
              <a:avLst/>
            </a:prstGeom>
          </p:spPr>
        </p:pic>
        <p:pic>
          <p:nvPicPr>
            <p:cNvPr id="113" name="图形 112">
              <a:extLst>
                <a:ext uri="{FF2B5EF4-FFF2-40B4-BE49-F238E27FC236}">
                  <a16:creationId xmlns:a16="http://schemas.microsoft.com/office/drawing/2014/main" id="{73D837C7-DEC3-A22D-FAB8-4A29864E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31427" y="4163026"/>
              <a:ext cx="240000" cy="180000"/>
            </a:xfrm>
            <a:prstGeom prst="rect">
              <a:avLst/>
            </a:prstGeom>
          </p:spPr>
        </p:pic>
        <p:pic>
          <p:nvPicPr>
            <p:cNvPr id="114" name="图形 113">
              <a:extLst>
                <a:ext uri="{FF2B5EF4-FFF2-40B4-BE49-F238E27FC236}">
                  <a16:creationId xmlns:a16="http://schemas.microsoft.com/office/drawing/2014/main" id="{3E3E1787-414D-098A-19D5-9C4ECC2B4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444624" y="4163026"/>
              <a:ext cx="24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6B8AF516-F04B-A11D-5FE3-698B27136D03}"/>
              </a:ext>
            </a:extLst>
          </p:cNvPr>
          <p:cNvGrpSpPr/>
          <p:nvPr/>
        </p:nvGrpSpPr>
        <p:grpSpPr>
          <a:xfrm>
            <a:off x="297180" y="1211580"/>
            <a:ext cx="11635913" cy="3437506"/>
            <a:chOff x="297180" y="1211580"/>
            <a:chExt cx="11635913" cy="343750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DC85F68-06D5-0485-BDDE-D590D9D1F8E2}"/>
                </a:ext>
              </a:extLst>
            </p:cNvPr>
            <p:cNvSpPr/>
            <p:nvPr/>
          </p:nvSpPr>
          <p:spPr>
            <a:xfrm>
              <a:off x="297180" y="1645920"/>
              <a:ext cx="1615440" cy="25069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352816C-0D89-623D-9BCA-34C45A3C94AD}"/>
                </a:ext>
              </a:extLst>
            </p:cNvPr>
            <p:cNvSpPr/>
            <p:nvPr/>
          </p:nvSpPr>
          <p:spPr>
            <a:xfrm>
              <a:off x="586740" y="1935480"/>
              <a:ext cx="104394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1886D0F-435D-10ED-46F3-2EB78C6F414F}"/>
                </a:ext>
              </a:extLst>
            </p:cNvPr>
            <p:cNvSpPr/>
            <p:nvPr/>
          </p:nvSpPr>
          <p:spPr>
            <a:xfrm>
              <a:off x="586740" y="3089910"/>
              <a:ext cx="1043940" cy="762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8EFB47D-3CFF-3715-63B4-FCD0472B4FA8}"/>
                </a:ext>
              </a:extLst>
            </p:cNvPr>
            <p:cNvSpPr txBox="1"/>
            <p:nvPr/>
          </p:nvSpPr>
          <p:spPr>
            <a:xfrm>
              <a:off x="586740" y="2085647"/>
              <a:ext cx="104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STN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49C3CA-4F64-0CD2-CA14-685082D19930}"/>
                </a:ext>
              </a:extLst>
            </p:cNvPr>
            <p:cNvSpPr txBox="1"/>
            <p:nvPr/>
          </p:nvSpPr>
          <p:spPr>
            <a:xfrm>
              <a:off x="586740" y="3240077"/>
              <a:ext cx="1043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TPS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C39E2EB-3F95-9FEC-2D3C-C4E8F1CEE23A}"/>
                </a:ext>
              </a:extLst>
            </p:cNvPr>
            <p:cNvSpPr/>
            <p:nvPr/>
          </p:nvSpPr>
          <p:spPr>
            <a:xfrm>
              <a:off x="3649979" y="1211580"/>
              <a:ext cx="5562601" cy="312419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11F43CD-05D0-4881-E7ED-5E6990F382D4}"/>
                </a:ext>
              </a:extLst>
            </p:cNvPr>
            <p:cNvSpPr/>
            <p:nvPr/>
          </p:nvSpPr>
          <p:spPr>
            <a:xfrm>
              <a:off x="2318385" y="1645920"/>
              <a:ext cx="994410" cy="25069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C479016-5C1F-638D-00D3-ABFB54B5BE2B}"/>
                </a:ext>
              </a:extLst>
            </p:cNvPr>
            <p:cNvSpPr/>
            <p:nvPr/>
          </p:nvSpPr>
          <p:spPr>
            <a:xfrm>
              <a:off x="4248150" y="1939113"/>
              <a:ext cx="622935" cy="192059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B990880-2051-05C8-D069-C5BEBEDBC5A7}"/>
                </a:ext>
              </a:extLst>
            </p:cNvPr>
            <p:cNvSpPr/>
            <p:nvPr/>
          </p:nvSpPr>
          <p:spPr>
            <a:xfrm>
              <a:off x="5242559" y="1941063"/>
              <a:ext cx="622935" cy="192059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88A8026-3486-B82E-0EC6-E02FCE9BB9AD}"/>
                </a:ext>
              </a:extLst>
            </p:cNvPr>
            <p:cNvSpPr/>
            <p:nvPr/>
          </p:nvSpPr>
          <p:spPr>
            <a:xfrm>
              <a:off x="6715124" y="1935480"/>
              <a:ext cx="622935" cy="19164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F488F1-013B-A9AB-21B6-4179E2CFDAD9}"/>
                </a:ext>
              </a:extLst>
            </p:cNvPr>
            <p:cNvSpPr/>
            <p:nvPr/>
          </p:nvSpPr>
          <p:spPr>
            <a:xfrm>
              <a:off x="8061961" y="1935480"/>
              <a:ext cx="622935" cy="192422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3CBCA7-D302-572E-CCE5-2B9C3A19AB12}"/>
                </a:ext>
              </a:extLst>
            </p:cNvPr>
            <p:cNvSpPr txBox="1"/>
            <p:nvPr/>
          </p:nvSpPr>
          <p:spPr>
            <a:xfrm>
              <a:off x="2506740" y="2114178"/>
              <a:ext cx="615553" cy="15875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n-ea"/>
                </a:rPr>
                <a:t>Conv</a:t>
              </a:r>
              <a:endParaRPr lang="zh-CN" altLang="en-US" sz="2800" b="1" dirty="0">
                <a:latin typeface="+mn-ea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43E0C8A-FF88-5DB2-7779-4BEF3F932FF2}"/>
                </a:ext>
              </a:extLst>
            </p:cNvPr>
            <p:cNvCxnSpPr>
              <a:stCxn id="2" idx="3"/>
              <a:endCxn id="11" idx="1"/>
            </p:cNvCxnSpPr>
            <p:nvPr/>
          </p:nvCxnSpPr>
          <p:spPr>
            <a:xfrm>
              <a:off x="1912620" y="2899410"/>
              <a:ext cx="4057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5ACC53C-4B72-4F2F-21EA-7352B35306EB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3312795" y="2899410"/>
              <a:ext cx="9353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87307D-489E-FE8D-F841-9807C6814C7D}"/>
                </a:ext>
              </a:extLst>
            </p:cNvPr>
            <p:cNvSpPr txBox="1"/>
            <p:nvPr/>
          </p:nvSpPr>
          <p:spPr>
            <a:xfrm>
              <a:off x="4286605" y="2244141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Conv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D76582-9FA6-B5E7-9CD9-B6123D778433}"/>
                </a:ext>
              </a:extLst>
            </p:cNvPr>
            <p:cNvSpPr txBox="1"/>
            <p:nvPr/>
          </p:nvSpPr>
          <p:spPr>
            <a:xfrm>
              <a:off x="5277027" y="1898907"/>
              <a:ext cx="553998" cy="198724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Batchnorm</a:t>
              </a:r>
              <a:endParaRPr lang="zh-CN" altLang="en-US" sz="2400" b="1" dirty="0">
                <a:latin typeface="+mn-ea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C4BF592-B59C-D5BE-12F7-C99254851194}"/>
                </a:ext>
              </a:extLst>
            </p:cNvPr>
            <p:cNvCxnSpPr>
              <a:cxnSpLocks/>
              <a:stCxn id="25" idx="3"/>
              <a:endCxn id="14" idx="1"/>
            </p:cNvCxnSpPr>
            <p:nvPr/>
          </p:nvCxnSpPr>
          <p:spPr>
            <a:xfrm>
              <a:off x="4840603" y="2899410"/>
              <a:ext cx="401956" cy="19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C1EBA9B-58D7-B3BA-B07E-F88446C2D3F8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5865494" y="2893695"/>
              <a:ext cx="849630" cy="7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FE66996-5F34-C636-06A6-8D2A63120BA4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7338059" y="2893695"/>
              <a:ext cx="723902" cy="38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5D7F1B7-A3BC-A768-A1BB-AA214B4FAADE}"/>
                </a:ext>
              </a:extLst>
            </p:cNvPr>
            <p:cNvGrpSpPr/>
            <p:nvPr/>
          </p:nvGrpSpPr>
          <p:grpSpPr>
            <a:xfrm>
              <a:off x="6240780" y="2893695"/>
              <a:ext cx="1516380" cy="1259205"/>
              <a:chOff x="6240780" y="2893695"/>
              <a:chExt cx="1516380" cy="1259205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3DE29B2-C2F2-9354-B003-7EB2B401AE9B}"/>
                  </a:ext>
                </a:extLst>
              </p:cNvPr>
              <p:cNvCxnSpPr/>
              <p:nvPr/>
            </p:nvCxnSpPr>
            <p:spPr>
              <a:xfrm>
                <a:off x="6240780" y="2893695"/>
                <a:ext cx="0" cy="125920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4EA7DBA-EB82-630D-58C8-165EA7FFDE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0780" y="4145235"/>
                <a:ext cx="1516380" cy="766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32A3EE3D-3D61-BC2D-9623-2133E85A95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57159" y="2897593"/>
                <a:ext cx="1" cy="1243875"/>
              </a:xfrm>
              <a:prstGeom prst="straightConnector1">
                <a:avLst/>
              </a:prstGeom>
              <a:ln w="38100" cap="rnd">
                <a:round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EC002EF-5580-7966-3461-5C2C551392E2}"/>
                </a:ext>
              </a:extLst>
            </p:cNvPr>
            <p:cNvSpPr txBox="1"/>
            <p:nvPr/>
          </p:nvSpPr>
          <p:spPr>
            <a:xfrm>
              <a:off x="6749592" y="2244140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BiGRU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AF6BB0A-EDE9-6C6B-2566-3AD9D29D7B65}"/>
                </a:ext>
              </a:extLst>
            </p:cNvPr>
            <p:cNvSpPr txBox="1"/>
            <p:nvPr/>
          </p:nvSpPr>
          <p:spPr>
            <a:xfrm>
              <a:off x="8096429" y="2252691"/>
              <a:ext cx="553998" cy="131053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2400" b="1" dirty="0" err="1">
                  <a:latin typeface="+mn-ea"/>
                </a:rPr>
                <a:t>BiGRU</a:t>
              </a:r>
              <a:endParaRPr lang="zh-CN" altLang="en-US" sz="2400" b="1" dirty="0">
                <a:latin typeface="+mn-ea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E0D9528-5670-F559-3FCD-74B6CC8F0DE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684896" y="2897593"/>
              <a:ext cx="11258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59250EB-4FF4-5B8D-0797-47A0699B71E6}"/>
                </a:ext>
              </a:extLst>
            </p:cNvPr>
            <p:cNvGrpSpPr/>
            <p:nvPr/>
          </p:nvGrpSpPr>
          <p:grpSpPr>
            <a:xfrm>
              <a:off x="3501150" y="2901359"/>
              <a:ext cx="6111240" cy="1747727"/>
              <a:chOff x="6240780" y="2881670"/>
              <a:chExt cx="1516380" cy="127123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EF7461BC-14BC-14B4-2496-074D31368111}"/>
                  </a:ext>
                </a:extLst>
              </p:cNvPr>
              <p:cNvCxnSpPr/>
              <p:nvPr/>
            </p:nvCxnSpPr>
            <p:spPr>
              <a:xfrm>
                <a:off x="6240780" y="2893695"/>
                <a:ext cx="0" cy="125920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A82B55C2-AF40-9DA4-C588-9B0ECBEEA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40780" y="4145235"/>
                <a:ext cx="1516380" cy="7665"/>
              </a:xfrm>
              <a:prstGeom prst="line">
                <a:avLst/>
              </a:prstGeom>
              <a:ln w="38100" cap="rnd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E5C29E6-BF8E-28B9-8AFE-B1526DDC4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57159" y="2881670"/>
                <a:ext cx="1" cy="1259798"/>
              </a:xfrm>
              <a:prstGeom prst="straightConnector1">
                <a:avLst/>
              </a:prstGeom>
              <a:ln w="38100" cap="rnd">
                <a:round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E730C7C-107D-2869-FC49-9A15B7255C97}"/>
                </a:ext>
              </a:extLst>
            </p:cNvPr>
            <p:cNvSpPr txBox="1"/>
            <p:nvPr/>
          </p:nvSpPr>
          <p:spPr>
            <a:xfrm>
              <a:off x="4170878" y="1278636"/>
              <a:ext cx="4771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n-ea"/>
                </a:rPr>
                <a:t>Sequential Residual Block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CDA017-E136-FCA5-AC7A-33686B8F3435}"/>
                </a:ext>
              </a:extLst>
            </p:cNvPr>
            <p:cNvSpPr txBox="1"/>
            <p:nvPr/>
          </p:nvSpPr>
          <p:spPr>
            <a:xfrm>
              <a:off x="8158528" y="3851128"/>
              <a:ext cx="1002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n-ea"/>
                </a:rPr>
                <a:t>×2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9B71D74-7AF7-9217-3AD1-4D5BD989B0A3}"/>
                </a:ext>
              </a:extLst>
            </p:cNvPr>
            <p:cNvSpPr txBox="1"/>
            <p:nvPr/>
          </p:nvSpPr>
          <p:spPr>
            <a:xfrm>
              <a:off x="9845220" y="2554017"/>
              <a:ext cx="2087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输出浅层图像特征和序列特征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11140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986</TotalTime>
  <Words>156</Words>
  <Application>Microsoft Office PowerPoint</Application>
  <PresentationFormat>宽屏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宋体</vt:lpstr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Rey Andrew</dc:creator>
  <cp:lastModifiedBy>许睿</cp:lastModifiedBy>
  <cp:revision>256</cp:revision>
  <dcterms:created xsi:type="dcterms:W3CDTF">2023-08-09T12:44:55Z</dcterms:created>
  <dcterms:modified xsi:type="dcterms:W3CDTF">2024-05-13T04:18:31Z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