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1e135e71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1e135e71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1e135e71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1e135e71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1e135e71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1e135e71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1e135e71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1e135e71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1e135e71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1e135e71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Self-Learning AI for Snake Game Using Reinforcement Learning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924100" cy="18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Amani Ponnam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Meghana Basavaraju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Meghana Thotakur</a:t>
            </a:r>
            <a:r>
              <a:rPr lang="en">
                <a:solidFill>
                  <a:schemeClr val="dk1"/>
                </a:solidFill>
              </a:rPr>
              <a:t>i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Objectives</a:t>
            </a:r>
            <a:endParaRPr sz="28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b="1" lang="en" sz="2000">
                <a:solidFill>
                  <a:schemeClr val="dk1"/>
                </a:solidFill>
              </a:rPr>
              <a:t>Develop a Self-Learning AI Agent:</a:t>
            </a:r>
            <a:r>
              <a:rPr lang="en" sz="2000">
                <a:solidFill>
                  <a:schemeClr val="dk1"/>
                </a:solidFill>
              </a:rPr>
              <a:t> Create an autonomous agent that uses reinforcement learning to play the Snake game by maximizing its score through food collection while avoiding collisions.</a:t>
            </a:r>
            <a:endParaRPr sz="2000">
              <a:solidFill>
                <a:schemeClr val="dk1"/>
              </a:solidFill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b="1" lang="en" sz="2000">
                <a:solidFill>
                  <a:schemeClr val="dk1"/>
                </a:solidFill>
              </a:rPr>
              <a:t>Train the AI to Optimize Strategy:</a:t>
            </a:r>
            <a:r>
              <a:rPr lang="en" sz="2000">
                <a:solidFill>
                  <a:schemeClr val="dk1"/>
                </a:solidFill>
              </a:rPr>
              <a:t> Use a deep Q-learning network to continuously improve the agent’s performance by learning from game states, actions, and rewards.</a:t>
            </a:r>
            <a:endParaRPr sz="2000">
              <a:solidFill>
                <a:schemeClr val="dk1"/>
              </a:solidFill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b="1" lang="en" sz="2000">
                <a:solidFill>
                  <a:schemeClr val="dk1"/>
                </a:solidFill>
              </a:rPr>
              <a:t>Minimize Training Time:</a:t>
            </a:r>
            <a:r>
              <a:rPr lang="en" sz="2000">
                <a:solidFill>
                  <a:schemeClr val="dk1"/>
                </a:solidFill>
              </a:rPr>
              <a:t> Aim to reduce training time through optimized hyperparameters and efficient exploration strategies, enabling faster convergence to an optimal or near-optimal policy.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Approach</a:t>
            </a:r>
            <a:endParaRPr sz="28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5270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b="1" lang="en" sz="4114">
                <a:solidFill>
                  <a:schemeClr val="dk1"/>
                </a:solidFill>
              </a:rPr>
              <a:t>Reinforcement Learning Algorithm: </a:t>
            </a:r>
            <a:r>
              <a:rPr lang="en" sz="4114">
                <a:solidFill>
                  <a:schemeClr val="dk1"/>
                </a:solidFill>
              </a:rPr>
              <a:t>Deep Q-Learning (DQN) for action optimization.</a:t>
            </a:r>
            <a:endParaRPr sz="4114">
              <a:solidFill>
                <a:schemeClr val="dk1"/>
              </a:solidFill>
            </a:endParaRPr>
          </a:p>
          <a:p>
            <a:pPr indent="-35270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b="1" lang="en" sz="4114">
                <a:solidFill>
                  <a:schemeClr val="dk1"/>
                </a:solidFill>
              </a:rPr>
              <a:t>Environment:</a:t>
            </a:r>
            <a:r>
              <a:rPr lang="en" sz="4114">
                <a:solidFill>
                  <a:schemeClr val="dk1"/>
                </a:solidFill>
              </a:rPr>
              <a:t> Custom Snake game environment built in Python, compatible with OpenAI Gym for easy reinforcement learning application.</a:t>
            </a:r>
            <a:endParaRPr sz="4114">
              <a:solidFill>
                <a:schemeClr val="dk1"/>
              </a:solidFill>
            </a:endParaRPr>
          </a:p>
          <a:p>
            <a:pPr indent="-35270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b="1" lang="en" sz="4114">
                <a:solidFill>
                  <a:schemeClr val="dk1"/>
                </a:solidFill>
              </a:rPr>
              <a:t>Tools: </a:t>
            </a:r>
            <a:r>
              <a:rPr lang="en" sz="4114">
                <a:solidFill>
                  <a:schemeClr val="dk1"/>
                </a:solidFill>
              </a:rPr>
              <a:t>TensorFlow or PyTorch for neural network modeling, with OpenAI Gym for the environment setup and simulation.</a:t>
            </a:r>
            <a:endParaRPr sz="4114">
              <a:solidFill>
                <a:schemeClr val="dk1"/>
              </a:solidFill>
            </a:endParaRPr>
          </a:p>
          <a:p>
            <a:pPr indent="-35270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b="1" lang="en" sz="4114">
                <a:solidFill>
                  <a:schemeClr val="dk1"/>
                </a:solidFill>
              </a:rPr>
              <a:t>Training Approach:</a:t>
            </a:r>
            <a:r>
              <a:rPr lang="en" sz="4114">
                <a:solidFill>
                  <a:schemeClr val="dk1"/>
                </a:solidFill>
              </a:rPr>
              <a:t> The model will be trained with state-action-reward feedback to optimize the scoring strategy.</a:t>
            </a:r>
            <a:endParaRPr sz="4114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 Deliverables</a:t>
            </a:r>
            <a:endParaRPr sz="282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5539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b="1" lang="en" sz="2852">
                <a:solidFill>
                  <a:schemeClr val="dk1"/>
                </a:solidFill>
              </a:rPr>
              <a:t>Codebase:</a:t>
            </a:r>
            <a:r>
              <a:rPr lang="en" sz="2852">
                <a:solidFill>
                  <a:schemeClr val="dk1"/>
                </a:solidFill>
              </a:rPr>
              <a:t> Python scripts for the Snake game environment and DQN agent.</a:t>
            </a:r>
            <a:endParaRPr sz="2852">
              <a:solidFill>
                <a:schemeClr val="dk1"/>
              </a:solidFill>
            </a:endParaRPr>
          </a:p>
          <a:p>
            <a:pPr indent="-35539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b="1" lang="en" sz="2852">
                <a:solidFill>
                  <a:schemeClr val="dk1"/>
                </a:solidFill>
              </a:rPr>
              <a:t>Trained Model Files:</a:t>
            </a:r>
            <a:r>
              <a:rPr lang="en" sz="2852">
                <a:solidFill>
                  <a:schemeClr val="dk1"/>
                </a:solidFill>
              </a:rPr>
              <a:t> Final saved model for demonstration purposes.</a:t>
            </a:r>
            <a:endParaRPr sz="2852">
              <a:solidFill>
                <a:schemeClr val="dk1"/>
              </a:solidFill>
            </a:endParaRPr>
          </a:p>
          <a:p>
            <a:pPr indent="-35539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b="1" lang="en" sz="2852">
                <a:solidFill>
                  <a:schemeClr val="dk1"/>
                </a:solidFill>
              </a:rPr>
              <a:t>Project Report:</a:t>
            </a:r>
            <a:r>
              <a:rPr lang="en" sz="2852">
                <a:solidFill>
                  <a:schemeClr val="dk1"/>
                </a:solidFill>
              </a:rPr>
              <a:t> Details of methodology, experimentation, and analysis of results.</a:t>
            </a:r>
            <a:endParaRPr sz="2852">
              <a:solidFill>
                <a:schemeClr val="dk1"/>
              </a:solidFill>
            </a:endParaRPr>
          </a:p>
          <a:p>
            <a:pPr indent="-35539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b="1" lang="en" sz="2852">
                <a:solidFill>
                  <a:schemeClr val="dk1"/>
                </a:solidFill>
              </a:rPr>
              <a:t>Demo Video:</a:t>
            </a:r>
            <a:r>
              <a:rPr lang="en" sz="2852">
                <a:solidFill>
                  <a:schemeClr val="dk1"/>
                </a:solidFill>
              </a:rPr>
              <a:t> Short video showing the AI agent’s gameplay and performance.</a:t>
            </a:r>
            <a:endParaRPr sz="285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Evaluation Methodology</a:t>
            </a:r>
            <a:endParaRPr sz="282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b="1" lang="en" sz="2200">
                <a:solidFill>
                  <a:schemeClr val="dk1"/>
                </a:solidFill>
              </a:rPr>
              <a:t>Evaluation Metrics: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b="1" lang="en" sz="2200">
                <a:solidFill>
                  <a:schemeClr val="dk1"/>
                </a:solidFill>
              </a:rPr>
              <a:t>Score Tracking:</a:t>
            </a:r>
            <a:r>
              <a:rPr lang="en" sz="2200">
                <a:solidFill>
                  <a:schemeClr val="dk1"/>
                </a:solidFill>
              </a:rPr>
              <a:t> Average game score over a set number of runs.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b="1" lang="en" sz="2200">
                <a:solidFill>
                  <a:schemeClr val="dk1"/>
                </a:solidFill>
              </a:rPr>
              <a:t>Convergence Analysis:</a:t>
            </a:r>
            <a:r>
              <a:rPr lang="en" sz="2200">
                <a:solidFill>
                  <a:schemeClr val="dk1"/>
                </a:solidFill>
              </a:rPr>
              <a:t> Observing reward trends to ensure learning stabilization over episodes.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b="1" lang="en" sz="2200">
                <a:solidFill>
                  <a:schemeClr val="dk1"/>
                </a:solidFill>
              </a:rPr>
              <a:t>Policy Effectiveness:</a:t>
            </a:r>
            <a:r>
              <a:rPr lang="en" sz="2200">
                <a:solidFill>
                  <a:schemeClr val="dk1"/>
                </a:solidFill>
              </a:rPr>
              <a:t> Qualitative assessment of the agent's behavior (e.g., does it avoid walls, move toward food?).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b="1" lang="en" sz="2200">
                <a:solidFill>
                  <a:schemeClr val="dk1"/>
                </a:solidFill>
              </a:rPr>
              <a:t>Testing Environment:</a:t>
            </a:r>
            <a:r>
              <a:rPr lang="en" sz="2200">
                <a:solidFill>
                  <a:schemeClr val="dk1"/>
                </a:solidFill>
              </a:rPr>
              <a:t> Repeated runs with various initial positions to test robustness.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Summary and Next Steps</a:t>
            </a:r>
            <a:endParaRPr sz="282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" sz="2000">
                <a:solidFill>
                  <a:schemeClr val="dk1"/>
                </a:solidFill>
              </a:rPr>
              <a:t>Expected Outcome:</a:t>
            </a:r>
            <a:r>
              <a:rPr lang="en" sz="2000">
                <a:solidFill>
                  <a:schemeClr val="dk1"/>
                </a:solidFill>
              </a:rPr>
              <a:t> A self-learning AI capable of playing the Snake game autonomously and optimizing its performance with continued gameplay.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" sz="2000">
                <a:solidFill>
                  <a:schemeClr val="dk1"/>
                </a:solidFill>
              </a:rPr>
              <a:t>Challenges:</a:t>
            </a:r>
            <a:r>
              <a:rPr lang="en" sz="2000">
                <a:solidFill>
                  <a:schemeClr val="dk1"/>
                </a:solidFill>
              </a:rPr>
              <a:t> Balancing exploration and exploitation, handling sparse rewards, and ensuring stable convergence.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