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</p:sldMasterIdLst>
  <p:sldIdLst>
    <p:sldId id="298" r:id="rId3"/>
    <p:sldId id="299" r:id="rId4"/>
    <p:sldId id="301" r:id="rId5"/>
    <p:sldId id="300" r:id="rId6"/>
    <p:sldId id="302" r:id="rId7"/>
    <p:sldId id="30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6E7D3ED-9FAC-43BE-B504-93E1E1A5B332}">
          <p14:sldIdLst>
            <p14:sldId id="298"/>
          </p14:sldIdLst>
        </p14:section>
        <p14:section name="1. Prompt 1" id="{0CBA23A9-EC7B-46D7-9663-10840807B40A}">
          <p14:sldIdLst>
            <p14:sldId id="299"/>
            <p14:sldId id="301"/>
            <p14:sldId id="300"/>
          </p14:sldIdLst>
        </p14:section>
        <p14:section name="2. Prompt 2" id="{0EC63A85-DF9C-4EB2-994B-61E9C7D40114}">
          <p14:sldIdLst>
            <p14:sldId id="302"/>
            <p14:sldId id="30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C481-AED6-4C92-A419-F3D4F35C5B4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D304-BEC8-4A0F-8C60-7E0C30B26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6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24C481-AED6-4C92-A419-F3D4F35C5B4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D304-BEC8-4A0F-8C60-7E0C30B26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5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745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29480"/>
            <a:ext cx="10058400" cy="55879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32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29480"/>
            <a:ext cx="10058400" cy="55879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76461"/>
            <a:ext cx="10058400" cy="4192632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9B8D6-AFE7-0933-5529-672627FB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7279" y="1098716"/>
            <a:ext cx="10058400" cy="424133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3133156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36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19226"/>
            <a:ext cx="4639736" cy="44498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1419226"/>
            <a:ext cx="4639736" cy="44498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60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191353"/>
            <a:ext cx="10058400" cy="81829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00175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95526"/>
            <a:ext cx="4639736" cy="3573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1400175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295525"/>
            <a:ext cx="4639736" cy="3573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1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29480"/>
            <a:ext cx="10058400" cy="55879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7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462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49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29480"/>
            <a:ext cx="10058400" cy="55879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C481-AED6-4C92-A419-F3D4F35C5B4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D304-BEC8-4A0F-8C60-7E0C30B26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188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1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29480"/>
            <a:ext cx="10058400" cy="55879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76461"/>
            <a:ext cx="10058400" cy="4192632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C481-AED6-4C92-A419-F3D4F35C5B4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D304-BEC8-4A0F-8C60-7E0C30B2627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9B8D6-AFE7-0933-5529-672627FB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7279" y="1098716"/>
            <a:ext cx="10058400" cy="424133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839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C481-AED6-4C92-A419-F3D4F35C5B4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D304-BEC8-4A0F-8C60-7E0C30B26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19226"/>
            <a:ext cx="4639736" cy="44498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1419226"/>
            <a:ext cx="4639736" cy="44498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C481-AED6-4C92-A419-F3D4F35C5B4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D304-BEC8-4A0F-8C60-7E0C30B26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191353"/>
            <a:ext cx="10058400" cy="81829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00175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95526"/>
            <a:ext cx="4639736" cy="3573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1400175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295525"/>
            <a:ext cx="4639736" cy="3573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C481-AED6-4C92-A419-F3D4F35C5B4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D304-BEC8-4A0F-8C60-7E0C30B26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29480"/>
            <a:ext cx="10058400" cy="55879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C481-AED6-4C92-A419-F3D4F35C5B4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D304-BEC8-4A0F-8C60-7E0C30B26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6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C481-AED6-4C92-A419-F3D4F35C5B4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D304-BEC8-4A0F-8C60-7E0C30B26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6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3D24C481-AED6-4C92-A419-F3D4F35C5B4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D7D304-BEC8-4A0F-8C60-7E0C30B26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5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429480"/>
            <a:ext cx="10058400" cy="5587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77103"/>
            <a:ext cx="10058400" cy="44919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3D24C481-AED6-4C92-A419-F3D4F35C5B4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DFD7D304-BEC8-4A0F-8C60-7E0C30B2627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12520" y="100203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1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429480"/>
            <a:ext cx="10058400" cy="5587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77103"/>
            <a:ext cx="10058400" cy="44919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12520" y="100203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55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Prompts 1&amp;2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600" b="1" dirty="0"/>
              <a:t>Data Scientist Recruiting Work Sample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Eric Hang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AD49F-A9DF-06F2-B191-0BA0AFEF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Prompt 1: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11D78-E775-5FF2-7DFA-06F55C877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1. Aggregate Dataset 1 at the </a:t>
            </a:r>
            <a:r>
              <a:rPr lang="en-US" sz="2000" dirty="0" err="1"/>
              <a:t>hhld_id</a:t>
            </a:r>
            <a:r>
              <a:rPr lang="en-US" sz="2000" dirty="0"/>
              <a:t> to create the following claim count variables: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Number of At Fault claims in each of the last 5 years from application date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Number of Not At Fault claims in each of the last 5 years from application date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8448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5E6F-7DAB-82E5-AD12-7471D8A72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R-Code: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DDC6A0-966C-696C-B5AA-867A443FCA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7280" y="1281714"/>
            <a:ext cx="5418981" cy="4724892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DFB2FC-2E3A-D9AF-7EDC-C5F302D36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0474" y="1281713"/>
            <a:ext cx="4639736" cy="4595105"/>
          </a:xfrm>
        </p:spPr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Filter to claim dates within 5 years of the application date (1/1/2017)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Extract Accident Year (AY) from Claim Date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Group by: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Household ID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Accident Year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At-Fault Indicator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Aggregate claim counts in each group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“Pivot Wider” to convert data from “long” to “wide” format</a:t>
            </a:r>
          </a:p>
        </p:txBody>
      </p:sp>
    </p:spTree>
    <p:extLst>
      <p:ext uri="{BB962C8B-B14F-4D97-AF65-F5344CB8AC3E}">
        <p14:creationId xmlns:p14="http://schemas.microsoft.com/office/powerpoint/2010/main" val="153688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9BEE-8E65-D44A-72E0-496BAA5A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D46942-002C-AE2B-23E4-21E223962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579767"/>
            <a:ext cx="10058400" cy="34077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95C077-2A7B-DB8E-6907-AD21BD9A48D9}"/>
              </a:ext>
            </a:extLst>
          </p:cNvPr>
          <p:cNvSpPr txBox="1"/>
          <p:nvPr/>
        </p:nvSpPr>
        <p:spPr>
          <a:xfrm>
            <a:off x="9090917" y="5456258"/>
            <a:ext cx="2034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_f = At-Fault</a:t>
            </a:r>
          </a:p>
          <a:p>
            <a:r>
              <a:rPr lang="en-US" i="1" dirty="0"/>
              <a:t>_</a:t>
            </a:r>
            <a:r>
              <a:rPr lang="en-US" i="1" dirty="0" err="1"/>
              <a:t>nf</a:t>
            </a:r>
            <a:r>
              <a:rPr lang="en-US" i="1" dirty="0"/>
              <a:t> = Not At-Fault</a:t>
            </a:r>
          </a:p>
        </p:txBody>
      </p:sp>
    </p:spTree>
    <p:extLst>
      <p:ext uri="{BB962C8B-B14F-4D97-AF65-F5344CB8AC3E}">
        <p14:creationId xmlns:p14="http://schemas.microsoft.com/office/powerpoint/2010/main" val="405326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CA36E-9B42-CA05-E043-A98A7909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Prompt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C4632-E77F-316F-49CD-FAD9503F6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Merge the Datasets 2 and 3, and the aggregated form of Dataset 1 using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hhld_id</a:t>
            </a:r>
            <a:b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445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9384B9-1F0D-B173-9A0A-8EBDBF6B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 Code: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4FE64-222C-49B6-68ED-74A7D47FA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67263" y="1419226"/>
            <a:ext cx="3873357" cy="4449868"/>
          </a:xfrm>
        </p:spPr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Left Join Predictor Dataset (Dataset 2) and Historical Claim Counts (Aggregated Dataset 1) on join key “</a:t>
            </a:r>
            <a:r>
              <a:rPr lang="en-US" dirty="0" err="1"/>
              <a:t>hhld_id</a:t>
            </a:r>
            <a:r>
              <a:rPr lang="en-US" dirty="0"/>
              <a:t>”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(Some code to remove NAs generated by left join without affecting other NAs )</a:t>
            </a:r>
            <a:br>
              <a:rPr lang="en-US" i="1" dirty="0"/>
            </a:br>
            <a:endParaRPr lang="en-US" i="1" dirty="0"/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Inner Join resulting data set with Subsequent Loss Experience (Dataset 3) on join key “</a:t>
            </a:r>
            <a:r>
              <a:rPr lang="en-US" dirty="0" err="1"/>
              <a:t>hhld_id</a:t>
            </a:r>
            <a:r>
              <a:rPr lang="en-US" dirty="0"/>
              <a:t>”</a:t>
            </a:r>
          </a:p>
          <a:p>
            <a:pPr marL="457200" indent="-457200">
              <a:buClrTx/>
              <a:buFont typeface="+mj-lt"/>
              <a:buAutoNum type="arabicPeriod"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A3A6BD-D94F-7EA6-461D-CCF5ED65B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419227"/>
            <a:ext cx="6259017" cy="408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615"/>
      </p:ext>
    </p:extLst>
  </p:cSld>
  <p:clrMapOvr>
    <a:masterClrMapping/>
  </p:clrMapOvr>
</p:sld>
</file>

<file path=ppt/theme/theme1.xml><?xml version="1.0" encoding="utf-8"?>
<a:theme xmlns:a="http://schemas.openxmlformats.org/drawingml/2006/main" name="Statistics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tistics" id="{7FAEEA5F-96BB-4DD1-80C5-53859D8EDA6A}" vid="{44FC2E84-6E88-4F65-B88E-CE0E5DB8F74E}"/>
    </a:ext>
  </a:extLst>
</a:theme>
</file>

<file path=ppt/theme/theme2.xml><?xml version="1.0" encoding="utf-8"?>
<a:theme xmlns:a="http://schemas.openxmlformats.org/drawingml/2006/main" name="2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Statistics</Template>
  <TotalTime>19</TotalTime>
  <Words>217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Bookman Old Style</vt:lpstr>
      <vt:lpstr>Calibri</vt:lpstr>
      <vt:lpstr>Cambria</vt:lpstr>
      <vt:lpstr>Franklin Gothic Book</vt:lpstr>
      <vt:lpstr>Statistics</vt:lpstr>
      <vt:lpstr>2_RetrospectVTI</vt:lpstr>
      <vt:lpstr>Prompts 1&amp;2</vt:lpstr>
      <vt:lpstr>Prompt 1: </vt:lpstr>
      <vt:lpstr>R-Code:</vt:lpstr>
      <vt:lpstr>Result:</vt:lpstr>
      <vt:lpstr>Prompt 2:</vt:lpstr>
      <vt:lpstr>R Code: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Prompts 1&amp;2</dc:title>
  <dc:creator>Eric Hang</dc:creator>
  <cp:lastModifiedBy>Eric Hang</cp:lastModifiedBy>
  <cp:revision>1</cp:revision>
  <dcterms:created xsi:type="dcterms:W3CDTF">2022-12-06T23:48:50Z</dcterms:created>
  <dcterms:modified xsi:type="dcterms:W3CDTF">2022-12-07T00:08:11Z</dcterms:modified>
</cp:coreProperties>
</file>