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sldIdLst>
    <p:sldId id="333" r:id="rId2"/>
    <p:sldId id="336" r:id="rId3"/>
    <p:sldId id="337" r:id="rId4"/>
    <p:sldId id="257" r:id="rId5"/>
    <p:sldId id="339" r:id="rId6"/>
    <p:sldId id="340" r:id="rId7"/>
    <p:sldId id="258" r:id="rId8"/>
    <p:sldId id="338" r:id="rId9"/>
    <p:sldId id="341" r:id="rId10"/>
    <p:sldId id="346" r:id="rId11"/>
    <p:sldId id="342" r:id="rId12"/>
    <p:sldId id="343" r:id="rId13"/>
    <p:sldId id="348" r:id="rId14"/>
    <p:sldId id="350" r:id="rId15"/>
    <p:sldId id="349" r:id="rId16"/>
    <p:sldId id="351" r:id="rId17"/>
    <p:sldId id="334" r:id="rId18"/>
    <p:sldId id="347" r:id="rId19"/>
    <p:sldId id="34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DE956-5FD8-F4B3-0356-556DC3B374D7}" v="30" dt="2025-05-24T22:57:18.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73109-68CF-4855-BF31-B89C58B49705}" type="datetimeFigureOut">
              <a:t>5/25/2025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7583A-E4B8-4335-977D-375E39826BE9}" type="slidenum">
              <a:t>‹#›</a:t>
            </a:fld>
            <a:endParaRPr lang="en-US"/>
          </a:p>
        </p:txBody>
      </p:sp>
    </p:spTree>
    <p:extLst>
      <p:ext uri="{BB962C8B-B14F-4D97-AF65-F5344CB8AC3E}">
        <p14:creationId xmlns:p14="http://schemas.microsoft.com/office/powerpoint/2010/main" val="205644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E8117-AD14-CF99-97A6-89C39F16C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75A5F-A611-792F-36FD-C59AFBFB2B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131E1-AD31-5FE9-343F-1E5FA72E2910}"/>
              </a:ext>
            </a:extLst>
          </p:cNvPr>
          <p:cNvSpPr>
            <a:spLocks noGrp="1"/>
          </p:cNvSpPr>
          <p:nvPr>
            <p:ph type="body" idx="1"/>
          </p:nvPr>
        </p:nvSpPr>
        <p:spPr/>
        <p:txBody>
          <a:bodyPr/>
          <a:lstStyle/>
          <a:p>
            <a:r>
              <a:rPr lang="en-US">
                <a:latin typeface="Calibri"/>
                <a:ea typeface="Calibri"/>
                <a:cs typeface="Calibri"/>
              </a:rPr>
              <a:t>AP – Anteroposterior – generally for sick patient or patients who otherwise can't stand up for the examination, the higher prevalence of pneumonia in this group is therefore not a good predictor.</a:t>
            </a:r>
          </a:p>
          <a:p>
            <a:r>
              <a:rPr lang="en-US">
                <a:latin typeface="Calibri"/>
                <a:ea typeface="Calibri"/>
                <a:cs typeface="Calibri"/>
              </a:rPr>
              <a:t>PA – Posteroanterior. The best practice examination technique, the patient stands with their front pressed to the detector and x-rays coming from the back.</a:t>
            </a:r>
          </a:p>
        </p:txBody>
      </p:sp>
      <p:sp>
        <p:nvSpPr>
          <p:cNvPr id="4" name="Slide Number Placeholder 3">
            <a:extLst>
              <a:ext uri="{FF2B5EF4-FFF2-40B4-BE49-F238E27FC236}">
                <a16:creationId xmlns:a16="http://schemas.microsoft.com/office/drawing/2014/main" id="{B5D1436A-C0C7-0D71-7A15-6797B5ED65D5}"/>
              </a:ext>
            </a:extLst>
          </p:cNvPr>
          <p:cNvSpPr>
            <a:spLocks noGrp="1"/>
          </p:cNvSpPr>
          <p:nvPr>
            <p:ph type="sldNum" sz="quarter" idx="5"/>
          </p:nvPr>
        </p:nvSpPr>
        <p:spPr/>
        <p:txBody>
          <a:bodyPr/>
          <a:lstStyle/>
          <a:p>
            <a:fld id="{AD117DE2-4EE9-A440-9C39-542054139895}" type="slidenum">
              <a:rPr lang="en-GB" smtClean="0"/>
              <a:pPr/>
              <a:t>5</a:t>
            </a:fld>
            <a:endParaRPr lang="en-GB"/>
          </a:p>
        </p:txBody>
      </p:sp>
    </p:spTree>
    <p:extLst>
      <p:ext uri="{BB962C8B-B14F-4D97-AF65-F5344CB8AC3E}">
        <p14:creationId xmlns:p14="http://schemas.microsoft.com/office/powerpoint/2010/main" val="10073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9FC12-A7E0-02E6-4105-4D8C1245BE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5088E-E40C-75F5-E43E-0D9A07670E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3B9B89-5945-42BD-1E31-9396D3B9E915}"/>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BE7E8CE5-EA2F-634F-66A5-910634092872}"/>
              </a:ext>
            </a:extLst>
          </p:cNvPr>
          <p:cNvSpPr>
            <a:spLocks noGrp="1"/>
          </p:cNvSpPr>
          <p:nvPr>
            <p:ph type="sldNum" sz="quarter" idx="5"/>
          </p:nvPr>
        </p:nvSpPr>
        <p:spPr/>
        <p:txBody>
          <a:bodyPr/>
          <a:lstStyle/>
          <a:p>
            <a:fld id="{AD117DE2-4EE9-A440-9C39-542054139895}" type="slidenum">
              <a:rPr lang="en-GB" smtClean="0"/>
              <a:pPr/>
              <a:t>15</a:t>
            </a:fld>
            <a:endParaRPr lang="en-GB"/>
          </a:p>
        </p:txBody>
      </p:sp>
    </p:spTree>
    <p:extLst>
      <p:ext uri="{BB962C8B-B14F-4D97-AF65-F5344CB8AC3E}">
        <p14:creationId xmlns:p14="http://schemas.microsoft.com/office/powerpoint/2010/main" val="228012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669ED-FF41-CC5E-8B41-FBF7317DF6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83C8F6-C9C3-5B45-B431-981293FE1B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EFA75-FEC4-9B49-7700-971A9E7A0F47}"/>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2747777C-F961-8479-2A54-50CCA7970E95}"/>
              </a:ext>
            </a:extLst>
          </p:cNvPr>
          <p:cNvSpPr>
            <a:spLocks noGrp="1"/>
          </p:cNvSpPr>
          <p:nvPr>
            <p:ph type="sldNum" sz="quarter" idx="5"/>
          </p:nvPr>
        </p:nvSpPr>
        <p:spPr/>
        <p:txBody>
          <a:bodyPr/>
          <a:lstStyle/>
          <a:p>
            <a:fld id="{AD117DE2-4EE9-A440-9C39-542054139895}" type="slidenum">
              <a:rPr lang="en-GB" smtClean="0"/>
              <a:pPr/>
              <a:t>16</a:t>
            </a:fld>
            <a:endParaRPr lang="en-GB"/>
          </a:p>
        </p:txBody>
      </p:sp>
    </p:spTree>
    <p:extLst>
      <p:ext uri="{BB962C8B-B14F-4D97-AF65-F5344CB8AC3E}">
        <p14:creationId xmlns:p14="http://schemas.microsoft.com/office/powerpoint/2010/main" val="3350699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2E0D4-CD1A-F6E9-5EEB-D7D4CF84C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A9E0D6-F2C0-3BE4-6719-6544D54DF6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3AED4-A7A2-3A27-A180-361879A03694}"/>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B338CAAE-4464-3A9B-BE5F-F8F1DF4909BB}"/>
              </a:ext>
            </a:extLst>
          </p:cNvPr>
          <p:cNvSpPr>
            <a:spLocks noGrp="1"/>
          </p:cNvSpPr>
          <p:nvPr>
            <p:ph type="sldNum" sz="quarter" idx="5"/>
          </p:nvPr>
        </p:nvSpPr>
        <p:spPr/>
        <p:txBody>
          <a:bodyPr/>
          <a:lstStyle/>
          <a:p>
            <a:fld id="{AD117DE2-4EE9-A440-9C39-542054139895}" type="slidenum">
              <a:rPr lang="en-GB" smtClean="0"/>
              <a:pPr/>
              <a:t>18</a:t>
            </a:fld>
            <a:endParaRPr lang="en-GB"/>
          </a:p>
        </p:txBody>
      </p:sp>
    </p:spTree>
    <p:extLst>
      <p:ext uri="{BB962C8B-B14F-4D97-AF65-F5344CB8AC3E}">
        <p14:creationId xmlns:p14="http://schemas.microsoft.com/office/powerpoint/2010/main" val="395409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77D0D-26CC-1BC6-0A3F-68DBCB4773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F9434-8A07-4F1E-CEFE-F6FC49136C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E65D4-32F3-49F9-17DE-BE09ECA4DCC3}"/>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62B63FFE-A6A9-69B8-3B2C-79B7B2056DE6}"/>
              </a:ext>
            </a:extLst>
          </p:cNvPr>
          <p:cNvSpPr>
            <a:spLocks noGrp="1"/>
          </p:cNvSpPr>
          <p:nvPr>
            <p:ph type="sldNum" sz="quarter" idx="5"/>
          </p:nvPr>
        </p:nvSpPr>
        <p:spPr/>
        <p:txBody>
          <a:bodyPr/>
          <a:lstStyle/>
          <a:p>
            <a:fld id="{AD117DE2-4EE9-A440-9C39-542054139895}" type="slidenum">
              <a:rPr lang="en-GB" smtClean="0"/>
              <a:pPr/>
              <a:t>19</a:t>
            </a:fld>
            <a:endParaRPr lang="en-GB"/>
          </a:p>
        </p:txBody>
      </p:sp>
    </p:spTree>
    <p:extLst>
      <p:ext uri="{BB962C8B-B14F-4D97-AF65-F5344CB8AC3E}">
        <p14:creationId xmlns:p14="http://schemas.microsoft.com/office/powerpoint/2010/main" val="85985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5D930-B0BA-03AB-6C88-A719D3FE29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C7D0C-B13E-A05B-A4CD-D4073ABB8A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35239A-6F6F-FD16-D238-F984E2F475BA}"/>
              </a:ext>
            </a:extLst>
          </p:cNvPr>
          <p:cNvSpPr>
            <a:spLocks noGrp="1"/>
          </p:cNvSpPr>
          <p:nvPr>
            <p:ph type="body" idx="1"/>
          </p:nvPr>
        </p:nvSpPr>
        <p:spPr/>
        <p:txBody>
          <a:bodyPr/>
          <a:lstStyle/>
          <a:p>
            <a:pPr marL="228600" indent="-228600">
              <a:buAutoNum type="arabicPeriod"/>
            </a:pPr>
            <a:r>
              <a:rPr lang="en-US">
                <a:latin typeface="Calibri"/>
                <a:ea typeface="Calibri"/>
                <a:cs typeface="Calibri"/>
              </a:rPr>
              <a:t>Low contrast 2. Rotated 3. Inverted 4. Small children/other objects in image 5. </a:t>
            </a:r>
            <a:r>
              <a:rPr lang="en-US" err="1">
                <a:latin typeface="Calibri"/>
                <a:ea typeface="Calibri"/>
                <a:cs typeface="Calibri"/>
              </a:rPr>
              <a:t>Cyphotic</a:t>
            </a:r>
            <a:r>
              <a:rPr lang="en-US">
                <a:latin typeface="Calibri"/>
                <a:ea typeface="Calibri"/>
                <a:cs typeface="Calibri"/>
              </a:rPr>
              <a:t> patient 6. Lousy image quality overall. 31 / 32 excluded images were AP </a:t>
            </a:r>
            <a:r>
              <a:rPr lang="en-US" err="1">
                <a:latin typeface="Calibri"/>
                <a:ea typeface="Calibri"/>
                <a:cs typeface="Calibri"/>
              </a:rPr>
              <a:t>viewposition</a:t>
            </a:r>
          </a:p>
        </p:txBody>
      </p:sp>
      <p:sp>
        <p:nvSpPr>
          <p:cNvPr id="4" name="Slide Number Placeholder 3">
            <a:extLst>
              <a:ext uri="{FF2B5EF4-FFF2-40B4-BE49-F238E27FC236}">
                <a16:creationId xmlns:a16="http://schemas.microsoft.com/office/drawing/2014/main" id="{F496F480-93D9-4C1C-AE34-2109CFEEE2AC}"/>
              </a:ext>
            </a:extLst>
          </p:cNvPr>
          <p:cNvSpPr>
            <a:spLocks noGrp="1"/>
          </p:cNvSpPr>
          <p:nvPr>
            <p:ph type="sldNum" sz="quarter" idx="5"/>
          </p:nvPr>
        </p:nvSpPr>
        <p:spPr/>
        <p:txBody>
          <a:bodyPr/>
          <a:lstStyle/>
          <a:p>
            <a:fld id="{AD117DE2-4EE9-A440-9C39-542054139895}" type="slidenum">
              <a:rPr lang="en-GB" smtClean="0"/>
              <a:pPr/>
              <a:t>6</a:t>
            </a:fld>
            <a:endParaRPr lang="en-GB"/>
          </a:p>
        </p:txBody>
      </p:sp>
    </p:spTree>
    <p:extLst>
      <p:ext uri="{BB962C8B-B14F-4D97-AF65-F5344CB8AC3E}">
        <p14:creationId xmlns:p14="http://schemas.microsoft.com/office/powerpoint/2010/main" val="21972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Right image is </a:t>
            </a:r>
            <a:r>
              <a:rPr lang="en-US" err="1">
                <a:latin typeface="Calibri"/>
                <a:ea typeface="Calibri"/>
                <a:cs typeface="Calibri"/>
              </a:rPr>
              <a:t>gradcam</a:t>
            </a:r>
            <a:r>
              <a:rPr lang="en-US">
                <a:latin typeface="Calibri"/>
                <a:ea typeface="Calibri"/>
                <a:cs typeface="Calibri"/>
              </a:rPr>
              <a:t> that shows what part of the image has made the biggest contribution to a positive (pneumonia) result.</a:t>
            </a:r>
          </a:p>
        </p:txBody>
      </p:sp>
      <p:sp>
        <p:nvSpPr>
          <p:cNvPr id="4" name="Slide Number Placeholder 3"/>
          <p:cNvSpPr>
            <a:spLocks noGrp="1"/>
          </p:cNvSpPr>
          <p:nvPr>
            <p:ph type="sldNum" sz="quarter" idx="5"/>
          </p:nvPr>
        </p:nvSpPr>
        <p:spPr/>
        <p:txBody>
          <a:bodyPr/>
          <a:lstStyle/>
          <a:p>
            <a:fld id="{AD117DE2-4EE9-A440-9C39-542054139895}" type="slidenum">
              <a:rPr lang="en-GB" smtClean="0"/>
              <a:pPr/>
              <a:t>7</a:t>
            </a:fld>
            <a:endParaRPr lang="en-GB"/>
          </a:p>
        </p:txBody>
      </p:sp>
    </p:spTree>
    <p:extLst>
      <p:ext uri="{BB962C8B-B14F-4D97-AF65-F5344CB8AC3E}">
        <p14:creationId xmlns:p14="http://schemas.microsoft.com/office/powerpoint/2010/main" val="40373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07875-52DD-C0E2-A58D-0E7FE11FE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1B54DA-6493-69C5-7843-651C1228BE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56314-D415-A71E-6292-6FB40F3ADF87}"/>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87F6FF40-6191-62AD-21D9-5898A41EFC18}"/>
              </a:ext>
            </a:extLst>
          </p:cNvPr>
          <p:cNvSpPr>
            <a:spLocks noGrp="1"/>
          </p:cNvSpPr>
          <p:nvPr>
            <p:ph type="sldNum" sz="quarter" idx="5"/>
          </p:nvPr>
        </p:nvSpPr>
        <p:spPr/>
        <p:txBody>
          <a:bodyPr/>
          <a:lstStyle/>
          <a:p>
            <a:fld id="{AD117DE2-4EE9-A440-9C39-542054139895}" type="slidenum">
              <a:rPr lang="en-GB" smtClean="0"/>
              <a:pPr/>
              <a:t>8</a:t>
            </a:fld>
            <a:endParaRPr lang="en-GB"/>
          </a:p>
        </p:txBody>
      </p:sp>
    </p:spTree>
    <p:extLst>
      <p:ext uri="{BB962C8B-B14F-4D97-AF65-F5344CB8AC3E}">
        <p14:creationId xmlns:p14="http://schemas.microsoft.com/office/powerpoint/2010/main" val="284818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AFC30-D345-B0EF-EFA2-CE716547F5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35183D-218B-5D51-D813-DF22B81986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508CF-A4CE-8287-5CD7-4CA9D8EFD6EC}"/>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9FF6915A-BC78-312F-5953-D141302CE7FE}"/>
              </a:ext>
            </a:extLst>
          </p:cNvPr>
          <p:cNvSpPr>
            <a:spLocks noGrp="1"/>
          </p:cNvSpPr>
          <p:nvPr>
            <p:ph type="sldNum" sz="quarter" idx="5"/>
          </p:nvPr>
        </p:nvSpPr>
        <p:spPr/>
        <p:txBody>
          <a:bodyPr/>
          <a:lstStyle/>
          <a:p>
            <a:fld id="{AD117DE2-4EE9-A440-9C39-542054139895}" type="slidenum">
              <a:rPr lang="en-GB" smtClean="0"/>
              <a:pPr/>
              <a:t>9</a:t>
            </a:fld>
            <a:endParaRPr lang="en-GB"/>
          </a:p>
        </p:txBody>
      </p:sp>
    </p:spTree>
    <p:extLst>
      <p:ext uri="{BB962C8B-B14F-4D97-AF65-F5344CB8AC3E}">
        <p14:creationId xmlns:p14="http://schemas.microsoft.com/office/powerpoint/2010/main" val="259804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E2821-DA60-7E76-C14F-4DFE81810A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9DFD6-AAAB-65DA-5405-E21107C56F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F77777-9367-AE61-C95E-243276CBD3EC}"/>
              </a:ext>
            </a:extLst>
          </p:cNvPr>
          <p:cNvSpPr>
            <a:spLocks noGrp="1"/>
          </p:cNvSpPr>
          <p:nvPr>
            <p:ph type="body" idx="1"/>
          </p:nvPr>
        </p:nvSpPr>
        <p:spPr/>
        <p:txBody>
          <a:bodyPr/>
          <a:lstStyle/>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9C748E06-5266-8E02-C43C-D34F412C5090}"/>
              </a:ext>
            </a:extLst>
          </p:cNvPr>
          <p:cNvSpPr>
            <a:spLocks noGrp="1"/>
          </p:cNvSpPr>
          <p:nvPr>
            <p:ph type="sldNum" sz="quarter" idx="5"/>
          </p:nvPr>
        </p:nvSpPr>
        <p:spPr/>
        <p:txBody>
          <a:bodyPr/>
          <a:lstStyle/>
          <a:p>
            <a:fld id="{AD117DE2-4EE9-A440-9C39-542054139895}" type="slidenum">
              <a:rPr lang="en-GB" smtClean="0"/>
              <a:pPr/>
              <a:t>10</a:t>
            </a:fld>
            <a:endParaRPr lang="en-GB"/>
          </a:p>
        </p:txBody>
      </p:sp>
    </p:spTree>
    <p:extLst>
      <p:ext uri="{BB962C8B-B14F-4D97-AF65-F5344CB8AC3E}">
        <p14:creationId xmlns:p14="http://schemas.microsoft.com/office/powerpoint/2010/main" val="2909556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80CB8-1F1F-D090-19B6-AD32EEB2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A39ECC-A021-A526-7F71-336688E068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338F5-4661-FD77-95FC-A7399871F716}"/>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554AD53A-2F31-9AC9-ABD2-ADFFA62E795F}"/>
              </a:ext>
            </a:extLst>
          </p:cNvPr>
          <p:cNvSpPr>
            <a:spLocks noGrp="1"/>
          </p:cNvSpPr>
          <p:nvPr>
            <p:ph type="sldNum" sz="quarter" idx="5"/>
          </p:nvPr>
        </p:nvSpPr>
        <p:spPr/>
        <p:txBody>
          <a:bodyPr/>
          <a:lstStyle/>
          <a:p>
            <a:fld id="{AD117DE2-4EE9-A440-9C39-542054139895}" type="slidenum">
              <a:rPr lang="en-GB" smtClean="0"/>
              <a:pPr/>
              <a:t>11</a:t>
            </a:fld>
            <a:endParaRPr lang="en-GB"/>
          </a:p>
        </p:txBody>
      </p:sp>
    </p:spTree>
    <p:extLst>
      <p:ext uri="{BB962C8B-B14F-4D97-AF65-F5344CB8AC3E}">
        <p14:creationId xmlns:p14="http://schemas.microsoft.com/office/powerpoint/2010/main" val="116209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6970A-52C3-375C-BD79-AC503F28B7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2384A1-F97C-4503-3EA0-B7D7A44D84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EA0FF-26E4-0F3B-0FBE-59CB09CF26C6}"/>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515A33A9-5350-05BB-F44D-01DFE8499FAE}"/>
              </a:ext>
            </a:extLst>
          </p:cNvPr>
          <p:cNvSpPr>
            <a:spLocks noGrp="1"/>
          </p:cNvSpPr>
          <p:nvPr>
            <p:ph type="sldNum" sz="quarter" idx="5"/>
          </p:nvPr>
        </p:nvSpPr>
        <p:spPr/>
        <p:txBody>
          <a:bodyPr/>
          <a:lstStyle/>
          <a:p>
            <a:fld id="{AD117DE2-4EE9-A440-9C39-542054139895}" type="slidenum">
              <a:rPr lang="en-GB" smtClean="0"/>
              <a:pPr/>
              <a:t>12</a:t>
            </a:fld>
            <a:endParaRPr lang="en-GB"/>
          </a:p>
        </p:txBody>
      </p:sp>
    </p:spTree>
    <p:extLst>
      <p:ext uri="{BB962C8B-B14F-4D97-AF65-F5344CB8AC3E}">
        <p14:creationId xmlns:p14="http://schemas.microsoft.com/office/powerpoint/2010/main" val="173314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0898-9B2C-7E09-873F-BD440BE98B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81016B-65C0-C1AB-F1DB-9A4F747D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701F85-5321-26AE-0E13-C299904245E0}"/>
              </a:ext>
            </a:extLst>
          </p:cNvPr>
          <p:cNvSpPr>
            <a:spLocks noGrp="1"/>
          </p:cNvSpPr>
          <p:nvPr>
            <p:ph type="body" idx="1"/>
          </p:nvPr>
        </p:nvSpPr>
        <p:spPr/>
        <p:txBody>
          <a:bodyPr/>
          <a:lstStyle/>
          <a:p>
            <a:r>
              <a:rPr lang="en-US">
                <a:latin typeface="Calibri"/>
                <a:ea typeface="Calibri"/>
                <a:cs typeface="Calibri"/>
              </a:rPr>
              <a:t>I would actually prefer a comparison with the resnet-50 you trained felix, but this is a good start anyways</a:t>
            </a:r>
          </a:p>
        </p:txBody>
      </p:sp>
      <p:sp>
        <p:nvSpPr>
          <p:cNvPr id="4" name="Slide Number Placeholder 3">
            <a:extLst>
              <a:ext uri="{FF2B5EF4-FFF2-40B4-BE49-F238E27FC236}">
                <a16:creationId xmlns:a16="http://schemas.microsoft.com/office/drawing/2014/main" id="{9676FAEB-6498-3E72-2B1E-015C2EDF00AA}"/>
              </a:ext>
            </a:extLst>
          </p:cNvPr>
          <p:cNvSpPr>
            <a:spLocks noGrp="1"/>
          </p:cNvSpPr>
          <p:nvPr>
            <p:ph type="sldNum" sz="quarter" idx="5"/>
          </p:nvPr>
        </p:nvSpPr>
        <p:spPr/>
        <p:txBody>
          <a:bodyPr/>
          <a:lstStyle/>
          <a:p>
            <a:fld id="{AD117DE2-4EE9-A440-9C39-542054139895}" type="slidenum">
              <a:rPr lang="en-GB" smtClean="0"/>
              <a:pPr/>
              <a:t>13</a:t>
            </a:fld>
            <a:endParaRPr lang="en-GB"/>
          </a:p>
        </p:txBody>
      </p:sp>
    </p:spTree>
    <p:extLst>
      <p:ext uri="{BB962C8B-B14F-4D97-AF65-F5344CB8AC3E}">
        <p14:creationId xmlns:p14="http://schemas.microsoft.com/office/powerpoint/2010/main" val="4098161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39E6F1-3D5E-85B1-54EA-CD8344745F7B}"/>
              </a:ext>
            </a:extLst>
          </p:cNvPr>
          <p:cNvSpPr/>
          <p:nvPr/>
        </p:nvSpPr>
        <p:spPr>
          <a:xfrm>
            <a:off x="0" y="0"/>
            <a:ext cx="7197634" cy="687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3" name="Picture 12" descr="A close-up of a glass&#10;&#10;Description automatically generated with low confidence">
            <a:extLst>
              <a:ext uri="{FF2B5EF4-FFF2-40B4-BE49-F238E27FC236}">
                <a16:creationId xmlns:a16="http://schemas.microsoft.com/office/drawing/2014/main" id="{578A7E98-675C-BC22-7057-0420084F2F96}"/>
              </a:ext>
            </a:extLst>
          </p:cNvPr>
          <p:cNvPicPr>
            <a:picLocks noChangeAspect="1"/>
          </p:cNvPicPr>
          <p:nvPr userDrawn="1"/>
        </p:nvPicPr>
        <p:blipFill>
          <a:blip r:embed="rId2"/>
          <a:stretch>
            <a:fillRect/>
          </a:stretch>
        </p:blipFill>
        <p:spPr>
          <a:xfrm>
            <a:off x="5900614" y="0"/>
            <a:ext cx="6307898" cy="6876000"/>
          </a:xfrm>
          <a:prstGeom prst="rect">
            <a:avLst/>
          </a:prstGeom>
        </p:spPr>
      </p:pic>
      <p:sp>
        <p:nvSpPr>
          <p:cNvPr id="9" name="Rectangle 8">
            <a:extLst>
              <a:ext uri="{FF2B5EF4-FFF2-40B4-BE49-F238E27FC236}">
                <a16:creationId xmlns:a16="http://schemas.microsoft.com/office/drawing/2014/main" id="{BA85A163-2C96-F418-6DFE-3C8D13197030}"/>
              </a:ext>
            </a:extLst>
          </p:cNvPr>
          <p:cNvSpPr/>
          <p:nvPr/>
        </p:nvSpPr>
        <p:spPr>
          <a:xfrm>
            <a:off x="2158738" y="1498862"/>
            <a:ext cx="7598004" cy="3007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 name="Title 1">
            <a:extLst>
              <a:ext uri="{FF2B5EF4-FFF2-40B4-BE49-F238E27FC236}">
                <a16:creationId xmlns:a16="http://schemas.microsoft.com/office/drawing/2014/main" id="{04041660-8457-136D-96AA-739798C4C52E}"/>
              </a:ext>
            </a:extLst>
          </p:cNvPr>
          <p:cNvSpPr>
            <a:spLocks noGrp="1"/>
          </p:cNvSpPr>
          <p:nvPr>
            <p:ph type="ctrTitle"/>
          </p:nvPr>
        </p:nvSpPr>
        <p:spPr>
          <a:xfrm>
            <a:off x="2600746" y="1791620"/>
            <a:ext cx="6836022" cy="1152430"/>
          </a:xfrm>
        </p:spPr>
        <p:txBody>
          <a:bodyPr anchor="b">
            <a:normAutofit/>
          </a:bodyPr>
          <a:lstStyle>
            <a:lvl1pPr algn="l">
              <a:defRPr sz="3600" b="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DE3A72B8-3A67-1000-3C21-42E9E0566780}"/>
              </a:ext>
            </a:extLst>
          </p:cNvPr>
          <p:cNvSpPr>
            <a:spLocks noGrp="1"/>
          </p:cNvSpPr>
          <p:nvPr>
            <p:ph type="subTitle" idx="1"/>
          </p:nvPr>
        </p:nvSpPr>
        <p:spPr>
          <a:xfrm>
            <a:off x="2598993" y="3250091"/>
            <a:ext cx="6836022" cy="905348"/>
          </a:xfrm>
        </p:spPr>
        <p:txBody>
          <a:bodyPr/>
          <a:lstStyle>
            <a:lvl1pPr marL="0" indent="0" algn="l">
              <a:spcBef>
                <a:spcPts val="0"/>
              </a:spcBef>
              <a:buNone/>
              <a:defRPr sz="2400">
                <a:solidFill>
                  <a:srgbClr val="88A5B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6" name="Rectangle 15">
            <a:extLst>
              <a:ext uri="{FF2B5EF4-FFF2-40B4-BE49-F238E27FC236}">
                <a16:creationId xmlns:a16="http://schemas.microsoft.com/office/drawing/2014/main" id="{F7B5DEEE-58F2-D5F2-72EB-270F00A3603D}"/>
              </a:ext>
            </a:extLst>
          </p:cNvPr>
          <p:cNvSpPr/>
          <p:nvPr userDrawn="1"/>
        </p:nvSpPr>
        <p:spPr>
          <a:xfrm>
            <a:off x="-1769968" y="0"/>
            <a:ext cx="1658228" cy="23876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This slide should only be used for the title of your presentation.</a:t>
            </a:r>
          </a:p>
          <a:p>
            <a:pPr algn="l"/>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p:txBody>
      </p:sp>
      <p:sp>
        <p:nvSpPr>
          <p:cNvPr id="8" name="Rectangle 7">
            <a:extLst>
              <a:ext uri="{FF2B5EF4-FFF2-40B4-BE49-F238E27FC236}">
                <a16:creationId xmlns:a16="http://schemas.microsoft.com/office/drawing/2014/main" id="{6F079434-A6AB-3C5C-E4D8-CE0EB1BAA1EC}"/>
              </a:ext>
            </a:extLst>
          </p:cNvPr>
          <p:cNvSpPr/>
          <p:nvPr userDrawn="1"/>
        </p:nvSpPr>
        <p:spPr>
          <a:xfrm>
            <a:off x="2615462" y="3040831"/>
            <a:ext cx="720000" cy="504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411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9D64C0-0CC8-DA43-1163-BE2DA5974E6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416" y="260350"/>
            <a:ext cx="5545137" cy="936625"/>
          </a:xfrm>
        </p:spPr>
        <p:txBody>
          <a:bodyPr anchor="ctr">
            <a:normAutofit/>
          </a:bodyPr>
          <a:lstStyle>
            <a:lvl1pPr>
              <a:defRPr sz="2800"/>
            </a:lvl1pPr>
          </a:lstStyle>
          <a:p>
            <a:r>
              <a:rPr lang="en-US"/>
              <a:t>Click to edit Master title style</a:t>
            </a:r>
            <a:endParaRPr lang="en-GB"/>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38381"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7CAD33D1-9314-115E-8DE1-EEBA2847B874}"/>
              </a:ext>
            </a:extLst>
          </p:cNvPr>
          <p:cNvSpPr>
            <a:spLocks noGrp="1"/>
          </p:cNvSpPr>
          <p:nvPr>
            <p:ph type="pic" idx="1" hasCustomPrompt="1"/>
          </p:nvPr>
        </p:nvSpPr>
        <p:spPr>
          <a:xfrm>
            <a:off x="6453963" y="7153"/>
            <a:ext cx="5738037" cy="6516000"/>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 </a:t>
            </a:r>
          </a:p>
          <a:p>
            <a:endParaRPr lang="en-GB"/>
          </a:p>
          <a:p>
            <a:endParaRPr lang="en-GB"/>
          </a:p>
          <a:p>
            <a:endParaRPr lang="en-GB"/>
          </a:p>
          <a:p>
            <a:r>
              <a:rPr lang="en-GB"/>
              <a:t>Click to add picture</a:t>
            </a:r>
          </a:p>
        </p:txBody>
      </p:sp>
      <p:sp>
        <p:nvSpPr>
          <p:cNvPr id="9" name="Date Placeholder 8">
            <a:extLst>
              <a:ext uri="{FF2B5EF4-FFF2-40B4-BE49-F238E27FC236}">
                <a16:creationId xmlns:a16="http://schemas.microsoft.com/office/drawing/2014/main" id="{47B874B4-2A23-6B2E-13B4-41DF93D0F50D}"/>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10" name="Footer Placeholder 9">
            <a:extLst>
              <a:ext uri="{FF2B5EF4-FFF2-40B4-BE49-F238E27FC236}">
                <a16:creationId xmlns:a16="http://schemas.microsoft.com/office/drawing/2014/main" id="{9F530B4D-3326-5EF3-762C-1289711B152A}"/>
              </a:ext>
            </a:extLst>
          </p:cNvPr>
          <p:cNvSpPr>
            <a:spLocks noGrp="1"/>
          </p:cNvSpPr>
          <p:nvPr>
            <p:ph type="ftr" sz="quarter" idx="11"/>
          </p:nvPr>
        </p:nvSpPr>
        <p:spPr/>
        <p:txBody>
          <a:bodyPr/>
          <a:lstStyle/>
          <a:p>
            <a:r>
              <a:rPr lang="en-GB"/>
              <a:t>YOUR DEPARTMENT NAME</a:t>
            </a:r>
          </a:p>
        </p:txBody>
      </p:sp>
      <p:sp>
        <p:nvSpPr>
          <p:cNvPr id="11" name="Slide Number Placeholder 10">
            <a:extLst>
              <a:ext uri="{FF2B5EF4-FFF2-40B4-BE49-F238E27FC236}">
                <a16:creationId xmlns:a16="http://schemas.microsoft.com/office/drawing/2014/main" id="{D772C6DD-7209-CCED-7371-A0BA6BC27E7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06187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3EA80B-C35F-4C41-51B8-3B51EA4EC1D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6101480" y="260350"/>
            <a:ext cx="5545137" cy="936625"/>
          </a:xfrm>
        </p:spPr>
        <p:txBody>
          <a:bodyPr anchor="ctr">
            <a:normAutofit/>
          </a:bodyPr>
          <a:lstStyle>
            <a:lvl1pPr>
              <a:defRPr sz="2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hasCustomPrompt="1"/>
          </p:nvPr>
        </p:nvSpPr>
        <p:spPr>
          <a:xfrm>
            <a:off x="-1" y="-3924"/>
            <a:ext cx="5540723" cy="6527988"/>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 </a:t>
            </a:r>
          </a:p>
          <a:p>
            <a:endParaRPr lang="en-GB"/>
          </a:p>
          <a:p>
            <a:endParaRPr lang="en-GB"/>
          </a:p>
          <a:p>
            <a:endParaRPr lang="en-GB"/>
          </a:p>
          <a:p>
            <a:r>
              <a:rPr lang="en-GB"/>
              <a:t>Click to add picture</a:t>
            </a:r>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332C5DED-D296-07F6-0A82-BE06DCF85F86}"/>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10" name="Footer Placeholder 9">
            <a:extLst>
              <a:ext uri="{FF2B5EF4-FFF2-40B4-BE49-F238E27FC236}">
                <a16:creationId xmlns:a16="http://schemas.microsoft.com/office/drawing/2014/main" id="{662F0534-3AA4-CDD3-3F84-E332170DC412}"/>
              </a:ext>
            </a:extLst>
          </p:cNvPr>
          <p:cNvSpPr>
            <a:spLocks noGrp="1"/>
          </p:cNvSpPr>
          <p:nvPr>
            <p:ph type="ftr" sz="quarter" idx="11"/>
          </p:nvPr>
        </p:nvSpPr>
        <p:spPr/>
        <p:txBody>
          <a:bodyPr/>
          <a:lstStyle/>
          <a:p>
            <a:r>
              <a:rPr lang="en-GB"/>
              <a:t>YOUR DEPARTMENT NAME</a:t>
            </a:r>
          </a:p>
        </p:txBody>
      </p:sp>
      <p:sp>
        <p:nvSpPr>
          <p:cNvPr id="11" name="Slide Number Placeholder 10">
            <a:extLst>
              <a:ext uri="{FF2B5EF4-FFF2-40B4-BE49-F238E27FC236}">
                <a16:creationId xmlns:a16="http://schemas.microsoft.com/office/drawing/2014/main" id="{0F51997A-D1C3-44EA-0DD3-CD803CAD7B36}"/>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57855864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619" y="260350"/>
            <a:ext cx="5545137" cy="936625"/>
          </a:xfrm>
        </p:spPr>
        <p:txBody>
          <a:bodyPr anchor="ctr">
            <a:normAutofit/>
          </a:bodyPr>
          <a:lstStyle>
            <a:lvl1pPr>
              <a:defRPr sz="2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6453962" y="0"/>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6453961" y="3357131"/>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a:p>
        </p:txBody>
      </p:sp>
      <p:sp>
        <p:nvSpPr>
          <p:cNvPr id="10" name="Date Placeholder 9">
            <a:extLst>
              <a:ext uri="{FF2B5EF4-FFF2-40B4-BE49-F238E27FC236}">
                <a16:creationId xmlns:a16="http://schemas.microsoft.com/office/drawing/2014/main" id="{FB5EFBA8-F415-D921-BFC7-FE6106C2AFA8}"/>
              </a:ext>
            </a:extLst>
          </p:cNvPr>
          <p:cNvSpPr>
            <a:spLocks noGrp="1"/>
          </p:cNvSpPr>
          <p:nvPr>
            <p:ph type="dt" sz="half" idx="14"/>
          </p:nvPr>
        </p:nvSpPr>
        <p:spPr/>
        <p:txBody>
          <a:bodyPr/>
          <a:lstStyle/>
          <a:p>
            <a:fld id="{323C7BE1-67B9-5941-A9CD-FE6AEB98B9F2}" type="datetime1">
              <a:rPr lang="sv-SE" smtClean="0"/>
              <a:t>2025-05-25</a:t>
            </a:fld>
            <a:endParaRPr lang="en-GB"/>
          </a:p>
        </p:txBody>
      </p:sp>
      <p:sp>
        <p:nvSpPr>
          <p:cNvPr id="11" name="Footer Placeholder 10">
            <a:extLst>
              <a:ext uri="{FF2B5EF4-FFF2-40B4-BE49-F238E27FC236}">
                <a16:creationId xmlns:a16="http://schemas.microsoft.com/office/drawing/2014/main" id="{37A6D0FF-A7B4-0640-B8E4-154523E1F648}"/>
              </a:ext>
            </a:extLst>
          </p:cNvPr>
          <p:cNvSpPr>
            <a:spLocks noGrp="1"/>
          </p:cNvSpPr>
          <p:nvPr>
            <p:ph type="ftr" sz="quarter" idx="15"/>
          </p:nvPr>
        </p:nvSpPr>
        <p:spPr/>
        <p:txBody>
          <a:bodyPr/>
          <a:lstStyle/>
          <a:p>
            <a:r>
              <a:rPr lang="en-GB"/>
              <a:t>YOUR DEPARTMENT NAME</a:t>
            </a:r>
          </a:p>
        </p:txBody>
      </p:sp>
      <p:sp>
        <p:nvSpPr>
          <p:cNvPr id="12" name="Slide Number Placeholder 11">
            <a:extLst>
              <a:ext uri="{FF2B5EF4-FFF2-40B4-BE49-F238E27FC236}">
                <a16:creationId xmlns:a16="http://schemas.microsoft.com/office/drawing/2014/main" id="{8428777F-85CB-4B68-3C93-A3F319825C62}"/>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5" name="Rectangle 4">
            <a:extLst>
              <a:ext uri="{FF2B5EF4-FFF2-40B4-BE49-F238E27FC236}">
                <a16:creationId xmlns:a16="http://schemas.microsoft.com/office/drawing/2014/main" id="{93BEEBA2-C00C-AC90-0B29-AE6E85DB1C0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54075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0" y="0"/>
            <a:ext cx="5543897"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1" y="3350274"/>
            <a:ext cx="5543896"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a:p>
        </p:txBody>
      </p:sp>
      <p:sp>
        <p:nvSpPr>
          <p:cNvPr id="5" name="Date Placeholder 4">
            <a:extLst>
              <a:ext uri="{FF2B5EF4-FFF2-40B4-BE49-F238E27FC236}">
                <a16:creationId xmlns:a16="http://schemas.microsoft.com/office/drawing/2014/main" id="{273FA737-2DBE-5DBD-1565-E473AB8FC0EC}"/>
              </a:ext>
            </a:extLst>
          </p:cNvPr>
          <p:cNvSpPr>
            <a:spLocks noGrp="1"/>
          </p:cNvSpPr>
          <p:nvPr>
            <p:ph type="dt" sz="half" idx="14"/>
          </p:nvPr>
        </p:nvSpPr>
        <p:spPr/>
        <p:txBody>
          <a:bodyPr/>
          <a:lstStyle/>
          <a:p>
            <a:fld id="{0E434AD8-5D9E-374C-8A18-E8246521CF97}" type="datetime1">
              <a:rPr lang="sv-SE" smtClean="0"/>
              <a:t>2025-05-25</a:t>
            </a:fld>
            <a:endParaRPr lang="en-GB"/>
          </a:p>
        </p:txBody>
      </p:sp>
      <p:sp>
        <p:nvSpPr>
          <p:cNvPr id="6" name="Footer Placeholder 5">
            <a:extLst>
              <a:ext uri="{FF2B5EF4-FFF2-40B4-BE49-F238E27FC236}">
                <a16:creationId xmlns:a16="http://schemas.microsoft.com/office/drawing/2014/main" id="{140AFC14-5107-16B1-6381-BCB85C679ECB}"/>
              </a:ext>
            </a:extLst>
          </p:cNvPr>
          <p:cNvSpPr>
            <a:spLocks noGrp="1"/>
          </p:cNvSpPr>
          <p:nvPr>
            <p:ph type="ftr" sz="quarter" idx="15"/>
          </p:nvPr>
        </p:nvSpPr>
        <p:spPr/>
        <p:txBody>
          <a:bodyPr/>
          <a:lstStyle/>
          <a:p>
            <a:r>
              <a:rPr lang="en-GB"/>
              <a:t>YOUR DEPARTMENT NAME</a:t>
            </a:r>
          </a:p>
        </p:txBody>
      </p:sp>
      <p:sp>
        <p:nvSpPr>
          <p:cNvPr id="7" name="Slide Number Placeholder 6">
            <a:extLst>
              <a:ext uri="{FF2B5EF4-FFF2-40B4-BE49-F238E27FC236}">
                <a16:creationId xmlns:a16="http://schemas.microsoft.com/office/drawing/2014/main" id="{EF4D57B3-B82C-44DD-258F-A234DE81EF28}"/>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8A923979-3CBA-AA8D-6648-A49E5E3D5B2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
        <p:nvSpPr>
          <p:cNvPr id="11" name="Title 1">
            <a:extLst>
              <a:ext uri="{FF2B5EF4-FFF2-40B4-BE49-F238E27FC236}">
                <a16:creationId xmlns:a16="http://schemas.microsoft.com/office/drawing/2014/main" id="{0565FF08-C07A-F636-263C-773DE94EEA8F}"/>
              </a:ext>
            </a:extLst>
          </p:cNvPr>
          <p:cNvSpPr>
            <a:spLocks noGrp="1"/>
          </p:cNvSpPr>
          <p:nvPr>
            <p:ph type="title"/>
          </p:nvPr>
        </p:nvSpPr>
        <p:spPr>
          <a:xfrm>
            <a:off x="6101480" y="260350"/>
            <a:ext cx="5545137" cy="936625"/>
          </a:xfrm>
        </p:spPr>
        <p:txBody>
          <a:bodyPr anchor="ctr">
            <a:normAutofit/>
          </a:bodyPr>
          <a:lstStyle>
            <a:lvl1pPr>
              <a:defRPr sz="2800"/>
            </a:lvl1pPr>
          </a:lstStyle>
          <a:p>
            <a:r>
              <a:rPr lang="en-US"/>
              <a:t>Click to edit Master title style</a:t>
            </a:r>
            <a:endParaRPr lang="en-GB"/>
          </a:p>
        </p:txBody>
      </p:sp>
      <p:sp>
        <p:nvSpPr>
          <p:cNvPr id="12" name="Text Placeholder 3">
            <a:extLst>
              <a:ext uri="{FF2B5EF4-FFF2-40B4-BE49-F238E27FC236}">
                <a16:creationId xmlns:a16="http://schemas.microsoft.com/office/drawing/2014/main" id="{C9C18363-823D-77F9-919A-51B95E7C410D}"/>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8462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1"/>
            <a:ext cx="12196800" cy="6521841"/>
          </a:xfrm>
        </p:spPr>
        <p:txBody>
          <a:bodyPr/>
          <a:lstStyle>
            <a:lvl1pPr marL="12700" indent="0" algn="ctr">
              <a:buNone/>
              <a:defRPr sz="1600"/>
            </a:lvl1pPr>
          </a:lstStyle>
          <a:p>
            <a:r>
              <a:rPr lang="en-US"/>
              <a:t>Click icon to add picture</a:t>
            </a:r>
            <a:endParaRPr lang="en-GB"/>
          </a:p>
        </p:txBody>
      </p:sp>
      <p:sp>
        <p:nvSpPr>
          <p:cNvPr id="2" name="Date Placeholder 1">
            <a:extLst>
              <a:ext uri="{FF2B5EF4-FFF2-40B4-BE49-F238E27FC236}">
                <a16:creationId xmlns:a16="http://schemas.microsoft.com/office/drawing/2014/main" id="{48A6EA2C-8811-28BF-A8D8-8A81FA6B20BE}"/>
              </a:ext>
            </a:extLst>
          </p:cNvPr>
          <p:cNvSpPr>
            <a:spLocks noGrp="1"/>
          </p:cNvSpPr>
          <p:nvPr>
            <p:ph type="dt" sz="half" idx="14"/>
          </p:nvPr>
        </p:nvSpPr>
        <p:spPr/>
        <p:txBody>
          <a:bodyPr/>
          <a:lstStyle/>
          <a:p>
            <a:fld id="{323C7BE1-67B9-5941-A9CD-FE6AEB98B9F2}" type="datetime1">
              <a:rPr lang="sv-SE" smtClean="0"/>
              <a:t>2025-05-25</a:t>
            </a:fld>
            <a:endParaRPr lang="en-GB"/>
          </a:p>
        </p:txBody>
      </p:sp>
      <p:sp>
        <p:nvSpPr>
          <p:cNvPr id="3" name="Footer Placeholder 2">
            <a:extLst>
              <a:ext uri="{FF2B5EF4-FFF2-40B4-BE49-F238E27FC236}">
                <a16:creationId xmlns:a16="http://schemas.microsoft.com/office/drawing/2014/main" id="{66F74CE5-7877-FF40-E2D2-D71BF90E9C3B}"/>
              </a:ext>
            </a:extLst>
          </p:cNvPr>
          <p:cNvSpPr>
            <a:spLocks noGrp="1"/>
          </p:cNvSpPr>
          <p:nvPr>
            <p:ph type="ftr" sz="quarter" idx="15"/>
          </p:nvPr>
        </p:nvSpPr>
        <p:spPr/>
        <p:txBody>
          <a:bodyPr/>
          <a:lstStyle/>
          <a:p>
            <a:r>
              <a:rPr lang="en-GB"/>
              <a:t>YOUR DEPARTMENT NAME</a:t>
            </a:r>
          </a:p>
        </p:txBody>
      </p:sp>
      <p:sp>
        <p:nvSpPr>
          <p:cNvPr id="4" name="Slide Number Placeholder 3">
            <a:extLst>
              <a:ext uri="{FF2B5EF4-FFF2-40B4-BE49-F238E27FC236}">
                <a16:creationId xmlns:a16="http://schemas.microsoft.com/office/drawing/2014/main" id="{D6A08267-CE22-825F-FEB3-75D87DFB2D00}"/>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36282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screen image with ca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0"/>
            <a:ext cx="12196800" cy="6528281"/>
          </a:xfrm>
        </p:spPr>
        <p:txBody>
          <a:bodyPr/>
          <a:lstStyle>
            <a:lvl1pPr marL="12700" indent="0" algn="ctr">
              <a:buNone/>
              <a:defRPr sz="1600"/>
            </a:lvl1pPr>
          </a:lstStyle>
          <a:p>
            <a:r>
              <a:rPr lang="en-US"/>
              <a:t>Click icon to add picture</a:t>
            </a:r>
            <a:endParaRPr lang="en-GB"/>
          </a:p>
        </p:txBody>
      </p:sp>
      <p:sp>
        <p:nvSpPr>
          <p:cNvPr id="2" name="Text Placeholder 12">
            <a:extLst>
              <a:ext uri="{FF2B5EF4-FFF2-40B4-BE49-F238E27FC236}">
                <a16:creationId xmlns:a16="http://schemas.microsoft.com/office/drawing/2014/main" id="{6B115ABF-A9C0-7083-19A9-0EA9F3539AE8}"/>
              </a:ext>
            </a:extLst>
          </p:cNvPr>
          <p:cNvSpPr>
            <a:spLocks noGrp="1"/>
          </p:cNvSpPr>
          <p:nvPr>
            <p:ph type="body" sz="quarter" idx="14" hasCustomPrompt="1"/>
          </p:nvPr>
        </p:nvSpPr>
        <p:spPr>
          <a:xfrm>
            <a:off x="8593742" y="2081338"/>
            <a:ext cx="2695324" cy="2695324"/>
          </a:xfrm>
          <a:prstGeom prst="rect">
            <a:avLst/>
          </a:prstGeom>
          <a:solidFill>
            <a:schemeClr val="bg2"/>
          </a:solidFill>
          <a:ln w="3175">
            <a:solidFill>
              <a:schemeClr val="tx1"/>
            </a:solidFill>
          </a:ln>
        </p:spPr>
        <p:txBody>
          <a:bodyPr lIns="288000" tIns="180000" rIns="180000" bIns="180000" anchor="ctr">
            <a:normAutofit/>
          </a:bodyPr>
          <a:lstStyle>
            <a:lvl1pPr marL="0" indent="0" algn="l">
              <a:spcBef>
                <a:spcPts val="0"/>
              </a:spcBef>
              <a:buNone/>
              <a:defRPr sz="2000" b="1">
                <a:solidFill>
                  <a:schemeClr val="tx1"/>
                </a:solidFill>
              </a:defRPr>
            </a:lvl1pPr>
          </a:lstStyle>
          <a:p>
            <a:pPr lvl="0"/>
            <a:r>
              <a:rPr lang="en-GB" noProof="0"/>
              <a:t>Click to add caption</a:t>
            </a:r>
          </a:p>
        </p:txBody>
      </p:sp>
      <p:sp>
        <p:nvSpPr>
          <p:cNvPr id="3" name="Date Placeholder 2">
            <a:extLst>
              <a:ext uri="{FF2B5EF4-FFF2-40B4-BE49-F238E27FC236}">
                <a16:creationId xmlns:a16="http://schemas.microsoft.com/office/drawing/2014/main" id="{8808CA53-CC97-961B-0FD8-0ACD9166C5B2}"/>
              </a:ext>
            </a:extLst>
          </p:cNvPr>
          <p:cNvSpPr>
            <a:spLocks noGrp="1"/>
          </p:cNvSpPr>
          <p:nvPr>
            <p:ph type="dt" sz="half" idx="15"/>
          </p:nvPr>
        </p:nvSpPr>
        <p:spPr/>
        <p:txBody>
          <a:bodyPr/>
          <a:lstStyle/>
          <a:p>
            <a:fld id="{323C7BE1-67B9-5941-A9CD-FE6AEB98B9F2}" type="datetime1">
              <a:rPr lang="sv-SE" smtClean="0"/>
              <a:t>2025-05-25</a:t>
            </a:fld>
            <a:endParaRPr lang="en-GB"/>
          </a:p>
        </p:txBody>
      </p:sp>
      <p:sp>
        <p:nvSpPr>
          <p:cNvPr id="6" name="Footer Placeholder 5">
            <a:extLst>
              <a:ext uri="{FF2B5EF4-FFF2-40B4-BE49-F238E27FC236}">
                <a16:creationId xmlns:a16="http://schemas.microsoft.com/office/drawing/2014/main" id="{2E4E3B6A-F6FA-DE48-9536-B04BF2E88240}"/>
              </a:ext>
            </a:extLst>
          </p:cNvPr>
          <p:cNvSpPr>
            <a:spLocks noGrp="1"/>
          </p:cNvSpPr>
          <p:nvPr>
            <p:ph type="ftr" sz="quarter" idx="16"/>
          </p:nvPr>
        </p:nvSpPr>
        <p:spPr/>
        <p:txBody>
          <a:bodyPr/>
          <a:lstStyle/>
          <a:p>
            <a:r>
              <a:rPr lang="en-GB"/>
              <a:t>YOUR DEPARTMENT NAME</a:t>
            </a:r>
          </a:p>
        </p:txBody>
      </p:sp>
      <p:sp>
        <p:nvSpPr>
          <p:cNvPr id="8" name="Slide Number Placeholder 7">
            <a:extLst>
              <a:ext uri="{FF2B5EF4-FFF2-40B4-BE49-F238E27FC236}">
                <a16:creationId xmlns:a16="http://schemas.microsoft.com/office/drawing/2014/main" id="{6799A885-8538-4FC7-FC8F-139521DF98D8}"/>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83876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0D4C0260-5644-9528-63A7-842FE461CF19}"/>
              </a:ext>
            </a:extLst>
          </p:cNvPr>
          <p:cNvSpPr>
            <a:spLocks noGrp="1"/>
          </p:cNvSpPr>
          <p:nvPr>
            <p:ph type="media" sz="quarter" idx="13"/>
          </p:nvPr>
        </p:nvSpPr>
        <p:spPr>
          <a:xfrm>
            <a:off x="0" y="-1"/>
            <a:ext cx="12196800" cy="6509903"/>
          </a:xfrm>
        </p:spPr>
        <p:txBody>
          <a:bodyPr>
            <a:normAutofit/>
          </a:bodyPr>
          <a:lstStyle>
            <a:lvl1pPr marL="12700" indent="0" algn="ctr">
              <a:buNone/>
              <a:defRPr sz="1600"/>
            </a:lvl1pPr>
          </a:lstStyle>
          <a:p>
            <a:r>
              <a:rPr lang="en-US"/>
              <a:t>Click icon to add media</a:t>
            </a:r>
            <a:endParaRPr lang="en-GB"/>
          </a:p>
        </p:txBody>
      </p:sp>
      <p:sp>
        <p:nvSpPr>
          <p:cNvPr id="10" name="Date Placeholder 9">
            <a:extLst>
              <a:ext uri="{FF2B5EF4-FFF2-40B4-BE49-F238E27FC236}">
                <a16:creationId xmlns:a16="http://schemas.microsoft.com/office/drawing/2014/main" id="{F4FAC3A0-DEB5-81E3-A40F-7B264A0EA62C}"/>
              </a:ext>
            </a:extLst>
          </p:cNvPr>
          <p:cNvSpPr>
            <a:spLocks noGrp="1"/>
          </p:cNvSpPr>
          <p:nvPr>
            <p:ph type="dt" sz="half" idx="14"/>
          </p:nvPr>
        </p:nvSpPr>
        <p:spPr/>
        <p:txBody>
          <a:bodyPr/>
          <a:lstStyle/>
          <a:p>
            <a:fld id="{323C7BE1-67B9-5941-A9CD-FE6AEB98B9F2}" type="datetime1">
              <a:rPr lang="sv-SE" smtClean="0"/>
              <a:t>2025-05-25</a:t>
            </a:fld>
            <a:endParaRPr lang="en-GB"/>
          </a:p>
        </p:txBody>
      </p:sp>
      <p:sp>
        <p:nvSpPr>
          <p:cNvPr id="11" name="Footer Placeholder 10">
            <a:extLst>
              <a:ext uri="{FF2B5EF4-FFF2-40B4-BE49-F238E27FC236}">
                <a16:creationId xmlns:a16="http://schemas.microsoft.com/office/drawing/2014/main" id="{697A248D-9CAC-D4C1-95F6-10AE2AAB4361}"/>
              </a:ext>
            </a:extLst>
          </p:cNvPr>
          <p:cNvSpPr>
            <a:spLocks noGrp="1"/>
          </p:cNvSpPr>
          <p:nvPr>
            <p:ph type="ftr" sz="quarter" idx="15"/>
          </p:nvPr>
        </p:nvSpPr>
        <p:spPr/>
        <p:txBody>
          <a:bodyPr/>
          <a:lstStyle/>
          <a:p>
            <a:r>
              <a:rPr lang="en-GB"/>
              <a:t>YOUR DEPARTMENT NAME</a:t>
            </a:r>
          </a:p>
        </p:txBody>
      </p:sp>
      <p:sp>
        <p:nvSpPr>
          <p:cNvPr id="12" name="Slide Number Placeholder 11">
            <a:extLst>
              <a:ext uri="{FF2B5EF4-FFF2-40B4-BE49-F238E27FC236}">
                <a16:creationId xmlns:a16="http://schemas.microsoft.com/office/drawing/2014/main" id="{4B962CC8-0D63-F763-E8E3-12A960029E23}"/>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6695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0" y="-2"/>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6258811"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1206928" y="914399"/>
            <a:ext cx="4320000" cy="4320000"/>
          </a:xfrm>
        </p:spPr>
        <p:txBody>
          <a:bodyPr>
            <a:normAutofit/>
          </a:bodyPr>
          <a:lstStyle>
            <a:lvl1pPr marL="12700" indent="0" algn="ctr">
              <a:buNone/>
              <a:defRPr sz="1600"/>
            </a:lvl1pPr>
          </a:lstStyle>
          <a:p>
            <a:r>
              <a:rPr lang="en-US"/>
              <a:t>Click icon to add picture</a:t>
            </a:r>
            <a:endParaRPr lang="en-GB"/>
          </a:p>
        </p:txBody>
      </p:sp>
      <p:sp>
        <p:nvSpPr>
          <p:cNvPr id="12" name="Date Placeholder 11">
            <a:extLst>
              <a:ext uri="{FF2B5EF4-FFF2-40B4-BE49-F238E27FC236}">
                <a16:creationId xmlns:a16="http://schemas.microsoft.com/office/drawing/2014/main" id="{27BFBA75-9563-CD49-78F6-17396208D315}"/>
              </a:ext>
            </a:extLst>
          </p:cNvPr>
          <p:cNvSpPr>
            <a:spLocks noGrp="1"/>
          </p:cNvSpPr>
          <p:nvPr>
            <p:ph type="dt" sz="half" idx="14"/>
          </p:nvPr>
        </p:nvSpPr>
        <p:spPr/>
        <p:txBody>
          <a:bodyPr/>
          <a:lstStyle/>
          <a:p>
            <a:fld id="{323C7BE1-67B9-5941-A9CD-FE6AEB98B9F2}" type="datetime1">
              <a:rPr lang="sv-SE" smtClean="0"/>
              <a:t>2025-05-25</a:t>
            </a:fld>
            <a:endParaRPr lang="en-GB"/>
          </a:p>
        </p:txBody>
      </p:sp>
      <p:sp>
        <p:nvSpPr>
          <p:cNvPr id="13" name="Footer Placeholder 12">
            <a:extLst>
              <a:ext uri="{FF2B5EF4-FFF2-40B4-BE49-F238E27FC236}">
                <a16:creationId xmlns:a16="http://schemas.microsoft.com/office/drawing/2014/main" id="{1F3C2B7F-136C-8094-B869-51DE2127DE95}"/>
              </a:ext>
            </a:extLst>
          </p:cNvPr>
          <p:cNvSpPr>
            <a:spLocks noGrp="1"/>
          </p:cNvSpPr>
          <p:nvPr>
            <p:ph type="ftr" sz="quarter" idx="15"/>
          </p:nvPr>
        </p:nvSpPr>
        <p:spPr/>
        <p:txBody>
          <a:bodyPr/>
          <a:lstStyle/>
          <a:p>
            <a:r>
              <a:rPr lang="en-GB"/>
              <a:t>YOUR DEPARTMENT NAME</a:t>
            </a:r>
          </a:p>
        </p:txBody>
      </p:sp>
      <p:sp>
        <p:nvSpPr>
          <p:cNvPr id="14" name="Slide Number Placeholder 13">
            <a:extLst>
              <a:ext uri="{FF2B5EF4-FFF2-40B4-BE49-F238E27FC236}">
                <a16:creationId xmlns:a16="http://schemas.microsoft.com/office/drawing/2014/main" id="{C3F89138-6400-A602-296E-AC8EDD4C493C}"/>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87113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ption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8809404" y="6347"/>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1217339"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6833028" y="914399"/>
            <a:ext cx="4320000" cy="4320000"/>
          </a:xfrm>
        </p:spPr>
        <p:txBody>
          <a:bodyPr>
            <a:normAutofit/>
          </a:bodyPr>
          <a:lstStyle>
            <a:lvl1pPr marL="12700" indent="0" algn="ctr">
              <a:buNone/>
              <a:defRPr sz="1600"/>
            </a:lvl1pPr>
          </a:lstStyle>
          <a:p>
            <a:r>
              <a:rPr lang="en-US"/>
              <a:t>Click icon to add picture</a:t>
            </a:r>
            <a:endParaRPr lang="en-GB"/>
          </a:p>
        </p:txBody>
      </p:sp>
      <p:sp>
        <p:nvSpPr>
          <p:cNvPr id="12" name="Date Placeholder 11">
            <a:extLst>
              <a:ext uri="{FF2B5EF4-FFF2-40B4-BE49-F238E27FC236}">
                <a16:creationId xmlns:a16="http://schemas.microsoft.com/office/drawing/2014/main" id="{4FFF6DAF-C0AF-40A8-3958-856CA5A823EF}"/>
              </a:ext>
            </a:extLst>
          </p:cNvPr>
          <p:cNvSpPr>
            <a:spLocks noGrp="1"/>
          </p:cNvSpPr>
          <p:nvPr>
            <p:ph type="dt" sz="half" idx="14"/>
          </p:nvPr>
        </p:nvSpPr>
        <p:spPr/>
        <p:txBody>
          <a:bodyPr/>
          <a:lstStyle/>
          <a:p>
            <a:fld id="{323C7BE1-67B9-5941-A9CD-FE6AEB98B9F2}" type="datetime1">
              <a:rPr lang="sv-SE" smtClean="0"/>
              <a:t>2025-05-25</a:t>
            </a:fld>
            <a:endParaRPr lang="en-GB"/>
          </a:p>
        </p:txBody>
      </p:sp>
      <p:sp>
        <p:nvSpPr>
          <p:cNvPr id="13" name="Footer Placeholder 12">
            <a:extLst>
              <a:ext uri="{FF2B5EF4-FFF2-40B4-BE49-F238E27FC236}">
                <a16:creationId xmlns:a16="http://schemas.microsoft.com/office/drawing/2014/main" id="{A0125F47-D166-BAD6-B865-3108D4817CF4}"/>
              </a:ext>
            </a:extLst>
          </p:cNvPr>
          <p:cNvSpPr>
            <a:spLocks noGrp="1"/>
          </p:cNvSpPr>
          <p:nvPr>
            <p:ph type="ftr" sz="quarter" idx="15"/>
          </p:nvPr>
        </p:nvSpPr>
        <p:spPr/>
        <p:txBody>
          <a:bodyPr/>
          <a:lstStyle/>
          <a:p>
            <a:r>
              <a:rPr lang="en-GB"/>
              <a:t>YOUR DEPARTMENT NAME</a:t>
            </a:r>
          </a:p>
        </p:txBody>
      </p:sp>
      <p:sp>
        <p:nvSpPr>
          <p:cNvPr id="14" name="Slide Number Placeholder 13">
            <a:extLst>
              <a:ext uri="{FF2B5EF4-FFF2-40B4-BE49-F238E27FC236}">
                <a16:creationId xmlns:a16="http://schemas.microsoft.com/office/drawing/2014/main" id="{AD2AC487-007D-25B7-0E2D-E50276DC8D79}"/>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82056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mages and optional captions">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F69CA18-3328-A347-11DC-55778274B577}"/>
              </a:ext>
            </a:extLst>
          </p:cNvPr>
          <p:cNvSpPr>
            <a:spLocks noGrp="1"/>
          </p:cNvSpPr>
          <p:nvPr>
            <p:ph type="pic" sz="quarter" idx="13"/>
          </p:nvPr>
        </p:nvSpPr>
        <p:spPr>
          <a:xfrm>
            <a:off x="-33786" y="-1166"/>
            <a:ext cx="4095891" cy="3238029"/>
          </a:xfrm>
        </p:spPr>
        <p:txBody>
          <a:bodyPr/>
          <a:lstStyle>
            <a:lvl1pPr marL="9525" indent="0" algn="ctr">
              <a:buNone/>
              <a:defRPr/>
            </a:lvl1pPr>
          </a:lstStyle>
          <a:p>
            <a:r>
              <a:rPr lang="en-US"/>
              <a:t>Click icon to add picture</a:t>
            </a:r>
            <a:endParaRPr lang="en-GB"/>
          </a:p>
        </p:txBody>
      </p:sp>
      <p:sp>
        <p:nvSpPr>
          <p:cNvPr id="8" name="Picture Placeholder 15">
            <a:extLst>
              <a:ext uri="{FF2B5EF4-FFF2-40B4-BE49-F238E27FC236}">
                <a16:creationId xmlns:a16="http://schemas.microsoft.com/office/drawing/2014/main" id="{E5BE8E48-2656-2130-6E37-59A8BEDD62C7}"/>
              </a:ext>
            </a:extLst>
          </p:cNvPr>
          <p:cNvSpPr>
            <a:spLocks noGrp="1"/>
          </p:cNvSpPr>
          <p:nvPr>
            <p:ph type="pic" sz="quarter" idx="15"/>
          </p:nvPr>
        </p:nvSpPr>
        <p:spPr>
          <a:xfrm>
            <a:off x="4065421" y="3236400"/>
            <a:ext cx="4095891" cy="3288637"/>
          </a:xfrm>
        </p:spPr>
        <p:txBody>
          <a:bodyPr/>
          <a:lstStyle>
            <a:lvl1pPr marL="9525" indent="0" algn="ctr">
              <a:buNone/>
              <a:defRPr/>
            </a:lvl1pPr>
          </a:lstStyle>
          <a:p>
            <a:r>
              <a:rPr lang="en-US"/>
              <a:t>Click icon to add picture</a:t>
            </a:r>
            <a:endParaRPr lang="en-GB"/>
          </a:p>
        </p:txBody>
      </p:sp>
      <p:sp>
        <p:nvSpPr>
          <p:cNvPr id="9" name="Text Placeholder 8">
            <a:extLst>
              <a:ext uri="{FF2B5EF4-FFF2-40B4-BE49-F238E27FC236}">
                <a16:creationId xmlns:a16="http://schemas.microsoft.com/office/drawing/2014/main" id="{1A7A2150-C250-CE83-91C1-D92490477C90}"/>
              </a:ext>
            </a:extLst>
          </p:cNvPr>
          <p:cNvSpPr>
            <a:spLocks noGrp="1"/>
          </p:cNvSpPr>
          <p:nvPr>
            <p:ph type="body" sz="quarter" idx="16" hasCustomPrompt="1"/>
          </p:nvPr>
        </p:nvSpPr>
        <p:spPr>
          <a:xfrm>
            <a:off x="304800" y="3721100"/>
            <a:ext cx="3429000" cy="2263775"/>
          </a:xfrm>
        </p:spPr>
        <p:txBody>
          <a:bodyPr anchor="ctr"/>
          <a:lstStyle>
            <a:lvl1pPr marL="9525" indent="0">
              <a:buNone/>
              <a:defRPr>
                <a:solidFill>
                  <a:schemeClr val="tx1"/>
                </a:solidFill>
              </a:defRPr>
            </a:lvl1pPr>
          </a:lstStyle>
          <a:p>
            <a:pPr lvl="0"/>
            <a:r>
              <a:rPr lang="en-GB"/>
              <a:t>Click to add caption</a:t>
            </a:r>
          </a:p>
        </p:txBody>
      </p:sp>
      <p:sp>
        <p:nvSpPr>
          <p:cNvPr id="10" name="Text Placeholder 8">
            <a:extLst>
              <a:ext uri="{FF2B5EF4-FFF2-40B4-BE49-F238E27FC236}">
                <a16:creationId xmlns:a16="http://schemas.microsoft.com/office/drawing/2014/main" id="{6A3B713F-E701-D6A1-8E72-915E63655B5D}"/>
              </a:ext>
            </a:extLst>
          </p:cNvPr>
          <p:cNvSpPr>
            <a:spLocks noGrp="1"/>
          </p:cNvSpPr>
          <p:nvPr>
            <p:ph type="body" sz="quarter" idx="17" hasCustomPrompt="1"/>
          </p:nvPr>
        </p:nvSpPr>
        <p:spPr>
          <a:xfrm>
            <a:off x="8457406" y="3727450"/>
            <a:ext cx="3429000" cy="2257425"/>
          </a:xfrm>
        </p:spPr>
        <p:txBody>
          <a:bodyPr anchor="ctr"/>
          <a:lstStyle>
            <a:lvl1pPr marL="9525" indent="0">
              <a:buNone/>
              <a:defRPr>
                <a:solidFill>
                  <a:schemeClr val="tx1"/>
                </a:solidFill>
              </a:defRPr>
            </a:lvl1pPr>
          </a:lstStyle>
          <a:p>
            <a:pPr lvl="0"/>
            <a:r>
              <a:rPr lang="en-GB"/>
              <a:t>Click to add caption</a:t>
            </a:r>
          </a:p>
        </p:txBody>
      </p:sp>
      <p:sp>
        <p:nvSpPr>
          <p:cNvPr id="11" name="Text Placeholder 8">
            <a:extLst>
              <a:ext uri="{FF2B5EF4-FFF2-40B4-BE49-F238E27FC236}">
                <a16:creationId xmlns:a16="http://schemas.microsoft.com/office/drawing/2014/main" id="{2F0D6170-BC29-7A3F-CF6A-44083A5C021F}"/>
              </a:ext>
            </a:extLst>
          </p:cNvPr>
          <p:cNvSpPr>
            <a:spLocks noGrp="1"/>
          </p:cNvSpPr>
          <p:nvPr>
            <p:ph type="body" sz="quarter" idx="18" hasCustomPrompt="1"/>
          </p:nvPr>
        </p:nvSpPr>
        <p:spPr>
          <a:xfrm>
            <a:off x="4392314" y="489838"/>
            <a:ext cx="3429000" cy="2273300"/>
          </a:xfrm>
        </p:spPr>
        <p:txBody>
          <a:bodyPr anchor="ctr"/>
          <a:lstStyle>
            <a:lvl1pPr marL="9525" indent="0">
              <a:buNone/>
              <a:defRPr>
                <a:solidFill>
                  <a:schemeClr val="tx1"/>
                </a:solidFill>
              </a:defRPr>
            </a:lvl1pPr>
          </a:lstStyle>
          <a:p>
            <a:pPr lvl="0"/>
            <a:r>
              <a:rPr lang="en-GB"/>
              <a:t>Click to add caption</a:t>
            </a:r>
          </a:p>
        </p:txBody>
      </p:sp>
      <p:sp>
        <p:nvSpPr>
          <p:cNvPr id="2" name="Rectangle 1">
            <a:extLst>
              <a:ext uri="{FF2B5EF4-FFF2-40B4-BE49-F238E27FC236}">
                <a16:creationId xmlns:a16="http://schemas.microsoft.com/office/drawing/2014/main" id="{8770D245-3F42-680B-A43E-8176BB0F0345}"/>
              </a:ext>
            </a:extLst>
          </p:cNvPr>
          <p:cNvSpPr/>
          <p:nvPr userDrawn="1"/>
        </p:nvSpPr>
        <p:spPr>
          <a:xfrm>
            <a:off x="-1893241" y="-17927"/>
            <a:ext cx="1742712" cy="6507627"/>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44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In editing mode, the pictures can appear as though they aren’t placed precisely.  It only appears that way when you are adding content, so don’t adjust your pictures. When in presentation mode, the pictures should appear correctly.</a:t>
            </a:r>
          </a:p>
          <a:p>
            <a:pPr algn="l"/>
            <a:endParaRPr lang="en-GB" sz="1200">
              <a:solidFill>
                <a:srgbClr val="1A1918"/>
              </a:solidFill>
            </a:endParaRPr>
          </a:p>
          <a:p>
            <a:pPr algn="l"/>
            <a:r>
              <a:rPr lang="en-GB" sz="1200">
                <a:solidFill>
                  <a:srgbClr val="1A1918"/>
                </a:solidFill>
              </a:rPr>
              <a:t>In this slide, you can choose to add captions or leave the caption boxes blank.  </a:t>
            </a:r>
          </a:p>
          <a:p>
            <a:pPr algn="l"/>
            <a:endParaRPr lang="en-GB" sz="1200">
              <a:solidFill>
                <a:srgbClr val="1A1918"/>
              </a:solidFill>
            </a:endParaRPr>
          </a:p>
          <a:p>
            <a:pPr algn="l"/>
            <a:r>
              <a:rPr lang="en-GB" sz="1200">
                <a:solidFill>
                  <a:srgbClr val="1A1918"/>
                </a:solidFill>
              </a:rPr>
              <a:t>Be sure to include three (3) images. If you have only 1 or 2 images, it is best to use a different slide layout. Choose one that is more appropriate.</a:t>
            </a:r>
          </a:p>
          <a:p>
            <a:pPr algn="l"/>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a:p>
            <a:pPr algn="l"/>
            <a:endParaRPr lang="en-GB" sz="1200">
              <a:solidFill>
                <a:schemeClr val="tx1"/>
              </a:solidFill>
            </a:endParaRPr>
          </a:p>
        </p:txBody>
      </p:sp>
      <p:sp>
        <p:nvSpPr>
          <p:cNvPr id="3" name="Picture Placeholder 13">
            <a:extLst>
              <a:ext uri="{FF2B5EF4-FFF2-40B4-BE49-F238E27FC236}">
                <a16:creationId xmlns:a16="http://schemas.microsoft.com/office/drawing/2014/main" id="{CC67E274-FB86-0A25-9742-F55895BA826C}"/>
              </a:ext>
            </a:extLst>
          </p:cNvPr>
          <p:cNvSpPr>
            <a:spLocks noGrp="1"/>
          </p:cNvSpPr>
          <p:nvPr>
            <p:ph type="pic" sz="quarter" idx="19"/>
          </p:nvPr>
        </p:nvSpPr>
        <p:spPr>
          <a:xfrm>
            <a:off x="8156730" y="-1629"/>
            <a:ext cx="4035270" cy="3238029"/>
          </a:xfrm>
        </p:spPr>
        <p:txBody>
          <a:bodyPr/>
          <a:lstStyle>
            <a:lvl1pPr marL="9525" indent="0" algn="ctr">
              <a:buNone/>
              <a:defRPr/>
            </a:lvl1pPr>
          </a:lstStyle>
          <a:p>
            <a:r>
              <a:rPr lang="en-US"/>
              <a:t>Click icon to add picture</a:t>
            </a:r>
            <a:endParaRPr lang="en-GB"/>
          </a:p>
        </p:txBody>
      </p:sp>
      <p:sp>
        <p:nvSpPr>
          <p:cNvPr id="12" name="Date Placeholder 11">
            <a:extLst>
              <a:ext uri="{FF2B5EF4-FFF2-40B4-BE49-F238E27FC236}">
                <a16:creationId xmlns:a16="http://schemas.microsoft.com/office/drawing/2014/main" id="{F7E65674-5A50-39EA-71D7-E3FD26295710}"/>
              </a:ext>
            </a:extLst>
          </p:cNvPr>
          <p:cNvSpPr>
            <a:spLocks noGrp="1"/>
          </p:cNvSpPr>
          <p:nvPr>
            <p:ph type="dt" sz="half" idx="20"/>
          </p:nvPr>
        </p:nvSpPr>
        <p:spPr/>
        <p:txBody>
          <a:bodyPr/>
          <a:lstStyle/>
          <a:p>
            <a:fld id="{323C7BE1-67B9-5941-A9CD-FE6AEB98B9F2}" type="datetime1">
              <a:rPr lang="sv-SE" smtClean="0"/>
              <a:t>2025-05-25</a:t>
            </a:fld>
            <a:endParaRPr lang="en-GB"/>
          </a:p>
        </p:txBody>
      </p:sp>
      <p:sp>
        <p:nvSpPr>
          <p:cNvPr id="13" name="Footer Placeholder 12">
            <a:extLst>
              <a:ext uri="{FF2B5EF4-FFF2-40B4-BE49-F238E27FC236}">
                <a16:creationId xmlns:a16="http://schemas.microsoft.com/office/drawing/2014/main" id="{B027A699-072B-5D4A-1D69-D9D202C921A4}"/>
              </a:ext>
            </a:extLst>
          </p:cNvPr>
          <p:cNvSpPr>
            <a:spLocks noGrp="1"/>
          </p:cNvSpPr>
          <p:nvPr>
            <p:ph type="ftr" sz="quarter" idx="21"/>
          </p:nvPr>
        </p:nvSpPr>
        <p:spPr/>
        <p:txBody>
          <a:bodyPr/>
          <a:lstStyle/>
          <a:p>
            <a:r>
              <a:rPr lang="en-GB"/>
              <a:t>YOUR DEPARTMENT NAME</a:t>
            </a:r>
          </a:p>
        </p:txBody>
      </p:sp>
      <p:sp>
        <p:nvSpPr>
          <p:cNvPr id="14" name="Slide Number Placeholder 13">
            <a:extLst>
              <a:ext uri="{FF2B5EF4-FFF2-40B4-BE49-F238E27FC236}">
                <a16:creationId xmlns:a16="http://schemas.microsoft.com/office/drawing/2014/main" id="{34C0C586-2FD3-6695-27E5-C90A61567C8F}"/>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50444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12E8426-9755-B737-0920-8ED502B024CE}"/>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
        <p:nvSpPr>
          <p:cNvPr id="2" name="Title 1">
            <a:extLst>
              <a:ext uri="{FF2B5EF4-FFF2-40B4-BE49-F238E27FC236}">
                <a16:creationId xmlns:a16="http://schemas.microsoft.com/office/drawing/2014/main" id="{827E43A9-6C0D-ACA1-BFF0-D3F2207E2F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3CA7EF-2525-FF1F-380C-37FAD070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14779597-F8CA-1765-0C99-31982B9C7993}"/>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5" name="Footer Placeholder 4">
            <a:extLst>
              <a:ext uri="{FF2B5EF4-FFF2-40B4-BE49-F238E27FC236}">
                <a16:creationId xmlns:a16="http://schemas.microsoft.com/office/drawing/2014/main" id="{AB70D5EB-BD2C-57A6-418F-9216735F6900}"/>
              </a:ext>
            </a:extLst>
          </p:cNvPr>
          <p:cNvSpPr>
            <a:spLocks noGrp="1"/>
          </p:cNvSpPr>
          <p:nvPr>
            <p:ph type="ftr" sz="quarter" idx="11"/>
          </p:nvPr>
        </p:nvSpPr>
        <p:spPr/>
        <p:txBody>
          <a:bodyPr/>
          <a:lstStyle/>
          <a:p>
            <a:r>
              <a:rPr lang="en-GB"/>
              <a:t>YOUR DEPARTMENT NAME</a:t>
            </a:r>
          </a:p>
        </p:txBody>
      </p:sp>
      <p:sp>
        <p:nvSpPr>
          <p:cNvPr id="6" name="Slide Number Placeholder 5">
            <a:extLst>
              <a:ext uri="{FF2B5EF4-FFF2-40B4-BE49-F238E27FC236}">
                <a16:creationId xmlns:a16="http://schemas.microsoft.com/office/drawing/2014/main" id="{D3A25C64-6B2B-811E-AE63-0DB6015067B8}"/>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93957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ndscape image, title, caption">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EDC78CFC-CD70-E804-BB45-675971F11D39}"/>
              </a:ext>
            </a:extLst>
          </p:cNvPr>
          <p:cNvSpPr/>
          <p:nvPr/>
        </p:nvSpPr>
        <p:spPr>
          <a:xfrm rot="5400000">
            <a:off x="-904407" y="3937395"/>
            <a:ext cx="3466456" cy="1674965"/>
          </a:xfrm>
          <a:prstGeom prst="triangle">
            <a:avLst>
              <a:gd name="adj" fmla="val 49007"/>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solidFill>
                <a:schemeClr val="tx1"/>
              </a:solidFill>
            </a:endParaRPr>
          </a:p>
        </p:txBody>
      </p:sp>
      <p:sp>
        <p:nvSpPr>
          <p:cNvPr id="2" name="Title 1">
            <a:extLst>
              <a:ext uri="{FF2B5EF4-FFF2-40B4-BE49-F238E27FC236}">
                <a16:creationId xmlns:a16="http://schemas.microsoft.com/office/drawing/2014/main" id="{CAF2ED04-E1F5-06BB-39B0-7260A5F363AB}"/>
              </a:ext>
            </a:extLst>
          </p:cNvPr>
          <p:cNvSpPr>
            <a:spLocks noGrp="1"/>
          </p:cNvSpPr>
          <p:nvPr>
            <p:ph type="title"/>
          </p:nvPr>
        </p:nvSpPr>
        <p:spPr>
          <a:xfrm>
            <a:off x="550864" y="3428998"/>
            <a:ext cx="4154951" cy="2808289"/>
          </a:xfrm>
        </p:spPr>
        <p:txBody>
          <a:bodyPr/>
          <a:lstStyle/>
          <a:p>
            <a:r>
              <a:rPr lang="en-US"/>
              <a:t>Click to edit Master title style</a:t>
            </a:r>
            <a:endParaRPr lang="en-GB"/>
          </a:p>
        </p:txBody>
      </p:sp>
      <p:sp>
        <p:nvSpPr>
          <p:cNvPr id="7" name="Picture Placeholder 5">
            <a:extLst>
              <a:ext uri="{FF2B5EF4-FFF2-40B4-BE49-F238E27FC236}">
                <a16:creationId xmlns:a16="http://schemas.microsoft.com/office/drawing/2014/main" id="{1AE545AD-7B81-261B-9960-D8D16AEC2741}"/>
              </a:ext>
            </a:extLst>
          </p:cNvPr>
          <p:cNvSpPr>
            <a:spLocks noGrp="1"/>
          </p:cNvSpPr>
          <p:nvPr>
            <p:ph type="pic" sz="quarter" idx="13"/>
          </p:nvPr>
        </p:nvSpPr>
        <p:spPr>
          <a:xfrm>
            <a:off x="0" y="0"/>
            <a:ext cx="12192000" cy="3041650"/>
          </a:xfrm>
        </p:spPr>
        <p:txBody>
          <a:bodyPr/>
          <a:lstStyle>
            <a:lvl1pPr marL="9525" indent="0" algn="ctr">
              <a:buNone/>
              <a:defRPr/>
            </a:lvl1pPr>
          </a:lstStyle>
          <a:p>
            <a:r>
              <a:rPr lang="en-US"/>
              <a:t>Click icon to add picture</a:t>
            </a:r>
            <a:endParaRPr lang="en-GB"/>
          </a:p>
        </p:txBody>
      </p:sp>
      <p:sp>
        <p:nvSpPr>
          <p:cNvPr id="8" name="Text Placeholder 8">
            <a:extLst>
              <a:ext uri="{FF2B5EF4-FFF2-40B4-BE49-F238E27FC236}">
                <a16:creationId xmlns:a16="http://schemas.microsoft.com/office/drawing/2014/main" id="{84F37C8A-BC83-A6DE-1924-F82829270B10}"/>
              </a:ext>
            </a:extLst>
          </p:cNvPr>
          <p:cNvSpPr>
            <a:spLocks noGrp="1"/>
          </p:cNvSpPr>
          <p:nvPr>
            <p:ph type="body" sz="quarter" idx="14" hasCustomPrompt="1"/>
          </p:nvPr>
        </p:nvSpPr>
        <p:spPr>
          <a:xfrm>
            <a:off x="5363737" y="3428998"/>
            <a:ext cx="6277399" cy="2808289"/>
          </a:xfrm>
        </p:spPr>
        <p:txBody>
          <a:bodyPr anchor="t"/>
          <a:lstStyle>
            <a:lvl1pPr marL="9525" indent="0">
              <a:buNone/>
              <a:defRPr/>
            </a:lvl1pPr>
          </a:lstStyle>
          <a:p>
            <a:pPr lvl="0"/>
            <a:r>
              <a:rPr lang="en-GB"/>
              <a:t>Click to add caption</a:t>
            </a:r>
          </a:p>
        </p:txBody>
      </p:sp>
      <p:sp>
        <p:nvSpPr>
          <p:cNvPr id="9" name="Date Placeholder 8">
            <a:extLst>
              <a:ext uri="{FF2B5EF4-FFF2-40B4-BE49-F238E27FC236}">
                <a16:creationId xmlns:a16="http://schemas.microsoft.com/office/drawing/2014/main" id="{B618CFDF-100C-360A-BF5A-F2DCBC091A1B}"/>
              </a:ext>
            </a:extLst>
          </p:cNvPr>
          <p:cNvSpPr>
            <a:spLocks noGrp="1"/>
          </p:cNvSpPr>
          <p:nvPr>
            <p:ph type="dt" sz="half" idx="15"/>
          </p:nvPr>
        </p:nvSpPr>
        <p:spPr/>
        <p:txBody>
          <a:bodyPr/>
          <a:lstStyle/>
          <a:p>
            <a:fld id="{323C7BE1-67B9-5941-A9CD-FE6AEB98B9F2}" type="datetime1">
              <a:rPr lang="sv-SE" smtClean="0"/>
              <a:t>2025-05-25</a:t>
            </a:fld>
            <a:endParaRPr lang="en-GB"/>
          </a:p>
        </p:txBody>
      </p:sp>
      <p:sp>
        <p:nvSpPr>
          <p:cNvPr id="10" name="Footer Placeholder 9">
            <a:extLst>
              <a:ext uri="{FF2B5EF4-FFF2-40B4-BE49-F238E27FC236}">
                <a16:creationId xmlns:a16="http://schemas.microsoft.com/office/drawing/2014/main" id="{0277E4C1-AE49-31FF-3B58-5E86FF5A71FC}"/>
              </a:ext>
            </a:extLst>
          </p:cNvPr>
          <p:cNvSpPr>
            <a:spLocks noGrp="1"/>
          </p:cNvSpPr>
          <p:nvPr>
            <p:ph type="ftr" sz="quarter" idx="16"/>
          </p:nvPr>
        </p:nvSpPr>
        <p:spPr/>
        <p:txBody>
          <a:bodyPr/>
          <a:lstStyle/>
          <a:p>
            <a:r>
              <a:rPr lang="en-GB"/>
              <a:t>YOUR DEPARTMENT NAME</a:t>
            </a:r>
          </a:p>
        </p:txBody>
      </p:sp>
      <p:sp>
        <p:nvSpPr>
          <p:cNvPr id="11" name="Slide Number Placeholder 10">
            <a:extLst>
              <a:ext uri="{FF2B5EF4-FFF2-40B4-BE49-F238E27FC236}">
                <a16:creationId xmlns:a16="http://schemas.microsoft.com/office/drawing/2014/main" id="{7A6C9A32-AD9D-F769-6831-DE60979F32BF}"/>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280903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4C93F59-B60F-D0E3-FCBD-F2307DD34E5C}"/>
              </a:ext>
            </a:extLst>
          </p:cNvPr>
          <p:cNvSpPr>
            <a:spLocks noGrp="1"/>
          </p:cNvSpPr>
          <p:nvPr>
            <p:ph type="dt" sz="half" idx="18"/>
          </p:nvPr>
        </p:nvSpPr>
        <p:spPr/>
        <p:txBody>
          <a:bodyPr/>
          <a:lstStyle/>
          <a:p>
            <a:fld id="{323C7BE1-67B9-5941-A9CD-FE6AEB98B9F2}" type="datetime1">
              <a:rPr lang="sv-SE" smtClean="0"/>
              <a:t>2025-05-25</a:t>
            </a:fld>
            <a:endParaRPr lang="en-GB"/>
          </a:p>
        </p:txBody>
      </p:sp>
      <p:sp>
        <p:nvSpPr>
          <p:cNvPr id="6" name="Footer Placeholder 5">
            <a:extLst>
              <a:ext uri="{FF2B5EF4-FFF2-40B4-BE49-F238E27FC236}">
                <a16:creationId xmlns:a16="http://schemas.microsoft.com/office/drawing/2014/main" id="{89A19A58-CD87-7B38-0976-2A96CAE90C2A}"/>
              </a:ext>
            </a:extLst>
          </p:cNvPr>
          <p:cNvSpPr>
            <a:spLocks noGrp="1"/>
          </p:cNvSpPr>
          <p:nvPr>
            <p:ph type="ftr" sz="quarter" idx="19"/>
          </p:nvPr>
        </p:nvSpPr>
        <p:spPr/>
        <p:txBody>
          <a:bodyPr/>
          <a:lstStyle/>
          <a:p>
            <a:r>
              <a:rPr lang="en-GB"/>
              <a:t>YOUR DEPARTMENT NAME</a:t>
            </a:r>
          </a:p>
        </p:txBody>
      </p:sp>
      <p:sp>
        <p:nvSpPr>
          <p:cNvPr id="8" name="Slide Number Placeholder 7">
            <a:extLst>
              <a:ext uri="{FF2B5EF4-FFF2-40B4-BE49-F238E27FC236}">
                <a16:creationId xmlns:a16="http://schemas.microsoft.com/office/drawing/2014/main" id="{ED569BA2-1B7B-D855-978F-589CB7451A40}"/>
              </a:ext>
            </a:extLst>
          </p:cNvPr>
          <p:cNvSpPr>
            <a:spLocks noGrp="1"/>
          </p:cNvSpPr>
          <p:nvPr>
            <p:ph type="sldNum" sz="quarter" idx="20"/>
          </p:nvPr>
        </p:nvSpPr>
        <p:spPr/>
        <p:txBody>
          <a:bodyPr/>
          <a:lstStyle/>
          <a:p>
            <a:fld id="{B3284CE9-EFAB-9F4B-868A-1F02DB69B64D}" type="slidenum">
              <a:rPr lang="en-GB" smtClean="0"/>
              <a:pPr/>
              <a:t>‹#›</a:t>
            </a:fld>
            <a:endParaRPr lang="en-GB"/>
          </a:p>
        </p:txBody>
      </p:sp>
      <p:sp>
        <p:nvSpPr>
          <p:cNvPr id="2" name="Picture Placeholder 5">
            <a:extLst>
              <a:ext uri="{FF2B5EF4-FFF2-40B4-BE49-F238E27FC236}">
                <a16:creationId xmlns:a16="http://schemas.microsoft.com/office/drawing/2014/main" id="{184105F8-38BB-24C1-11F2-87DB61001928}"/>
              </a:ext>
            </a:extLst>
          </p:cNvPr>
          <p:cNvSpPr>
            <a:spLocks noGrp="1"/>
          </p:cNvSpPr>
          <p:nvPr>
            <p:ph type="pic" sz="quarter" idx="13"/>
          </p:nvPr>
        </p:nvSpPr>
        <p:spPr>
          <a:xfrm>
            <a:off x="4069890" y="-3555"/>
            <a:ext cx="4078800" cy="6530400"/>
          </a:xfrm>
        </p:spPr>
        <p:txBody>
          <a:bodyPr/>
          <a:lstStyle>
            <a:lvl1pPr marL="9525" indent="0" algn="ctr">
              <a:buNone/>
              <a:defRPr/>
            </a:lvl1pPr>
          </a:lstStyle>
          <a:p>
            <a:r>
              <a:rPr lang="en-US"/>
              <a:t>Click icon to add picture</a:t>
            </a:r>
            <a:endParaRPr lang="en-GB"/>
          </a:p>
        </p:txBody>
      </p:sp>
      <p:sp>
        <p:nvSpPr>
          <p:cNvPr id="3" name="Picture Placeholder 3">
            <a:extLst>
              <a:ext uri="{FF2B5EF4-FFF2-40B4-BE49-F238E27FC236}">
                <a16:creationId xmlns:a16="http://schemas.microsoft.com/office/drawing/2014/main" id="{B9F55A1C-CFB8-E914-9D12-29631518BA4E}"/>
              </a:ext>
            </a:extLst>
          </p:cNvPr>
          <p:cNvSpPr>
            <a:spLocks noGrp="1"/>
          </p:cNvSpPr>
          <p:nvPr>
            <p:ph type="pic" sz="quarter" idx="16"/>
          </p:nvPr>
        </p:nvSpPr>
        <p:spPr>
          <a:xfrm>
            <a:off x="-4248" y="-3555"/>
            <a:ext cx="4078800" cy="6530400"/>
          </a:xfrm>
        </p:spPr>
        <p:txBody>
          <a:bodyPr/>
          <a:lstStyle>
            <a:lvl1pPr marL="12700" indent="0" algn="ctr">
              <a:buNone/>
              <a:defRPr/>
            </a:lvl1pPr>
          </a:lstStyle>
          <a:p>
            <a:r>
              <a:rPr lang="en-US"/>
              <a:t>Click icon to add picture</a:t>
            </a:r>
            <a:endParaRPr lang="en-GB"/>
          </a:p>
        </p:txBody>
      </p:sp>
      <p:sp>
        <p:nvSpPr>
          <p:cNvPr id="4" name="Picture Placeholder 3">
            <a:extLst>
              <a:ext uri="{FF2B5EF4-FFF2-40B4-BE49-F238E27FC236}">
                <a16:creationId xmlns:a16="http://schemas.microsoft.com/office/drawing/2014/main" id="{AFEB3610-0A9D-CE86-1E1E-75073453F00C}"/>
              </a:ext>
            </a:extLst>
          </p:cNvPr>
          <p:cNvSpPr>
            <a:spLocks noGrp="1"/>
          </p:cNvSpPr>
          <p:nvPr>
            <p:ph type="pic" sz="quarter" idx="17"/>
          </p:nvPr>
        </p:nvSpPr>
        <p:spPr>
          <a:xfrm>
            <a:off x="8134574" y="-3555"/>
            <a:ext cx="4078800" cy="6530400"/>
          </a:xfrm>
        </p:spPr>
        <p:txBody>
          <a:bodyPr/>
          <a:lstStyle>
            <a:lvl1pPr marL="12700" indent="0" algn="ctr">
              <a:buNone/>
              <a:defRPr/>
            </a:lvl1pPr>
          </a:lstStyle>
          <a:p>
            <a:r>
              <a:rPr lang="en-US"/>
              <a:t>Click icon to add picture</a:t>
            </a:r>
            <a:endParaRPr lang="en-GB"/>
          </a:p>
        </p:txBody>
      </p:sp>
    </p:spTree>
    <p:extLst>
      <p:ext uri="{BB962C8B-B14F-4D97-AF65-F5344CB8AC3E}">
        <p14:creationId xmlns:p14="http://schemas.microsoft.com/office/powerpoint/2010/main" val="829874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ption witith 4 poin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ECE1C-D411-6E74-937B-3932386CF1D0}"/>
              </a:ext>
            </a:extLst>
          </p:cNvPr>
          <p:cNvSpPr/>
          <p:nvPr/>
        </p:nvSpPr>
        <p:spPr>
          <a:xfrm>
            <a:off x="0" y="0"/>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a:t>Click to add caption</a:t>
            </a:r>
          </a:p>
        </p:txBody>
      </p:sp>
      <p:sp>
        <p:nvSpPr>
          <p:cNvPr id="28" name="Rectangle 27">
            <a:extLst>
              <a:ext uri="{FF2B5EF4-FFF2-40B4-BE49-F238E27FC236}">
                <a16:creationId xmlns:a16="http://schemas.microsoft.com/office/drawing/2014/main" id="{43E6B036-4655-0FEE-85B3-31335215EA39}"/>
              </a:ext>
            </a:extLst>
          </p:cNvPr>
          <p:cNvSpPr/>
          <p:nvPr userDrawn="1"/>
        </p:nvSpPr>
        <p:spPr>
          <a:xfrm>
            <a:off x="4549236" y="1091391"/>
            <a:ext cx="2991600" cy="2068921"/>
          </a:xfrm>
          <a:prstGeom prst="rect">
            <a:avLst/>
          </a:prstGeom>
          <a:solidFill>
            <a:srgbClr val="88A5BD"/>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2" name="Rectangle 41">
            <a:extLst>
              <a:ext uri="{FF2B5EF4-FFF2-40B4-BE49-F238E27FC236}">
                <a16:creationId xmlns:a16="http://schemas.microsoft.com/office/drawing/2014/main" id="{7A36EA57-3A07-C1CA-EEE8-C11008E9D8DA}"/>
              </a:ext>
            </a:extLst>
          </p:cNvPr>
          <p:cNvSpPr/>
          <p:nvPr userDrawn="1"/>
        </p:nvSpPr>
        <p:spPr>
          <a:xfrm>
            <a:off x="7817598" y="1091392"/>
            <a:ext cx="2991600" cy="2068920"/>
          </a:xfrm>
          <a:prstGeom prst="rect">
            <a:avLst/>
          </a:prstGeom>
          <a:solidFill>
            <a:srgbClr val="476A89"/>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9" name="Rectangle 28">
            <a:extLst>
              <a:ext uri="{FF2B5EF4-FFF2-40B4-BE49-F238E27FC236}">
                <a16:creationId xmlns:a16="http://schemas.microsoft.com/office/drawing/2014/main" id="{E92E6DD9-6111-4BF6-2F72-6F2EFC9F1C1C}"/>
              </a:ext>
            </a:extLst>
          </p:cNvPr>
          <p:cNvSpPr/>
          <p:nvPr userDrawn="1"/>
        </p:nvSpPr>
        <p:spPr>
          <a:xfrm>
            <a:off x="4549235" y="3449177"/>
            <a:ext cx="2991600" cy="2068921"/>
          </a:xfrm>
          <a:prstGeom prst="rect">
            <a:avLst/>
          </a:prstGeom>
          <a:solidFill>
            <a:srgbClr val="476A89"/>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3" name="Rectangle 42">
            <a:extLst>
              <a:ext uri="{FF2B5EF4-FFF2-40B4-BE49-F238E27FC236}">
                <a16:creationId xmlns:a16="http://schemas.microsoft.com/office/drawing/2014/main" id="{A346ED70-AFD8-1768-27C0-6CD661BF023B}"/>
              </a:ext>
            </a:extLst>
          </p:cNvPr>
          <p:cNvSpPr/>
          <p:nvPr userDrawn="1"/>
        </p:nvSpPr>
        <p:spPr>
          <a:xfrm>
            <a:off x="7800881" y="3449178"/>
            <a:ext cx="2991600" cy="2068920"/>
          </a:xfrm>
          <a:prstGeom prst="rect">
            <a:avLst/>
          </a:prstGeom>
          <a:solidFill>
            <a:srgbClr val="88A5BD"/>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32" name="Text Placeholder 22">
            <a:extLst>
              <a:ext uri="{FF2B5EF4-FFF2-40B4-BE49-F238E27FC236}">
                <a16:creationId xmlns:a16="http://schemas.microsoft.com/office/drawing/2014/main" id="{C88D7A24-AE17-A08C-E87F-7AEB6EAACF99}"/>
              </a:ext>
            </a:extLst>
          </p:cNvPr>
          <p:cNvSpPr>
            <a:spLocks noGrp="1"/>
          </p:cNvSpPr>
          <p:nvPr>
            <p:ph type="body" sz="quarter" idx="14"/>
          </p:nvPr>
        </p:nvSpPr>
        <p:spPr>
          <a:xfrm>
            <a:off x="4653888" y="1240628"/>
            <a:ext cx="2756846" cy="1740315"/>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3" name="Text Placeholder 22">
            <a:extLst>
              <a:ext uri="{FF2B5EF4-FFF2-40B4-BE49-F238E27FC236}">
                <a16:creationId xmlns:a16="http://schemas.microsoft.com/office/drawing/2014/main" id="{A54C96CC-E3CA-763C-6B6D-E5825CF6B33E}"/>
              </a:ext>
            </a:extLst>
          </p:cNvPr>
          <p:cNvSpPr>
            <a:spLocks noGrp="1"/>
          </p:cNvSpPr>
          <p:nvPr>
            <p:ph type="body" sz="quarter" idx="15"/>
          </p:nvPr>
        </p:nvSpPr>
        <p:spPr>
          <a:xfrm>
            <a:off x="7934975" y="1230810"/>
            <a:ext cx="2756846" cy="1750133"/>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4" name="Text Placeholder 22">
            <a:extLst>
              <a:ext uri="{FF2B5EF4-FFF2-40B4-BE49-F238E27FC236}">
                <a16:creationId xmlns:a16="http://schemas.microsoft.com/office/drawing/2014/main" id="{2E0F23E1-3B4B-E0CD-82FF-5435DE7D994B}"/>
              </a:ext>
            </a:extLst>
          </p:cNvPr>
          <p:cNvSpPr>
            <a:spLocks noGrp="1"/>
          </p:cNvSpPr>
          <p:nvPr>
            <p:ph type="body" sz="quarter" idx="16"/>
          </p:nvPr>
        </p:nvSpPr>
        <p:spPr>
          <a:xfrm>
            <a:off x="4653888" y="3595210"/>
            <a:ext cx="2756846" cy="1744885"/>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5" name="Text Placeholder 22">
            <a:extLst>
              <a:ext uri="{FF2B5EF4-FFF2-40B4-BE49-F238E27FC236}">
                <a16:creationId xmlns:a16="http://schemas.microsoft.com/office/drawing/2014/main" id="{722AE1EA-A787-9823-7467-ECEBF12C30F8}"/>
              </a:ext>
            </a:extLst>
          </p:cNvPr>
          <p:cNvSpPr>
            <a:spLocks noGrp="1"/>
          </p:cNvSpPr>
          <p:nvPr>
            <p:ph type="body" sz="quarter" idx="19"/>
          </p:nvPr>
        </p:nvSpPr>
        <p:spPr>
          <a:xfrm>
            <a:off x="7934975" y="3610612"/>
            <a:ext cx="2756846" cy="1729483"/>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44" name="Oval 43">
            <a:extLst>
              <a:ext uri="{FF2B5EF4-FFF2-40B4-BE49-F238E27FC236}">
                <a16:creationId xmlns:a16="http://schemas.microsoft.com/office/drawing/2014/main" id="{49796738-36BC-F7AE-29F1-DD341C3B42E8}"/>
              </a:ext>
            </a:extLst>
          </p:cNvPr>
          <p:cNvSpPr/>
          <p:nvPr userDrawn="1"/>
        </p:nvSpPr>
        <p:spPr>
          <a:xfrm>
            <a:off x="4330186" y="953925"/>
            <a:ext cx="491387" cy="491387"/>
          </a:xfrm>
          <a:prstGeom prst="ellipse">
            <a:avLst/>
          </a:prstGeom>
          <a:solidFill>
            <a:srgbClr val="E2EEF7"/>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1</a:t>
            </a:r>
          </a:p>
        </p:txBody>
      </p:sp>
      <p:sp>
        <p:nvSpPr>
          <p:cNvPr id="45" name="Oval 44">
            <a:extLst>
              <a:ext uri="{FF2B5EF4-FFF2-40B4-BE49-F238E27FC236}">
                <a16:creationId xmlns:a16="http://schemas.microsoft.com/office/drawing/2014/main" id="{9C2FA399-69BD-B076-8F58-64D744C8C3BC}"/>
              </a:ext>
            </a:extLst>
          </p:cNvPr>
          <p:cNvSpPr/>
          <p:nvPr userDrawn="1"/>
        </p:nvSpPr>
        <p:spPr>
          <a:xfrm>
            <a:off x="7605792" y="961474"/>
            <a:ext cx="491387" cy="491387"/>
          </a:xfrm>
          <a:prstGeom prst="ellipse">
            <a:avLst/>
          </a:prstGeom>
          <a:solidFill>
            <a:srgbClr val="E2EEF7"/>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2</a:t>
            </a:r>
          </a:p>
        </p:txBody>
      </p:sp>
      <p:sp>
        <p:nvSpPr>
          <p:cNvPr id="38" name="Oval 37">
            <a:extLst>
              <a:ext uri="{FF2B5EF4-FFF2-40B4-BE49-F238E27FC236}">
                <a16:creationId xmlns:a16="http://schemas.microsoft.com/office/drawing/2014/main" id="{F2BECDFE-2BC0-FBC9-9650-0766866959EE}"/>
              </a:ext>
            </a:extLst>
          </p:cNvPr>
          <p:cNvSpPr/>
          <p:nvPr userDrawn="1"/>
        </p:nvSpPr>
        <p:spPr>
          <a:xfrm>
            <a:off x="4324541" y="3306347"/>
            <a:ext cx="491387" cy="491387"/>
          </a:xfrm>
          <a:prstGeom prst="ellipse">
            <a:avLst/>
          </a:prstGeom>
          <a:solidFill>
            <a:srgbClr val="CFDBE4"/>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3</a:t>
            </a:r>
          </a:p>
        </p:txBody>
      </p:sp>
      <p:sp>
        <p:nvSpPr>
          <p:cNvPr id="39" name="Oval 38">
            <a:extLst>
              <a:ext uri="{FF2B5EF4-FFF2-40B4-BE49-F238E27FC236}">
                <a16:creationId xmlns:a16="http://schemas.microsoft.com/office/drawing/2014/main" id="{0BBEF07B-4B98-EAF1-DDC9-461A9FD8F7D8}"/>
              </a:ext>
            </a:extLst>
          </p:cNvPr>
          <p:cNvSpPr/>
          <p:nvPr userDrawn="1"/>
        </p:nvSpPr>
        <p:spPr>
          <a:xfrm>
            <a:off x="7617091" y="3313896"/>
            <a:ext cx="491387" cy="491387"/>
          </a:xfrm>
          <a:prstGeom prst="ellipse">
            <a:avLst/>
          </a:prstGeom>
          <a:solidFill>
            <a:srgbClr val="CFDBE4"/>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4</a:t>
            </a:r>
          </a:p>
        </p:txBody>
      </p:sp>
      <p:sp>
        <p:nvSpPr>
          <p:cNvPr id="7" name="Date Placeholder 6">
            <a:extLst>
              <a:ext uri="{FF2B5EF4-FFF2-40B4-BE49-F238E27FC236}">
                <a16:creationId xmlns:a16="http://schemas.microsoft.com/office/drawing/2014/main" id="{FF1BE7B8-3FA6-FF57-7435-FD5AC5667233}"/>
              </a:ext>
            </a:extLst>
          </p:cNvPr>
          <p:cNvSpPr>
            <a:spLocks noGrp="1"/>
          </p:cNvSpPr>
          <p:nvPr>
            <p:ph type="dt" sz="half" idx="20"/>
          </p:nvPr>
        </p:nvSpPr>
        <p:spPr/>
        <p:txBody>
          <a:bodyPr/>
          <a:lstStyle/>
          <a:p>
            <a:fld id="{323C7BE1-67B9-5941-A9CD-FE6AEB98B9F2}" type="datetime1">
              <a:rPr lang="sv-SE" smtClean="0"/>
              <a:t>2025-05-25</a:t>
            </a:fld>
            <a:endParaRPr lang="en-GB"/>
          </a:p>
        </p:txBody>
      </p:sp>
      <p:sp>
        <p:nvSpPr>
          <p:cNvPr id="8" name="Footer Placeholder 7">
            <a:extLst>
              <a:ext uri="{FF2B5EF4-FFF2-40B4-BE49-F238E27FC236}">
                <a16:creationId xmlns:a16="http://schemas.microsoft.com/office/drawing/2014/main" id="{6F31B831-34BC-B6D5-A89A-DB37AD8430D3}"/>
              </a:ext>
            </a:extLst>
          </p:cNvPr>
          <p:cNvSpPr>
            <a:spLocks noGrp="1"/>
          </p:cNvSpPr>
          <p:nvPr>
            <p:ph type="ftr" sz="quarter" idx="21"/>
          </p:nvPr>
        </p:nvSpPr>
        <p:spPr/>
        <p:txBody>
          <a:bodyPr/>
          <a:lstStyle/>
          <a:p>
            <a:r>
              <a:rPr lang="en-GB"/>
              <a:t>YOUR DEPARTMENT NAME</a:t>
            </a:r>
          </a:p>
        </p:txBody>
      </p:sp>
      <p:sp>
        <p:nvSpPr>
          <p:cNvPr id="9" name="Slide Number Placeholder 8">
            <a:extLst>
              <a:ext uri="{FF2B5EF4-FFF2-40B4-BE49-F238E27FC236}">
                <a16:creationId xmlns:a16="http://schemas.microsoft.com/office/drawing/2014/main" id="{0E6224D1-4788-EBC5-C867-F0A6628884B9}"/>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97610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ption with 6 poin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ECE1C-D411-6E74-937B-3932386CF1D0}"/>
              </a:ext>
            </a:extLst>
          </p:cNvPr>
          <p:cNvSpPr/>
          <p:nvPr userDrawn="1"/>
        </p:nvSpPr>
        <p:spPr>
          <a:xfrm>
            <a:off x="0" y="0"/>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a:t>Click to add caption</a:t>
            </a:r>
          </a:p>
        </p:txBody>
      </p:sp>
      <p:sp>
        <p:nvSpPr>
          <p:cNvPr id="19" name="Rectangle 18">
            <a:extLst>
              <a:ext uri="{FF2B5EF4-FFF2-40B4-BE49-F238E27FC236}">
                <a16:creationId xmlns:a16="http://schemas.microsoft.com/office/drawing/2014/main" id="{6D208B50-2B79-8C21-53DA-A1C2C543DEB9}"/>
              </a:ext>
            </a:extLst>
          </p:cNvPr>
          <p:cNvSpPr/>
          <p:nvPr/>
        </p:nvSpPr>
        <p:spPr>
          <a:xfrm>
            <a:off x="4549236" y="606471"/>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0" name="Rectangle 19">
            <a:extLst>
              <a:ext uri="{FF2B5EF4-FFF2-40B4-BE49-F238E27FC236}">
                <a16:creationId xmlns:a16="http://schemas.microsoft.com/office/drawing/2014/main" id="{E651CDC4-8E6A-DB2D-DEA4-0EE8E128837C}"/>
              </a:ext>
            </a:extLst>
          </p:cNvPr>
          <p:cNvSpPr/>
          <p:nvPr/>
        </p:nvSpPr>
        <p:spPr>
          <a:xfrm>
            <a:off x="4549235" y="2520900"/>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1" name="Rectangle 20">
            <a:extLst>
              <a:ext uri="{FF2B5EF4-FFF2-40B4-BE49-F238E27FC236}">
                <a16:creationId xmlns:a16="http://schemas.microsoft.com/office/drawing/2014/main" id="{AC028CB6-B5A7-3361-2E91-5C67DEB799EE}"/>
              </a:ext>
            </a:extLst>
          </p:cNvPr>
          <p:cNvSpPr/>
          <p:nvPr/>
        </p:nvSpPr>
        <p:spPr>
          <a:xfrm>
            <a:off x="4549235" y="4435328"/>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2" name="Rectangle 21">
            <a:extLst>
              <a:ext uri="{FF2B5EF4-FFF2-40B4-BE49-F238E27FC236}">
                <a16:creationId xmlns:a16="http://schemas.microsoft.com/office/drawing/2014/main" id="{44A95660-B1F4-6C84-69D4-981E9CECFAB7}"/>
              </a:ext>
            </a:extLst>
          </p:cNvPr>
          <p:cNvSpPr/>
          <p:nvPr/>
        </p:nvSpPr>
        <p:spPr>
          <a:xfrm>
            <a:off x="7817598" y="606471"/>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3" name="Rectangle 22">
            <a:extLst>
              <a:ext uri="{FF2B5EF4-FFF2-40B4-BE49-F238E27FC236}">
                <a16:creationId xmlns:a16="http://schemas.microsoft.com/office/drawing/2014/main" id="{8F4B6B96-864A-6FF4-022B-5DA76F25988C}"/>
              </a:ext>
            </a:extLst>
          </p:cNvPr>
          <p:cNvSpPr/>
          <p:nvPr/>
        </p:nvSpPr>
        <p:spPr>
          <a:xfrm>
            <a:off x="7800881" y="2520900"/>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4" name="Rectangle 23">
            <a:extLst>
              <a:ext uri="{FF2B5EF4-FFF2-40B4-BE49-F238E27FC236}">
                <a16:creationId xmlns:a16="http://schemas.microsoft.com/office/drawing/2014/main" id="{74C57BC9-B922-0747-CEBD-68F471CA18F5}"/>
              </a:ext>
            </a:extLst>
          </p:cNvPr>
          <p:cNvSpPr/>
          <p:nvPr/>
        </p:nvSpPr>
        <p:spPr>
          <a:xfrm>
            <a:off x="7817598" y="4466130"/>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5" name="Text Placeholder 22">
            <a:extLst>
              <a:ext uri="{FF2B5EF4-FFF2-40B4-BE49-F238E27FC236}">
                <a16:creationId xmlns:a16="http://schemas.microsoft.com/office/drawing/2014/main" id="{2A33ADC4-A986-9FCF-D085-B902604C846A}"/>
              </a:ext>
            </a:extLst>
          </p:cNvPr>
          <p:cNvSpPr>
            <a:spLocks noGrp="1"/>
          </p:cNvSpPr>
          <p:nvPr>
            <p:ph type="body" sz="quarter" idx="14"/>
          </p:nvPr>
        </p:nvSpPr>
        <p:spPr>
          <a:xfrm>
            <a:off x="4653888" y="755708"/>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6" name="Text Placeholder 22">
            <a:extLst>
              <a:ext uri="{FF2B5EF4-FFF2-40B4-BE49-F238E27FC236}">
                <a16:creationId xmlns:a16="http://schemas.microsoft.com/office/drawing/2014/main" id="{02CC3910-BA04-1277-8840-2305FADA1B58}"/>
              </a:ext>
            </a:extLst>
          </p:cNvPr>
          <p:cNvSpPr>
            <a:spLocks noGrp="1"/>
          </p:cNvSpPr>
          <p:nvPr>
            <p:ph type="body" sz="quarter" idx="15"/>
          </p:nvPr>
        </p:nvSpPr>
        <p:spPr>
          <a:xfrm>
            <a:off x="7934975" y="745889"/>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AF374DC-0A1D-76E5-1920-8535AC50ACAC}"/>
              </a:ext>
            </a:extLst>
          </p:cNvPr>
          <p:cNvSpPr>
            <a:spLocks noGrp="1"/>
          </p:cNvSpPr>
          <p:nvPr>
            <p:ph type="body" sz="quarter" idx="16"/>
          </p:nvPr>
        </p:nvSpPr>
        <p:spPr>
          <a:xfrm>
            <a:off x="4653888" y="2666933"/>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8" name="Text Placeholder 22">
            <a:extLst>
              <a:ext uri="{FF2B5EF4-FFF2-40B4-BE49-F238E27FC236}">
                <a16:creationId xmlns:a16="http://schemas.microsoft.com/office/drawing/2014/main" id="{450A8EED-9255-3A4F-488E-4F601FA7E3AE}"/>
              </a:ext>
            </a:extLst>
          </p:cNvPr>
          <p:cNvSpPr>
            <a:spLocks noGrp="1"/>
          </p:cNvSpPr>
          <p:nvPr>
            <p:ph type="body" sz="quarter" idx="17"/>
          </p:nvPr>
        </p:nvSpPr>
        <p:spPr>
          <a:xfrm>
            <a:off x="4666612" y="4581361"/>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9" name="Text Placeholder 22">
            <a:extLst>
              <a:ext uri="{FF2B5EF4-FFF2-40B4-BE49-F238E27FC236}">
                <a16:creationId xmlns:a16="http://schemas.microsoft.com/office/drawing/2014/main" id="{49BB1608-0AF7-3C20-5E21-830C77BD7EBD}"/>
              </a:ext>
            </a:extLst>
          </p:cNvPr>
          <p:cNvSpPr>
            <a:spLocks noGrp="1"/>
          </p:cNvSpPr>
          <p:nvPr>
            <p:ph type="body" sz="quarter" idx="19"/>
          </p:nvPr>
        </p:nvSpPr>
        <p:spPr>
          <a:xfrm>
            <a:off x="7934975" y="2682334"/>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0" name="Text Placeholder 22">
            <a:extLst>
              <a:ext uri="{FF2B5EF4-FFF2-40B4-BE49-F238E27FC236}">
                <a16:creationId xmlns:a16="http://schemas.microsoft.com/office/drawing/2014/main" id="{53B7A695-9987-AD63-B30E-609151C6A553}"/>
              </a:ext>
            </a:extLst>
          </p:cNvPr>
          <p:cNvSpPr>
            <a:spLocks noGrp="1"/>
          </p:cNvSpPr>
          <p:nvPr>
            <p:ph type="body" sz="quarter" idx="20"/>
          </p:nvPr>
        </p:nvSpPr>
        <p:spPr>
          <a:xfrm>
            <a:off x="7934975" y="4612163"/>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1" name="Oval 30">
            <a:extLst>
              <a:ext uri="{FF2B5EF4-FFF2-40B4-BE49-F238E27FC236}">
                <a16:creationId xmlns:a16="http://schemas.microsoft.com/office/drawing/2014/main" id="{4919F8AF-A4DE-E26B-C752-E86A235E3302}"/>
              </a:ext>
            </a:extLst>
          </p:cNvPr>
          <p:cNvSpPr>
            <a:spLocks noChangeAspect="1"/>
          </p:cNvSpPr>
          <p:nvPr/>
        </p:nvSpPr>
        <p:spPr>
          <a:xfrm>
            <a:off x="4386830" y="493280"/>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1</a:t>
            </a:r>
          </a:p>
        </p:txBody>
      </p:sp>
      <p:sp>
        <p:nvSpPr>
          <p:cNvPr id="32" name="Oval 31">
            <a:extLst>
              <a:ext uri="{FF2B5EF4-FFF2-40B4-BE49-F238E27FC236}">
                <a16:creationId xmlns:a16="http://schemas.microsoft.com/office/drawing/2014/main" id="{DE2DFD28-C116-548C-4D41-875DE9372F18}"/>
              </a:ext>
            </a:extLst>
          </p:cNvPr>
          <p:cNvSpPr>
            <a:spLocks noChangeAspect="1"/>
          </p:cNvSpPr>
          <p:nvPr/>
        </p:nvSpPr>
        <p:spPr>
          <a:xfrm>
            <a:off x="7654344" y="50082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2</a:t>
            </a:r>
          </a:p>
        </p:txBody>
      </p:sp>
      <p:sp>
        <p:nvSpPr>
          <p:cNvPr id="33" name="Oval 32">
            <a:extLst>
              <a:ext uri="{FF2B5EF4-FFF2-40B4-BE49-F238E27FC236}">
                <a16:creationId xmlns:a16="http://schemas.microsoft.com/office/drawing/2014/main" id="{A008AE9A-2CA1-77B3-11DE-4329DDA21F7D}"/>
              </a:ext>
            </a:extLst>
          </p:cNvPr>
          <p:cNvSpPr>
            <a:spLocks noChangeAspect="1"/>
          </p:cNvSpPr>
          <p:nvPr/>
        </p:nvSpPr>
        <p:spPr>
          <a:xfrm>
            <a:off x="4381185" y="2402345"/>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3</a:t>
            </a:r>
          </a:p>
        </p:txBody>
      </p:sp>
      <p:sp>
        <p:nvSpPr>
          <p:cNvPr id="34" name="Oval 33">
            <a:extLst>
              <a:ext uri="{FF2B5EF4-FFF2-40B4-BE49-F238E27FC236}">
                <a16:creationId xmlns:a16="http://schemas.microsoft.com/office/drawing/2014/main" id="{F5C44459-0D6E-B38B-271B-8C6FCD7ECFBA}"/>
              </a:ext>
            </a:extLst>
          </p:cNvPr>
          <p:cNvSpPr>
            <a:spLocks noChangeAspect="1"/>
          </p:cNvSpPr>
          <p:nvPr/>
        </p:nvSpPr>
        <p:spPr>
          <a:xfrm>
            <a:off x="7665643" y="2409894"/>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4</a:t>
            </a:r>
          </a:p>
        </p:txBody>
      </p:sp>
      <p:sp>
        <p:nvSpPr>
          <p:cNvPr id="35" name="Oval 34">
            <a:extLst>
              <a:ext uri="{FF2B5EF4-FFF2-40B4-BE49-F238E27FC236}">
                <a16:creationId xmlns:a16="http://schemas.microsoft.com/office/drawing/2014/main" id="{EA26D70C-3EA6-CB19-4E96-4CE61727CAF9}"/>
              </a:ext>
            </a:extLst>
          </p:cNvPr>
          <p:cNvSpPr>
            <a:spLocks noChangeAspect="1"/>
          </p:cNvSpPr>
          <p:nvPr/>
        </p:nvSpPr>
        <p:spPr>
          <a:xfrm>
            <a:off x="4392486" y="434529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5</a:t>
            </a:r>
          </a:p>
        </p:txBody>
      </p:sp>
      <p:sp>
        <p:nvSpPr>
          <p:cNvPr id="36" name="Oval 35">
            <a:extLst>
              <a:ext uri="{FF2B5EF4-FFF2-40B4-BE49-F238E27FC236}">
                <a16:creationId xmlns:a16="http://schemas.microsoft.com/office/drawing/2014/main" id="{8E1F13F7-83CA-8F60-9688-A8C0B383064D}"/>
              </a:ext>
            </a:extLst>
          </p:cNvPr>
          <p:cNvSpPr>
            <a:spLocks noChangeAspect="1"/>
          </p:cNvSpPr>
          <p:nvPr/>
        </p:nvSpPr>
        <p:spPr>
          <a:xfrm>
            <a:off x="7643056" y="4386736"/>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6</a:t>
            </a:r>
          </a:p>
        </p:txBody>
      </p:sp>
      <p:sp>
        <p:nvSpPr>
          <p:cNvPr id="7" name="Date Placeholder 6">
            <a:extLst>
              <a:ext uri="{FF2B5EF4-FFF2-40B4-BE49-F238E27FC236}">
                <a16:creationId xmlns:a16="http://schemas.microsoft.com/office/drawing/2014/main" id="{7A5F2AEB-420E-187E-1559-A3AF7D3EDEE6}"/>
              </a:ext>
            </a:extLst>
          </p:cNvPr>
          <p:cNvSpPr>
            <a:spLocks noGrp="1"/>
          </p:cNvSpPr>
          <p:nvPr>
            <p:ph type="dt" sz="half" idx="21"/>
          </p:nvPr>
        </p:nvSpPr>
        <p:spPr/>
        <p:txBody>
          <a:bodyPr/>
          <a:lstStyle/>
          <a:p>
            <a:fld id="{323C7BE1-67B9-5941-A9CD-FE6AEB98B9F2}" type="datetime1">
              <a:rPr lang="sv-SE" smtClean="0"/>
              <a:t>2025-05-25</a:t>
            </a:fld>
            <a:endParaRPr lang="en-GB"/>
          </a:p>
        </p:txBody>
      </p:sp>
      <p:sp>
        <p:nvSpPr>
          <p:cNvPr id="8" name="Footer Placeholder 7">
            <a:extLst>
              <a:ext uri="{FF2B5EF4-FFF2-40B4-BE49-F238E27FC236}">
                <a16:creationId xmlns:a16="http://schemas.microsoft.com/office/drawing/2014/main" id="{A71E5DBE-7694-45BE-98A3-C932B0B210D5}"/>
              </a:ext>
            </a:extLst>
          </p:cNvPr>
          <p:cNvSpPr>
            <a:spLocks noGrp="1"/>
          </p:cNvSpPr>
          <p:nvPr>
            <p:ph type="ftr" sz="quarter" idx="22"/>
          </p:nvPr>
        </p:nvSpPr>
        <p:spPr/>
        <p:txBody>
          <a:bodyPr/>
          <a:lstStyle/>
          <a:p>
            <a:r>
              <a:rPr lang="en-GB"/>
              <a:t>YOUR DEPARTMENT NAME</a:t>
            </a:r>
          </a:p>
        </p:txBody>
      </p:sp>
      <p:sp>
        <p:nvSpPr>
          <p:cNvPr id="9" name="Slide Number Placeholder 8">
            <a:extLst>
              <a:ext uri="{FF2B5EF4-FFF2-40B4-BE49-F238E27FC236}">
                <a16:creationId xmlns:a16="http://schemas.microsoft.com/office/drawing/2014/main" id="{B9C31AAB-CD55-94A4-CB51-01ACAAB26EF4}"/>
              </a:ext>
            </a:extLst>
          </p:cNvPr>
          <p:cNvSpPr>
            <a:spLocks noGrp="1"/>
          </p:cNvSpPr>
          <p:nvPr>
            <p:ph type="sldNum" sz="quarter" idx="23"/>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706521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25BCC7F3-C03C-3A89-5036-28E611B2B109}"/>
              </a:ext>
            </a:extLst>
          </p:cNvPr>
          <p:cNvSpPr>
            <a:spLocks noGrp="1"/>
          </p:cNvSpPr>
          <p:nvPr>
            <p:ph type="body" idx="1"/>
          </p:nvPr>
        </p:nvSpPr>
        <p:spPr>
          <a:xfrm>
            <a:off x="1915020" y="2639969"/>
            <a:ext cx="8330400" cy="1563373"/>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extBox 7">
            <a:extLst>
              <a:ext uri="{FF2B5EF4-FFF2-40B4-BE49-F238E27FC236}">
                <a16:creationId xmlns:a16="http://schemas.microsoft.com/office/drawing/2014/main" id="{48B287C4-1753-363B-D9F9-E5DE78DD00EA}"/>
              </a:ext>
            </a:extLst>
          </p:cNvPr>
          <p:cNvSpPr txBox="1"/>
          <p:nvPr userDrawn="1"/>
        </p:nvSpPr>
        <p:spPr>
          <a:xfrm>
            <a:off x="1903136" y="1687021"/>
            <a:ext cx="2494036" cy="646331"/>
          </a:xfrm>
          <a:prstGeom prst="rect">
            <a:avLst/>
          </a:prstGeom>
          <a:noFill/>
        </p:spPr>
        <p:txBody>
          <a:bodyPr wrap="square" lIns="0" rtlCol="0" anchor="b">
            <a:spAutoFit/>
          </a:bodyPr>
          <a:lstStyle/>
          <a:p>
            <a:r>
              <a:rPr lang="en-GB" sz="3600">
                <a:solidFill>
                  <a:srgbClr val="88A5BD"/>
                </a:solidFill>
              </a:rPr>
              <a:t>Contact</a:t>
            </a:r>
          </a:p>
        </p:txBody>
      </p:sp>
      <p:sp>
        <p:nvSpPr>
          <p:cNvPr id="2" name="Rectangle 1">
            <a:extLst>
              <a:ext uri="{FF2B5EF4-FFF2-40B4-BE49-F238E27FC236}">
                <a16:creationId xmlns:a16="http://schemas.microsoft.com/office/drawing/2014/main" id="{B16092C2-E1E0-8C47-CE4B-5C4368E4104C}"/>
              </a:ext>
            </a:extLst>
          </p:cNvPr>
          <p:cNvSpPr/>
          <p:nvPr userDrawn="1"/>
        </p:nvSpPr>
        <p:spPr>
          <a:xfrm>
            <a:off x="1932291" y="2431235"/>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a:extLst>
              <a:ext uri="{FF2B5EF4-FFF2-40B4-BE49-F238E27FC236}">
                <a16:creationId xmlns:a16="http://schemas.microsoft.com/office/drawing/2014/main" id="{3BC98513-73B4-BA37-74D4-B974B393B3FF}"/>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9" name="Footer Placeholder 8">
            <a:extLst>
              <a:ext uri="{FF2B5EF4-FFF2-40B4-BE49-F238E27FC236}">
                <a16:creationId xmlns:a16="http://schemas.microsoft.com/office/drawing/2014/main" id="{9CDEC919-A8F1-6AD5-FFB2-97BD4DD6A1B6}"/>
              </a:ext>
            </a:extLst>
          </p:cNvPr>
          <p:cNvSpPr>
            <a:spLocks noGrp="1"/>
          </p:cNvSpPr>
          <p:nvPr>
            <p:ph type="ftr" sz="quarter" idx="11"/>
          </p:nvPr>
        </p:nvSpPr>
        <p:spPr/>
        <p:txBody>
          <a:bodyPr/>
          <a:lstStyle/>
          <a:p>
            <a:r>
              <a:rPr lang="en-GB"/>
              <a:t>YOUR DEPARTMENT NAME</a:t>
            </a:r>
          </a:p>
        </p:txBody>
      </p:sp>
      <p:sp>
        <p:nvSpPr>
          <p:cNvPr id="10" name="Slide Number Placeholder 9">
            <a:extLst>
              <a:ext uri="{FF2B5EF4-FFF2-40B4-BE49-F238E27FC236}">
                <a16:creationId xmlns:a16="http://schemas.microsoft.com/office/drawing/2014/main" id="{3C381D5A-B147-D9B1-BCD8-FDC4C5B0EAAD}"/>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2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E0DC6-1F3A-DEB1-9319-C5B2EC4148D3}"/>
              </a:ext>
            </a:extLst>
          </p:cNvPr>
          <p:cNvPicPr>
            <a:picLocks noChangeAspect="1"/>
          </p:cNvPicPr>
          <p:nvPr userDrawn="1"/>
        </p:nvPicPr>
        <p:blipFill>
          <a:blip r:embed="rId2"/>
          <a:stretch>
            <a:fillRect/>
          </a:stretch>
        </p:blipFill>
        <p:spPr>
          <a:xfrm>
            <a:off x="4157457" y="2396412"/>
            <a:ext cx="3487317" cy="1718388"/>
          </a:xfrm>
          <a:prstGeom prst="rect">
            <a:avLst/>
          </a:prstGeom>
        </p:spPr>
      </p:pic>
    </p:spTree>
    <p:extLst>
      <p:ext uri="{BB962C8B-B14F-4D97-AF65-F5344CB8AC3E}">
        <p14:creationId xmlns:p14="http://schemas.microsoft.com/office/powerpoint/2010/main" val="294954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07B-19F9-BEC7-E6B2-3BD72BB02D94}"/>
              </a:ext>
            </a:extLst>
          </p:cNvPr>
          <p:cNvSpPr>
            <a:spLocks noGrp="1"/>
          </p:cNvSpPr>
          <p:nvPr>
            <p:ph type="title" hasCustomPrompt="1"/>
          </p:nvPr>
        </p:nvSpPr>
        <p:spPr>
          <a:xfrm>
            <a:off x="1912659" y="1745137"/>
            <a:ext cx="8330824" cy="1168652"/>
          </a:xfrm>
        </p:spPr>
        <p:txBody>
          <a:bodyPr anchor="b">
            <a:normAutofit/>
          </a:bodyPr>
          <a:lstStyle>
            <a:lvl1pPr>
              <a:defRPr sz="3600" b="0"/>
            </a:lvl1pPr>
          </a:lstStyle>
          <a:p>
            <a:r>
              <a:rPr lang="en-GB"/>
              <a:t>Click to add subsection title</a:t>
            </a:r>
          </a:p>
        </p:txBody>
      </p:sp>
      <p:sp>
        <p:nvSpPr>
          <p:cNvPr id="5" name="Rectangle 4">
            <a:extLst>
              <a:ext uri="{FF2B5EF4-FFF2-40B4-BE49-F238E27FC236}">
                <a16:creationId xmlns:a16="http://schemas.microsoft.com/office/drawing/2014/main" id="{645E0678-0AFB-FBE0-7737-66853E3F4237}"/>
              </a:ext>
            </a:extLst>
          </p:cNvPr>
          <p:cNvSpPr/>
          <p:nvPr userDrawn="1"/>
        </p:nvSpPr>
        <p:spPr>
          <a:xfrm>
            <a:off x="1932291" y="3019812"/>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647EDC20-FECA-E4BA-AA12-56643B9E9CEE}"/>
              </a:ext>
            </a:extLst>
          </p:cNvPr>
          <p:cNvSpPr>
            <a:spLocks noGrp="1"/>
          </p:cNvSpPr>
          <p:nvPr>
            <p:ph type="body" idx="1"/>
          </p:nvPr>
        </p:nvSpPr>
        <p:spPr>
          <a:xfrm>
            <a:off x="1921469" y="3219653"/>
            <a:ext cx="8330824" cy="741062"/>
          </a:xfrm>
        </p:spPr>
        <p:txBody>
          <a:bodyPr/>
          <a:lstStyle>
            <a:lvl1pPr marL="0" indent="0">
              <a:spcBef>
                <a:spcPts val="0"/>
              </a:spcBef>
              <a:buNone/>
              <a:defRPr sz="2400">
                <a:solidFill>
                  <a:srgbClr val="88A5B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Rectangle 3">
            <a:extLst>
              <a:ext uri="{FF2B5EF4-FFF2-40B4-BE49-F238E27FC236}">
                <a16:creationId xmlns:a16="http://schemas.microsoft.com/office/drawing/2014/main" id="{B62D1BAA-2707-DCF7-3710-5311C4B441B5}"/>
              </a:ext>
            </a:extLst>
          </p:cNvPr>
          <p:cNvSpPr/>
          <p:nvPr userDrawn="1"/>
        </p:nvSpPr>
        <p:spPr>
          <a:xfrm>
            <a:off x="-1792270" y="-1"/>
            <a:ext cx="1658228" cy="5740401"/>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Use this layout when you want to change topics within your presentation. </a:t>
            </a:r>
          </a:p>
          <a:p>
            <a:pPr algn="l"/>
            <a:endParaRPr lang="en-GB" sz="1200">
              <a:solidFill>
                <a:srgbClr val="1A1918"/>
              </a:solidFill>
            </a:endParaRPr>
          </a:p>
          <a:p>
            <a:pPr algn="l"/>
            <a:r>
              <a:rPr lang="en-GB" sz="1200">
                <a:solidFill>
                  <a:srgbClr val="1A1918"/>
                </a:solidFill>
              </a:rPr>
              <a:t>It</a:t>
            </a:r>
            <a:r>
              <a:rPr lang="en-GB" sz="1200" baseline="0">
                <a:solidFill>
                  <a:srgbClr val="1A1918"/>
                </a:solidFill>
              </a:rPr>
              <a:t> can also be used to pose a question. </a:t>
            </a:r>
          </a:p>
          <a:p>
            <a:pPr algn="l"/>
            <a:endParaRPr lang="en-GB" sz="1200" baseline="0">
              <a:solidFill>
                <a:srgbClr val="1A1918"/>
              </a:solidFill>
            </a:endParaRPr>
          </a:p>
          <a:p>
            <a:pPr algn="l"/>
            <a:r>
              <a:rPr lang="en-GB" sz="1200" baseline="0">
                <a:solidFill>
                  <a:srgbClr val="1A1918"/>
                </a:solidFill>
              </a:rPr>
              <a:t>It is not always necessary to fill in the blue subtext below the orange divider.</a:t>
            </a:r>
          </a:p>
          <a:p>
            <a:pPr algn="l"/>
            <a:endParaRPr lang="en-GB" sz="1200" baseline="0">
              <a:solidFill>
                <a:srgbClr val="1A1918"/>
              </a:solidFill>
            </a:endParaRPr>
          </a:p>
          <a:p>
            <a:pPr algn="l"/>
            <a:r>
              <a:rPr lang="en-GB" sz="1200" baseline="0">
                <a:solidFill>
                  <a:srgbClr val="1A1918"/>
                </a:solidFill>
              </a:rPr>
              <a:t>You might notice that the orange divider is animated. This is to help draw the viewer’s attention to a new subtopic or idea.</a:t>
            </a:r>
            <a:endParaRPr lang="en-GB" sz="1200">
              <a:solidFill>
                <a:srgbClr val="1A1918"/>
              </a:solidFill>
            </a:endParaRPr>
          </a:p>
          <a:p>
            <a:pPr algn="l"/>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p:txBody>
      </p:sp>
      <p:sp>
        <p:nvSpPr>
          <p:cNvPr id="6" name="Date Placeholder 5">
            <a:extLst>
              <a:ext uri="{FF2B5EF4-FFF2-40B4-BE49-F238E27FC236}">
                <a16:creationId xmlns:a16="http://schemas.microsoft.com/office/drawing/2014/main" id="{7E838C8D-4C57-E944-518B-AA59DEA54AF7}"/>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7" name="Footer Placeholder 6">
            <a:extLst>
              <a:ext uri="{FF2B5EF4-FFF2-40B4-BE49-F238E27FC236}">
                <a16:creationId xmlns:a16="http://schemas.microsoft.com/office/drawing/2014/main" id="{0FB3DF29-087D-ED22-083C-C2794FDDDAC9}"/>
              </a:ext>
            </a:extLst>
          </p:cNvPr>
          <p:cNvSpPr>
            <a:spLocks noGrp="1"/>
          </p:cNvSpPr>
          <p:nvPr>
            <p:ph type="ftr" sz="quarter" idx="11"/>
          </p:nvPr>
        </p:nvSpPr>
        <p:spPr/>
        <p:txBody>
          <a:bodyPr/>
          <a:lstStyle/>
          <a:p>
            <a:r>
              <a:rPr lang="en-GB"/>
              <a:t>YOUR DEPARTMENT NAME</a:t>
            </a:r>
          </a:p>
        </p:txBody>
      </p:sp>
      <p:sp>
        <p:nvSpPr>
          <p:cNvPr id="8" name="Slide Number Placeholder 7">
            <a:extLst>
              <a:ext uri="{FF2B5EF4-FFF2-40B4-BE49-F238E27FC236}">
                <a16:creationId xmlns:a16="http://schemas.microsoft.com/office/drawing/2014/main" id="{A7BC9E11-BC48-AFA7-EA17-E0C9597E2501}"/>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369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D7AA-36D9-8D4C-DE2E-ED7B7E5CF9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DFEDB8-96EA-A00A-00FB-FC83502AE73D}"/>
              </a:ext>
            </a:extLst>
          </p:cNvPr>
          <p:cNvSpPr>
            <a:spLocks noGrp="1"/>
          </p:cNvSpPr>
          <p:nvPr>
            <p:ph sz="half" idx="1"/>
          </p:nvPr>
        </p:nvSpPr>
        <p:spPr>
          <a:xfrm>
            <a:off x="557619" y="1275589"/>
            <a:ext cx="5468937" cy="4961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527DAC-0C51-5380-E6D3-361F3CC0CF1E}"/>
              </a:ext>
            </a:extLst>
          </p:cNvPr>
          <p:cNvSpPr>
            <a:spLocks noGrp="1"/>
          </p:cNvSpPr>
          <p:nvPr>
            <p:ph sz="half" idx="2"/>
          </p:nvPr>
        </p:nvSpPr>
        <p:spPr>
          <a:xfrm>
            <a:off x="6172199" y="1275589"/>
            <a:ext cx="5468937" cy="496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E58D841-927A-F1CF-8135-CE5815F5715D}"/>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10" name="Footer Placeholder 9">
            <a:extLst>
              <a:ext uri="{FF2B5EF4-FFF2-40B4-BE49-F238E27FC236}">
                <a16:creationId xmlns:a16="http://schemas.microsoft.com/office/drawing/2014/main" id="{908E3766-A099-16CD-4A8A-8B26AF0BA211}"/>
              </a:ext>
            </a:extLst>
          </p:cNvPr>
          <p:cNvSpPr>
            <a:spLocks noGrp="1"/>
          </p:cNvSpPr>
          <p:nvPr>
            <p:ph type="ftr" sz="quarter" idx="11"/>
          </p:nvPr>
        </p:nvSpPr>
        <p:spPr/>
        <p:txBody>
          <a:bodyPr/>
          <a:lstStyle/>
          <a:p>
            <a:r>
              <a:rPr lang="en-GB"/>
              <a:t>YOUR DEPARTMENT NAME</a:t>
            </a:r>
          </a:p>
        </p:txBody>
      </p:sp>
      <p:sp>
        <p:nvSpPr>
          <p:cNvPr id="11" name="Slide Number Placeholder 10">
            <a:extLst>
              <a:ext uri="{FF2B5EF4-FFF2-40B4-BE49-F238E27FC236}">
                <a16:creationId xmlns:a16="http://schemas.microsoft.com/office/drawing/2014/main" id="{787C8257-2740-2FB1-416C-FA4CA4C57DCB}"/>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6" name="Rectangle 5">
            <a:extLst>
              <a:ext uri="{FF2B5EF4-FFF2-40B4-BE49-F238E27FC236}">
                <a16:creationId xmlns:a16="http://schemas.microsoft.com/office/drawing/2014/main" id="{CBAD3437-DA4D-95E6-C604-B801DD490A2B}"/>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149499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4328-5D33-79E6-EA9D-106B6FDB4ACD}"/>
              </a:ext>
            </a:extLst>
          </p:cNvPr>
          <p:cNvSpPr>
            <a:spLocks noGrp="1"/>
          </p:cNvSpPr>
          <p:nvPr>
            <p:ph type="title"/>
          </p:nvPr>
        </p:nvSpPr>
        <p:spPr>
          <a:xfrm>
            <a:off x="556018" y="260350"/>
            <a:ext cx="9140361" cy="93662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19A563-B989-C08E-69F7-5F3B3B7F1A08}"/>
              </a:ext>
            </a:extLst>
          </p:cNvPr>
          <p:cNvSpPr>
            <a:spLocks noGrp="1"/>
          </p:cNvSpPr>
          <p:nvPr>
            <p:ph type="body" idx="1"/>
          </p:nvPr>
        </p:nvSpPr>
        <p:spPr>
          <a:xfrm>
            <a:off x="557963" y="1273257"/>
            <a:ext cx="5158800" cy="823912"/>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EFC3A-09D5-7317-6BC4-80D320CF070A}"/>
              </a:ext>
            </a:extLst>
          </p:cNvPr>
          <p:cNvSpPr>
            <a:spLocks noGrp="1"/>
          </p:cNvSpPr>
          <p:nvPr>
            <p:ph sz="half" idx="2"/>
          </p:nvPr>
        </p:nvSpPr>
        <p:spPr>
          <a:xfrm>
            <a:off x="556017" y="2128598"/>
            <a:ext cx="5158800" cy="4108690"/>
          </a:xfrm>
        </p:spPr>
        <p:txBody>
          <a:body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CFCB2B99-24E5-5D31-7324-B86CD0AA5BD2}"/>
              </a:ext>
            </a:extLst>
          </p:cNvPr>
          <p:cNvSpPr>
            <a:spLocks noGrp="1"/>
          </p:cNvSpPr>
          <p:nvPr>
            <p:ph type="body" sz="quarter" idx="3"/>
          </p:nvPr>
        </p:nvSpPr>
        <p:spPr>
          <a:xfrm>
            <a:off x="6193329" y="1271588"/>
            <a:ext cx="5158800" cy="823911"/>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6A53D-9424-AA42-3AF2-FA8D4E6DCEAF}"/>
              </a:ext>
            </a:extLst>
          </p:cNvPr>
          <p:cNvSpPr>
            <a:spLocks noGrp="1"/>
          </p:cNvSpPr>
          <p:nvPr>
            <p:ph sz="quarter" idx="4"/>
          </p:nvPr>
        </p:nvSpPr>
        <p:spPr>
          <a:xfrm>
            <a:off x="6193329" y="2128599"/>
            <a:ext cx="5158800" cy="4108690"/>
          </a:xfrm>
        </p:spPr>
        <p:txBody>
          <a:bodyPr/>
          <a:lstStyle/>
          <a:p>
            <a:pPr lvl="0"/>
            <a:r>
              <a:rPr lang="en-US"/>
              <a:t>Click to edit Master text styles</a:t>
            </a:r>
          </a:p>
          <a:p>
            <a:pPr lvl="1"/>
            <a:r>
              <a:rPr lang="en-US"/>
              <a:t>Second level</a:t>
            </a:r>
          </a:p>
          <a:p>
            <a:pPr lvl="2"/>
            <a:r>
              <a:rPr lang="en-US"/>
              <a:t>Third level</a:t>
            </a:r>
          </a:p>
        </p:txBody>
      </p:sp>
      <p:sp>
        <p:nvSpPr>
          <p:cNvPr id="11" name="Date Placeholder 10">
            <a:extLst>
              <a:ext uri="{FF2B5EF4-FFF2-40B4-BE49-F238E27FC236}">
                <a16:creationId xmlns:a16="http://schemas.microsoft.com/office/drawing/2014/main" id="{85764F4E-BB58-1E76-1F57-CD1866C1DF6C}"/>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12" name="Footer Placeholder 11">
            <a:extLst>
              <a:ext uri="{FF2B5EF4-FFF2-40B4-BE49-F238E27FC236}">
                <a16:creationId xmlns:a16="http://schemas.microsoft.com/office/drawing/2014/main" id="{DD0E0000-5995-F16D-D23D-A43604E224B4}"/>
              </a:ext>
            </a:extLst>
          </p:cNvPr>
          <p:cNvSpPr>
            <a:spLocks noGrp="1"/>
          </p:cNvSpPr>
          <p:nvPr>
            <p:ph type="ftr" sz="quarter" idx="11"/>
          </p:nvPr>
        </p:nvSpPr>
        <p:spPr/>
        <p:txBody>
          <a:bodyPr/>
          <a:lstStyle/>
          <a:p>
            <a:r>
              <a:rPr lang="en-GB"/>
              <a:t>YOUR DEPARTMENT NAME</a:t>
            </a:r>
          </a:p>
        </p:txBody>
      </p:sp>
      <p:sp>
        <p:nvSpPr>
          <p:cNvPr id="13" name="Slide Number Placeholder 12">
            <a:extLst>
              <a:ext uri="{FF2B5EF4-FFF2-40B4-BE49-F238E27FC236}">
                <a16:creationId xmlns:a16="http://schemas.microsoft.com/office/drawing/2014/main" id="{0AF98757-C782-C4CD-6155-C3263796D6AF}"/>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EF490125-35BD-D56C-EC46-77AED4FE6F0D}"/>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254902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7" name="Date Placeholder 6">
            <a:extLst>
              <a:ext uri="{FF2B5EF4-FFF2-40B4-BE49-F238E27FC236}">
                <a16:creationId xmlns:a16="http://schemas.microsoft.com/office/drawing/2014/main" id="{E311C86D-CCBE-7B4F-D500-53D92BB945DF}"/>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8" name="Footer Placeholder 7">
            <a:extLst>
              <a:ext uri="{FF2B5EF4-FFF2-40B4-BE49-F238E27FC236}">
                <a16:creationId xmlns:a16="http://schemas.microsoft.com/office/drawing/2014/main" id="{9D3D4056-AA15-7878-CDA2-B83349EEE2A5}"/>
              </a:ext>
            </a:extLst>
          </p:cNvPr>
          <p:cNvSpPr>
            <a:spLocks noGrp="1"/>
          </p:cNvSpPr>
          <p:nvPr>
            <p:ph type="ftr" sz="quarter" idx="11"/>
          </p:nvPr>
        </p:nvSpPr>
        <p:spPr/>
        <p:txBody>
          <a:bodyPr/>
          <a:lstStyle/>
          <a:p>
            <a:r>
              <a:rPr lang="en-GB"/>
              <a:t>YOUR DEPARTMENT NAME</a:t>
            </a:r>
          </a:p>
        </p:txBody>
      </p:sp>
      <p:sp>
        <p:nvSpPr>
          <p:cNvPr id="9" name="Slide Number Placeholder 8">
            <a:extLst>
              <a:ext uri="{FF2B5EF4-FFF2-40B4-BE49-F238E27FC236}">
                <a16:creationId xmlns:a16="http://schemas.microsoft.com/office/drawing/2014/main" id="{0BA3BA4F-988F-2CF0-8507-006EF782725D}"/>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C3EA7E53-0637-3E43-AE9E-B2575CDF5043}"/>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1763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3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7" name="Diamond 6">
            <a:extLst>
              <a:ext uri="{FF2B5EF4-FFF2-40B4-BE49-F238E27FC236}">
                <a16:creationId xmlns:a16="http://schemas.microsoft.com/office/drawing/2014/main" id="{409703DE-0B40-92D6-7E75-446C4277411D}"/>
              </a:ext>
            </a:extLst>
          </p:cNvPr>
          <p:cNvSpPr>
            <a:spLocks noChangeAspect="1"/>
          </p:cNvSpPr>
          <p:nvPr/>
        </p:nvSpPr>
        <p:spPr>
          <a:xfrm>
            <a:off x="1843838"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C97DB4E4-B12A-ABC4-EE77-9A8184A4CF83}"/>
              </a:ext>
            </a:extLst>
          </p:cNvPr>
          <p:cNvSpPr>
            <a:spLocks noChangeAspect="1"/>
          </p:cNvSpPr>
          <p:nvPr/>
        </p:nvSpPr>
        <p:spPr>
          <a:xfrm>
            <a:off x="5435627" y="1526156"/>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F510103-25EF-6882-5EFC-4E60C975058D}"/>
              </a:ext>
            </a:extLst>
          </p:cNvPr>
          <p:cNvSpPr/>
          <p:nvPr/>
        </p:nvSpPr>
        <p:spPr>
          <a:xfrm>
            <a:off x="9030450" y="1527990"/>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22">
            <a:extLst>
              <a:ext uri="{FF2B5EF4-FFF2-40B4-BE49-F238E27FC236}">
                <a16:creationId xmlns:a16="http://schemas.microsoft.com/office/drawing/2014/main" id="{9167CBE1-D4A5-39E5-479C-7EFD23F6DBC4}"/>
              </a:ext>
            </a:extLst>
          </p:cNvPr>
          <p:cNvSpPr>
            <a:spLocks noGrp="1"/>
          </p:cNvSpPr>
          <p:nvPr>
            <p:ph type="body" sz="quarter" idx="13" hasCustomPrompt="1"/>
          </p:nvPr>
        </p:nvSpPr>
        <p:spPr>
          <a:xfrm>
            <a:off x="1252538" y="3202960"/>
            <a:ext cx="2514600" cy="3017563"/>
          </a:xfrm>
        </p:spPr>
        <p:txBody>
          <a:bodyPr>
            <a:normAutofit/>
          </a:bodyPr>
          <a:lstStyle>
            <a:lvl1pPr marL="0" indent="0" algn="ctr">
              <a:buNone/>
              <a:defRPr sz="2000">
                <a:solidFill>
                  <a:schemeClr val="tx1"/>
                </a:solidFill>
              </a:defRPr>
            </a:lvl1pPr>
          </a:lstStyle>
          <a:p>
            <a:pPr lvl="0"/>
            <a:r>
              <a:rPr lang="en-US"/>
              <a:t>Click to add text</a:t>
            </a:r>
          </a:p>
        </p:txBody>
      </p:sp>
      <p:sp>
        <p:nvSpPr>
          <p:cNvPr id="11" name="Text Placeholder 22">
            <a:extLst>
              <a:ext uri="{FF2B5EF4-FFF2-40B4-BE49-F238E27FC236}">
                <a16:creationId xmlns:a16="http://schemas.microsoft.com/office/drawing/2014/main" id="{E1EB0914-1DDA-AE1D-BDA5-402E8A024897}"/>
              </a:ext>
            </a:extLst>
          </p:cNvPr>
          <p:cNvSpPr>
            <a:spLocks noGrp="1"/>
          </p:cNvSpPr>
          <p:nvPr>
            <p:ph type="body" sz="quarter" idx="14" hasCustomPrompt="1"/>
          </p:nvPr>
        </p:nvSpPr>
        <p:spPr>
          <a:xfrm>
            <a:off x="4838700" y="3219725"/>
            <a:ext cx="2514600" cy="3000798"/>
          </a:xfrm>
        </p:spPr>
        <p:txBody>
          <a:bodyPr>
            <a:normAutofit/>
          </a:bodyPr>
          <a:lstStyle>
            <a:lvl1pPr marL="0" indent="0" algn="ctr">
              <a:buNone/>
              <a:defRPr sz="2000">
                <a:solidFill>
                  <a:schemeClr val="tx1"/>
                </a:solidFill>
              </a:defRPr>
            </a:lvl1pPr>
          </a:lstStyle>
          <a:p>
            <a:pPr lvl="0"/>
            <a:r>
              <a:rPr lang="en-US"/>
              <a:t>Click to add text</a:t>
            </a:r>
          </a:p>
        </p:txBody>
      </p:sp>
      <p:sp>
        <p:nvSpPr>
          <p:cNvPr id="12" name="Text Placeholder 22">
            <a:extLst>
              <a:ext uri="{FF2B5EF4-FFF2-40B4-BE49-F238E27FC236}">
                <a16:creationId xmlns:a16="http://schemas.microsoft.com/office/drawing/2014/main" id="{2B851FFB-165C-3B98-2A2D-89EEFC68831E}"/>
              </a:ext>
            </a:extLst>
          </p:cNvPr>
          <p:cNvSpPr>
            <a:spLocks noGrp="1"/>
          </p:cNvSpPr>
          <p:nvPr>
            <p:ph type="body" sz="quarter" idx="15" hasCustomPrompt="1"/>
          </p:nvPr>
        </p:nvSpPr>
        <p:spPr>
          <a:xfrm>
            <a:off x="8439150" y="3219724"/>
            <a:ext cx="2514600" cy="3000799"/>
          </a:xfrm>
        </p:spPr>
        <p:txBody>
          <a:bodyPr>
            <a:normAutofit/>
          </a:bodyPr>
          <a:lstStyle>
            <a:lvl1pPr marL="0" indent="0" algn="ctr">
              <a:buNone/>
              <a:defRPr sz="2000">
                <a:solidFill>
                  <a:schemeClr val="tx1"/>
                </a:solidFill>
              </a:defRPr>
            </a:lvl1pPr>
          </a:lstStyle>
          <a:p>
            <a:pPr lvl="0"/>
            <a:r>
              <a:rPr lang="en-US"/>
              <a:t>Click to add text</a:t>
            </a:r>
          </a:p>
        </p:txBody>
      </p:sp>
      <p:sp>
        <p:nvSpPr>
          <p:cNvPr id="13" name="Text Placeholder 17">
            <a:extLst>
              <a:ext uri="{FF2B5EF4-FFF2-40B4-BE49-F238E27FC236}">
                <a16:creationId xmlns:a16="http://schemas.microsoft.com/office/drawing/2014/main" id="{820B66CE-B3E3-361A-D0D7-46E022FA148D}"/>
              </a:ext>
            </a:extLst>
          </p:cNvPr>
          <p:cNvSpPr>
            <a:spLocks noGrp="1"/>
          </p:cNvSpPr>
          <p:nvPr>
            <p:ph type="body" sz="quarter" idx="17" hasCustomPrompt="1"/>
          </p:nvPr>
        </p:nvSpPr>
        <p:spPr>
          <a:xfrm>
            <a:off x="2187664" y="1849924"/>
            <a:ext cx="717046" cy="700087"/>
          </a:xfrm>
        </p:spPr>
        <p:txBody>
          <a:bodyPr anchor="ctr">
            <a:normAutofit/>
          </a:bodyPr>
          <a:lstStyle>
            <a:lvl1pPr marL="9525" indent="0" algn="ctr">
              <a:buNone/>
              <a:defRPr sz="4000" b="1">
                <a:solidFill>
                  <a:srgbClr val="032040"/>
                </a:solidFill>
              </a:defRPr>
            </a:lvl1pPr>
          </a:lstStyle>
          <a:p>
            <a:pPr lvl="0"/>
            <a:r>
              <a:rPr lang="en-GB"/>
              <a:t>##</a:t>
            </a:r>
          </a:p>
        </p:txBody>
      </p:sp>
      <p:sp>
        <p:nvSpPr>
          <p:cNvPr id="14" name="Text Placeholder 17">
            <a:extLst>
              <a:ext uri="{FF2B5EF4-FFF2-40B4-BE49-F238E27FC236}">
                <a16:creationId xmlns:a16="http://schemas.microsoft.com/office/drawing/2014/main" id="{064A1FD1-C27F-7258-AB74-C0ABF5487D77}"/>
              </a:ext>
            </a:extLst>
          </p:cNvPr>
          <p:cNvSpPr>
            <a:spLocks noGrp="1"/>
          </p:cNvSpPr>
          <p:nvPr>
            <p:ph type="body" sz="quarter" idx="20" hasCustomPrompt="1"/>
          </p:nvPr>
        </p:nvSpPr>
        <p:spPr>
          <a:xfrm>
            <a:off x="5767199" y="1858306"/>
            <a:ext cx="717046" cy="700087"/>
          </a:xfrm>
        </p:spPr>
        <p:txBody>
          <a:bodyPr anchor="ctr">
            <a:normAutofit/>
          </a:bodyPr>
          <a:lstStyle>
            <a:lvl1pPr marL="9525" indent="0" algn="ctr">
              <a:buNone/>
              <a:defRPr sz="4000" b="1">
                <a:solidFill>
                  <a:srgbClr val="032040"/>
                </a:solidFill>
              </a:defRPr>
            </a:lvl1pPr>
          </a:lstStyle>
          <a:p>
            <a:pPr lvl="0"/>
            <a:r>
              <a:rPr lang="en-GB"/>
              <a:t>##</a:t>
            </a:r>
          </a:p>
        </p:txBody>
      </p:sp>
      <p:sp>
        <p:nvSpPr>
          <p:cNvPr id="15" name="Text Placeholder 17">
            <a:extLst>
              <a:ext uri="{FF2B5EF4-FFF2-40B4-BE49-F238E27FC236}">
                <a16:creationId xmlns:a16="http://schemas.microsoft.com/office/drawing/2014/main" id="{C7EA22F4-FA2B-9319-674E-3EC84C0E5A03}"/>
              </a:ext>
            </a:extLst>
          </p:cNvPr>
          <p:cNvSpPr>
            <a:spLocks noGrp="1"/>
          </p:cNvSpPr>
          <p:nvPr>
            <p:ph type="body" sz="quarter" idx="21" hasCustomPrompt="1"/>
          </p:nvPr>
        </p:nvSpPr>
        <p:spPr>
          <a:xfrm>
            <a:off x="9360505" y="1842112"/>
            <a:ext cx="717046" cy="700087"/>
          </a:xfrm>
        </p:spPr>
        <p:txBody>
          <a:bodyPr anchor="ctr">
            <a:normAutofit/>
          </a:bodyPr>
          <a:lstStyle>
            <a:lvl1pPr marL="9525" indent="0" algn="ctr">
              <a:buNone/>
              <a:defRPr sz="4000" b="1">
                <a:solidFill>
                  <a:srgbClr val="032040"/>
                </a:solidFill>
              </a:defRPr>
            </a:lvl1pPr>
          </a:lstStyle>
          <a:p>
            <a:pPr lvl="0"/>
            <a:r>
              <a:rPr lang="en-GB"/>
              <a:t>##</a:t>
            </a:r>
          </a:p>
        </p:txBody>
      </p:sp>
      <p:sp>
        <p:nvSpPr>
          <p:cNvPr id="3" name="Rectangle 2">
            <a:extLst>
              <a:ext uri="{FF2B5EF4-FFF2-40B4-BE49-F238E27FC236}">
                <a16:creationId xmlns:a16="http://schemas.microsoft.com/office/drawing/2014/main" id="{C7E0C9C9-479A-1435-4FE8-E70E6D8D9DE8}"/>
              </a:ext>
            </a:extLst>
          </p:cNvPr>
          <p:cNvSpPr/>
          <p:nvPr userDrawn="1"/>
        </p:nvSpPr>
        <p:spPr>
          <a:xfrm>
            <a:off x="-1792270" y="0"/>
            <a:ext cx="1658228" cy="67310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This slide can be used to replace bullet points.  </a:t>
            </a:r>
          </a:p>
          <a:p>
            <a:pPr algn="l"/>
            <a:endParaRPr lang="en-GB" sz="120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rgbClr val="1A1918"/>
                </a:solidFill>
              </a:rPr>
              <a:t>You may wish to add numbers or icons to help describe your content. The colour should be </a:t>
            </a:r>
            <a:r>
              <a:rPr lang="en-GB" sz="1200" b="1">
                <a:solidFill>
                  <a:srgbClr val="1A1918"/>
                </a:solidFill>
              </a:rPr>
              <a:t>HEX#032040</a:t>
            </a:r>
            <a:r>
              <a:rPr lang="en-GB" sz="1200">
                <a:solidFill>
                  <a:srgbClr val="1A1918"/>
                </a:solidFill>
              </a:rPr>
              <a:t>.</a:t>
            </a:r>
          </a:p>
          <a:p>
            <a:pPr algn="l"/>
            <a:endParaRPr lang="en-GB" sz="1200">
              <a:solidFill>
                <a:srgbClr val="1A1918"/>
              </a:solidFill>
            </a:endParaRPr>
          </a:p>
          <a:p>
            <a:pPr algn="l"/>
            <a:r>
              <a:rPr lang="en-GB" sz="1200">
                <a:solidFill>
                  <a:srgbClr val="1A1918"/>
                </a:solidFill>
              </a:rPr>
              <a:t>Simply click on the ## placeholder to add a number. They are already formatted to be 40 point font and bold.</a:t>
            </a:r>
          </a:p>
          <a:p>
            <a:pPr algn="l"/>
            <a:endParaRPr lang="en-GB" sz="1200">
              <a:solidFill>
                <a:srgbClr val="1A1918"/>
              </a:solidFill>
            </a:endParaRPr>
          </a:p>
          <a:p>
            <a:pPr algn="l"/>
            <a:r>
              <a:rPr lang="en-GB" sz="1200">
                <a:solidFill>
                  <a:srgbClr val="1A1918"/>
                </a:solidFill>
              </a:rPr>
              <a:t>To add an icon, delete the ## placeholder and go to </a:t>
            </a:r>
            <a:r>
              <a:rPr lang="en-GB" sz="1200" b="1">
                <a:solidFill>
                  <a:srgbClr val="1A1918"/>
                </a:solidFill>
              </a:rPr>
              <a:t>Insert </a:t>
            </a:r>
            <a:r>
              <a:rPr lang="en-GB" sz="1200">
                <a:solidFill>
                  <a:srgbClr val="1A1918"/>
                </a:solidFill>
              </a:rPr>
              <a:t>&gt; </a:t>
            </a:r>
            <a:r>
              <a:rPr lang="en-GB" sz="1200" b="1">
                <a:solidFill>
                  <a:srgbClr val="1A1918"/>
                </a:solidFill>
              </a:rPr>
              <a:t>Icons</a:t>
            </a:r>
          </a:p>
          <a:p>
            <a:pPr algn="l"/>
            <a:endParaRPr lang="en-GB" sz="1200">
              <a:solidFill>
                <a:srgbClr val="1A1918"/>
              </a:solidFill>
            </a:endParaRPr>
          </a:p>
          <a:p>
            <a:pPr algn="l"/>
            <a:r>
              <a:rPr lang="en-GB" sz="1200">
                <a:solidFill>
                  <a:srgbClr val="1A1918"/>
                </a:solidFill>
              </a:rPr>
              <a:t>The size for icons should be 2x2 cm.</a:t>
            </a:r>
          </a:p>
          <a:p>
            <a:pPr algn="l"/>
            <a:r>
              <a:rPr lang="en-GB" sz="1200">
                <a:solidFill>
                  <a:srgbClr val="1A1918"/>
                </a:solidFill>
              </a:rPr>
              <a:t>Resizing is done in the Graphics Format tab. </a:t>
            </a:r>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p:txBody>
      </p:sp>
      <p:sp>
        <p:nvSpPr>
          <p:cNvPr id="17" name="Date Placeholder 16">
            <a:extLst>
              <a:ext uri="{FF2B5EF4-FFF2-40B4-BE49-F238E27FC236}">
                <a16:creationId xmlns:a16="http://schemas.microsoft.com/office/drawing/2014/main" id="{CFC122BC-A3DA-14DB-8070-BBE2C86324EF}"/>
              </a:ext>
            </a:extLst>
          </p:cNvPr>
          <p:cNvSpPr>
            <a:spLocks noGrp="1"/>
          </p:cNvSpPr>
          <p:nvPr>
            <p:ph type="dt" sz="half" idx="22"/>
          </p:nvPr>
        </p:nvSpPr>
        <p:spPr/>
        <p:txBody>
          <a:bodyPr/>
          <a:lstStyle/>
          <a:p>
            <a:fld id="{323C7BE1-67B9-5941-A9CD-FE6AEB98B9F2}" type="datetime1">
              <a:rPr lang="sv-SE" smtClean="0"/>
              <a:t>2025-05-25</a:t>
            </a:fld>
            <a:endParaRPr lang="en-GB"/>
          </a:p>
        </p:txBody>
      </p:sp>
      <p:sp>
        <p:nvSpPr>
          <p:cNvPr id="18" name="Footer Placeholder 17">
            <a:extLst>
              <a:ext uri="{FF2B5EF4-FFF2-40B4-BE49-F238E27FC236}">
                <a16:creationId xmlns:a16="http://schemas.microsoft.com/office/drawing/2014/main" id="{2C00E756-912D-0A6D-9046-EF8860F275B9}"/>
              </a:ext>
            </a:extLst>
          </p:cNvPr>
          <p:cNvSpPr>
            <a:spLocks noGrp="1"/>
          </p:cNvSpPr>
          <p:nvPr>
            <p:ph type="ftr" sz="quarter" idx="23"/>
          </p:nvPr>
        </p:nvSpPr>
        <p:spPr/>
        <p:txBody>
          <a:bodyPr/>
          <a:lstStyle/>
          <a:p>
            <a:r>
              <a:rPr lang="en-GB"/>
              <a:t>YOUR DEPARTMENT NAME</a:t>
            </a:r>
          </a:p>
        </p:txBody>
      </p:sp>
      <p:sp>
        <p:nvSpPr>
          <p:cNvPr id="19" name="Slide Number Placeholder 18">
            <a:extLst>
              <a:ext uri="{FF2B5EF4-FFF2-40B4-BE49-F238E27FC236}">
                <a16:creationId xmlns:a16="http://schemas.microsoft.com/office/drawing/2014/main" id="{E7E3BBED-5AE6-B28C-4944-EE863FC2CB30}"/>
              </a:ext>
            </a:extLst>
          </p:cNvPr>
          <p:cNvSpPr>
            <a:spLocks noGrp="1"/>
          </p:cNvSpPr>
          <p:nvPr>
            <p:ph type="sldNum" sz="quarter" idx="24"/>
          </p:nvPr>
        </p:nvSpPr>
        <p:spPr/>
        <p:txBody>
          <a:bodyPr/>
          <a:lstStyle/>
          <a:p>
            <a:fld id="{B3284CE9-EFAB-9F4B-868A-1F02DB69B64D}" type="slidenum">
              <a:rPr lang="en-GB" smtClean="0"/>
              <a:pPr/>
              <a:t>‹#›</a:t>
            </a:fld>
            <a:endParaRPr lang="en-GB"/>
          </a:p>
        </p:txBody>
      </p:sp>
      <p:sp>
        <p:nvSpPr>
          <p:cNvPr id="4" name="Rectangle 3">
            <a:extLst>
              <a:ext uri="{FF2B5EF4-FFF2-40B4-BE49-F238E27FC236}">
                <a16:creationId xmlns:a16="http://schemas.microsoft.com/office/drawing/2014/main" id="{B5E75ADD-C399-2542-6372-9962D6E6019A}"/>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76858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4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17" name="Diamond 16">
            <a:extLst>
              <a:ext uri="{FF2B5EF4-FFF2-40B4-BE49-F238E27FC236}">
                <a16:creationId xmlns:a16="http://schemas.microsoft.com/office/drawing/2014/main" id="{A3913290-0FEC-A506-ABBD-90A42D4D55B9}"/>
              </a:ext>
            </a:extLst>
          </p:cNvPr>
          <p:cNvSpPr>
            <a:spLocks noChangeAspect="1"/>
          </p:cNvSpPr>
          <p:nvPr/>
        </p:nvSpPr>
        <p:spPr>
          <a:xfrm>
            <a:off x="998445"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iamond 17">
            <a:extLst>
              <a:ext uri="{FF2B5EF4-FFF2-40B4-BE49-F238E27FC236}">
                <a16:creationId xmlns:a16="http://schemas.microsoft.com/office/drawing/2014/main" id="{51219CFD-2E90-7C0C-A4C0-A31470F7D152}"/>
              </a:ext>
            </a:extLst>
          </p:cNvPr>
          <p:cNvSpPr>
            <a:spLocks noChangeAspect="1"/>
          </p:cNvSpPr>
          <p:nvPr/>
        </p:nvSpPr>
        <p:spPr>
          <a:xfrm>
            <a:off x="3966019" y="151276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22">
            <a:extLst>
              <a:ext uri="{FF2B5EF4-FFF2-40B4-BE49-F238E27FC236}">
                <a16:creationId xmlns:a16="http://schemas.microsoft.com/office/drawing/2014/main" id="{F3263630-1B00-66C2-DDC1-F500B5BD4C41}"/>
              </a:ext>
            </a:extLst>
          </p:cNvPr>
          <p:cNvSpPr>
            <a:spLocks noGrp="1"/>
          </p:cNvSpPr>
          <p:nvPr>
            <p:ph type="body" sz="quarter" idx="13" hasCustomPrompt="1"/>
          </p:nvPr>
        </p:nvSpPr>
        <p:spPr>
          <a:xfrm>
            <a:off x="407145" y="3202961"/>
            <a:ext cx="2514600" cy="3016960"/>
          </a:xfrm>
        </p:spPr>
        <p:txBody>
          <a:bodyPr>
            <a:normAutofit/>
          </a:bodyPr>
          <a:lstStyle>
            <a:lvl1pPr marL="0" indent="0" algn="ctr">
              <a:buNone/>
              <a:defRPr sz="2000">
                <a:solidFill>
                  <a:schemeClr val="tx1"/>
                </a:solidFill>
              </a:defRPr>
            </a:lvl1pPr>
          </a:lstStyle>
          <a:p>
            <a:pPr lvl="0"/>
            <a:r>
              <a:rPr lang="en-GB"/>
              <a:t>Click to add text</a:t>
            </a:r>
          </a:p>
        </p:txBody>
      </p:sp>
      <p:sp>
        <p:nvSpPr>
          <p:cNvPr id="20" name="Text Placeholder 22">
            <a:extLst>
              <a:ext uri="{FF2B5EF4-FFF2-40B4-BE49-F238E27FC236}">
                <a16:creationId xmlns:a16="http://schemas.microsoft.com/office/drawing/2014/main" id="{B4B50D79-FE46-42BC-A2C7-9DCDF845985D}"/>
              </a:ext>
            </a:extLst>
          </p:cNvPr>
          <p:cNvSpPr>
            <a:spLocks noGrp="1"/>
          </p:cNvSpPr>
          <p:nvPr>
            <p:ph type="body" sz="quarter" idx="14" hasCustomPrompt="1"/>
          </p:nvPr>
        </p:nvSpPr>
        <p:spPr>
          <a:xfrm>
            <a:off x="3362382" y="3220328"/>
            <a:ext cx="2514600" cy="2999594"/>
          </a:xfrm>
        </p:spPr>
        <p:txBody>
          <a:bodyPr>
            <a:normAutofit/>
          </a:bodyPr>
          <a:lstStyle>
            <a:lvl1pPr marL="0" indent="0" algn="ctr">
              <a:buNone/>
              <a:defRPr sz="2000">
                <a:solidFill>
                  <a:schemeClr val="tx1"/>
                </a:solidFill>
              </a:defRPr>
            </a:lvl1pPr>
          </a:lstStyle>
          <a:p>
            <a:pPr lvl="0"/>
            <a:r>
              <a:rPr lang="en-GB"/>
              <a:t>Click to add text</a:t>
            </a:r>
          </a:p>
        </p:txBody>
      </p:sp>
      <p:sp>
        <p:nvSpPr>
          <p:cNvPr id="21" name="Diamond 20">
            <a:extLst>
              <a:ext uri="{FF2B5EF4-FFF2-40B4-BE49-F238E27FC236}">
                <a16:creationId xmlns:a16="http://schemas.microsoft.com/office/drawing/2014/main" id="{04260901-55E9-FCD8-C785-3FBAEAB2BA41}"/>
              </a:ext>
            </a:extLst>
          </p:cNvPr>
          <p:cNvSpPr>
            <a:spLocks noChangeAspect="1"/>
          </p:cNvSpPr>
          <p:nvPr/>
        </p:nvSpPr>
        <p:spPr>
          <a:xfrm>
            <a:off x="6936627" y="1526759"/>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2">
            <a:extLst>
              <a:ext uri="{FF2B5EF4-FFF2-40B4-BE49-F238E27FC236}">
                <a16:creationId xmlns:a16="http://schemas.microsoft.com/office/drawing/2014/main" id="{E92C7542-C073-4601-EB89-4F059667CFFD}"/>
              </a:ext>
            </a:extLst>
          </p:cNvPr>
          <p:cNvSpPr>
            <a:spLocks noGrp="1"/>
          </p:cNvSpPr>
          <p:nvPr>
            <p:ph type="body" sz="quarter" idx="19" hasCustomPrompt="1"/>
          </p:nvPr>
        </p:nvSpPr>
        <p:spPr>
          <a:xfrm>
            <a:off x="6317619" y="3220327"/>
            <a:ext cx="2514600" cy="2999593"/>
          </a:xfrm>
        </p:spPr>
        <p:txBody>
          <a:bodyPr>
            <a:normAutofit/>
          </a:bodyPr>
          <a:lstStyle>
            <a:lvl1pPr marL="0" indent="0" algn="ctr">
              <a:buNone/>
              <a:defRPr sz="2000">
                <a:solidFill>
                  <a:schemeClr val="tx1"/>
                </a:solidFill>
              </a:defRPr>
            </a:lvl1pPr>
          </a:lstStyle>
          <a:p>
            <a:pPr lvl="0"/>
            <a:r>
              <a:rPr lang="en-GB"/>
              <a:t>Click to add text</a:t>
            </a:r>
          </a:p>
        </p:txBody>
      </p:sp>
      <p:sp>
        <p:nvSpPr>
          <p:cNvPr id="23" name="Diamond 22">
            <a:extLst>
              <a:ext uri="{FF2B5EF4-FFF2-40B4-BE49-F238E27FC236}">
                <a16:creationId xmlns:a16="http://schemas.microsoft.com/office/drawing/2014/main" id="{EACFC3AC-4F48-A183-29BC-EC5EE4CC9C0D}"/>
              </a:ext>
            </a:extLst>
          </p:cNvPr>
          <p:cNvSpPr>
            <a:spLocks noChangeAspect="1"/>
          </p:cNvSpPr>
          <p:nvPr/>
        </p:nvSpPr>
        <p:spPr>
          <a:xfrm>
            <a:off x="9869783" y="152455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2">
            <a:extLst>
              <a:ext uri="{FF2B5EF4-FFF2-40B4-BE49-F238E27FC236}">
                <a16:creationId xmlns:a16="http://schemas.microsoft.com/office/drawing/2014/main" id="{4BF2850D-E099-F2EB-6CB7-0F6EB08862A3}"/>
              </a:ext>
            </a:extLst>
          </p:cNvPr>
          <p:cNvSpPr>
            <a:spLocks noGrp="1"/>
          </p:cNvSpPr>
          <p:nvPr>
            <p:ph type="body" sz="quarter" idx="20" hasCustomPrompt="1"/>
          </p:nvPr>
        </p:nvSpPr>
        <p:spPr>
          <a:xfrm>
            <a:off x="9272856" y="3218120"/>
            <a:ext cx="2514600" cy="3019167"/>
          </a:xfrm>
        </p:spPr>
        <p:txBody>
          <a:bodyPr>
            <a:normAutofit/>
          </a:bodyPr>
          <a:lstStyle>
            <a:lvl1pPr marL="0" indent="0" algn="ctr">
              <a:buNone/>
              <a:defRPr sz="2000">
                <a:solidFill>
                  <a:schemeClr val="tx1"/>
                </a:solidFill>
              </a:defRPr>
            </a:lvl1pPr>
          </a:lstStyle>
          <a:p>
            <a:pPr lvl="0"/>
            <a:r>
              <a:rPr lang="en-GB"/>
              <a:t>Click to add text</a:t>
            </a:r>
          </a:p>
        </p:txBody>
      </p:sp>
      <p:sp>
        <p:nvSpPr>
          <p:cNvPr id="25" name="Text Placeholder 17">
            <a:extLst>
              <a:ext uri="{FF2B5EF4-FFF2-40B4-BE49-F238E27FC236}">
                <a16:creationId xmlns:a16="http://schemas.microsoft.com/office/drawing/2014/main" id="{F7467C20-AC80-8AF4-CFA3-47CFEFF2D954}"/>
              </a:ext>
            </a:extLst>
          </p:cNvPr>
          <p:cNvSpPr>
            <a:spLocks noGrp="1"/>
          </p:cNvSpPr>
          <p:nvPr>
            <p:ph type="body" sz="quarter" idx="17" hasCustomPrompt="1"/>
          </p:nvPr>
        </p:nvSpPr>
        <p:spPr>
          <a:xfrm>
            <a:off x="1323131" y="1843892"/>
            <a:ext cx="717046" cy="700087"/>
          </a:xfrm>
          <a:noFill/>
        </p:spPr>
        <p:txBody>
          <a:bodyPr anchor="ctr">
            <a:normAutofit/>
          </a:bodyPr>
          <a:lstStyle>
            <a:lvl1pPr marL="9525" indent="0" algn="ctr">
              <a:buNone/>
              <a:defRPr sz="4000" b="1">
                <a:solidFill>
                  <a:schemeClr val="bg2"/>
                </a:solidFill>
              </a:defRPr>
            </a:lvl1pPr>
          </a:lstStyle>
          <a:p>
            <a:pPr lvl="0"/>
            <a:r>
              <a:rPr lang="en-GB"/>
              <a:t>##</a:t>
            </a:r>
          </a:p>
        </p:txBody>
      </p:sp>
      <p:sp>
        <p:nvSpPr>
          <p:cNvPr id="26" name="Text Placeholder 17">
            <a:extLst>
              <a:ext uri="{FF2B5EF4-FFF2-40B4-BE49-F238E27FC236}">
                <a16:creationId xmlns:a16="http://schemas.microsoft.com/office/drawing/2014/main" id="{11130BB0-A5C4-39A0-ECF3-B8EC13A54C4F}"/>
              </a:ext>
            </a:extLst>
          </p:cNvPr>
          <p:cNvSpPr>
            <a:spLocks noGrp="1"/>
          </p:cNvSpPr>
          <p:nvPr>
            <p:ph type="body" sz="quarter" idx="22" hasCustomPrompt="1"/>
          </p:nvPr>
        </p:nvSpPr>
        <p:spPr>
          <a:xfrm>
            <a:off x="4293739" y="1828718"/>
            <a:ext cx="717046" cy="700087"/>
          </a:xfrm>
          <a:noFill/>
        </p:spPr>
        <p:txBody>
          <a:bodyPr anchor="ctr">
            <a:normAutofit/>
          </a:bodyPr>
          <a:lstStyle>
            <a:lvl1pPr marL="9525" indent="0" algn="ctr">
              <a:buNone/>
              <a:defRPr sz="4000" b="1">
                <a:solidFill>
                  <a:schemeClr val="bg2"/>
                </a:solidFill>
              </a:defRPr>
            </a:lvl1pPr>
          </a:lstStyle>
          <a:p>
            <a:pPr lvl="0"/>
            <a:r>
              <a:rPr lang="en-GB"/>
              <a:t>##</a:t>
            </a:r>
          </a:p>
        </p:txBody>
      </p:sp>
      <p:sp>
        <p:nvSpPr>
          <p:cNvPr id="27" name="Text Placeholder 17">
            <a:extLst>
              <a:ext uri="{FF2B5EF4-FFF2-40B4-BE49-F238E27FC236}">
                <a16:creationId xmlns:a16="http://schemas.microsoft.com/office/drawing/2014/main" id="{CD3294F7-D1DB-678C-B87E-073539489DE4}"/>
              </a:ext>
            </a:extLst>
          </p:cNvPr>
          <p:cNvSpPr>
            <a:spLocks noGrp="1"/>
          </p:cNvSpPr>
          <p:nvPr>
            <p:ph type="body" sz="quarter" idx="23" hasCustomPrompt="1"/>
          </p:nvPr>
        </p:nvSpPr>
        <p:spPr>
          <a:xfrm>
            <a:off x="7279191" y="1849141"/>
            <a:ext cx="717046" cy="700087"/>
          </a:xfrm>
          <a:noFill/>
        </p:spPr>
        <p:txBody>
          <a:bodyPr anchor="ctr">
            <a:normAutofit/>
          </a:bodyPr>
          <a:lstStyle>
            <a:lvl1pPr marL="9525" indent="0" algn="ctr">
              <a:buNone/>
              <a:defRPr sz="4000" b="1">
                <a:solidFill>
                  <a:schemeClr val="bg2"/>
                </a:solidFill>
              </a:defRPr>
            </a:lvl1pPr>
          </a:lstStyle>
          <a:p>
            <a:pPr lvl="0"/>
            <a:r>
              <a:rPr lang="en-GB"/>
              <a:t>##</a:t>
            </a:r>
          </a:p>
        </p:txBody>
      </p:sp>
      <p:sp>
        <p:nvSpPr>
          <p:cNvPr id="28" name="Text Placeholder 17">
            <a:extLst>
              <a:ext uri="{FF2B5EF4-FFF2-40B4-BE49-F238E27FC236}">
                <a16:creationId xmlns:a16="http://schemas.microsoft.com/office/drawing/2014/main" id="{DB361A1D-F7CA-7E48-0E46-9CC3972CBD78}"/>
              </a:ext>
            </a:extLst>
          </p:cNvPr>
          <p:cNvSpPr>
            <a:spLocks noGrp="1"/>
          </p:cNvSpPr>
          <p:nvPr>
            <p:ph type="body" sz="quarter" idx="24" hasCustomPrompt="1"/>
          </p:nvPr>
        </p:nvSpPr>
        <p:spPr>
          <a:xfrm>
            <a:off x="10207591" y="1840508"/>
            <a:ext cx="717046" cy="700087"/>
          </a:xfrm>
          <a:noFill/>
        </p:spPr>
        <p:txBody>
          <a:bodyPr anchor="ctr">
            <a:normAutofit/>
          </a:bodyPr>
          <a:lstStyle>
            <a:lvl1pPr marL="9525" indent="0" algn="ctr">
              <a:buNone/>
              <a:defRPr sz="4000" b="1">
                <a:solidFill>
                  <a:schemeClr val="bg2"/>
                </a:solidFill>
              </a:defRPr>
            </a:lvl1pPr>
          </a:lstStyle>
          <a:p>
            <a:pPr lvl="0"/>
            <a:r>
              <a:rPr lang="en-GB"/>
              <a:t>##</a:t>
            </a:r>
          </a:p>
        </p:txBody>
      </p:sp>
      <p:sp>
        <p:nvSpPr>
          <p:cNvPr id="8" name="Rectangle 7">
            <a:extLst>
              <a:ext uri="{FF2B5EF4-FFF2-40B4-BE49-F238E27FC236}">
                <a16:creationId xmlns:a16="http://schemas.microsoft.com/office/drawing/2014/main" id="{B52AE618-B0A9-8915-19D8-7D913305B032}"/>
              </a:ext>
            </a:extLst>
          </p:cNvPr>
          <p:cNvSpPr/>
          <p:nvPr userDrawn="1"/>
        </p:nvSpPr>
        <p:spPr>
          <a:xfrm>
            <a:off x="-1792270" y="0"/>
            <a:ext cx="1658228" cy="67310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This slide can be used to replace bullet points.  </a:t>
            </a:r>
          </a:p>
          <a:p>
            <a:pPr algn="l"/>
            <a:endParaRPr lang="en-GB" sz="120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rgbClr val="1A1918"/>
                </a:solidFill>
              </a:rPr>
              <a:t>You may wish to add numbers or icons to help describe your content. The colour should be </a:t>
            </a:r>
            <a:r>
              <a:rPr lang="en-GB" sz="1200" b="1">
                <a:solidFill>
                  <a:srgbClr val="1A1918"/>
                </a:solidFill>
              </a:rPr>
              <a:t>HEX#032040</a:t>
            </a:r>
            <a:r>
              <a:rPr lang="en-GB" sz="1200">
                <a:solidFill>
                  <a:srgbClr val="1A1918"/>
                </a:solidFill>
              </a:rPr>
              <a:t>.</a:t>
            </a:r>
          </a:p>
          <a:p>
            <a:pPr algn="l"/>
            <a:endParaRPr lang="en-GB" sz="1200">
              <a:solidFill>
                <a:srgbClr val="1A1918"/>
              </a:solidFill>
            </a:endParaRPr>
          </a:p>
          <a:p>
            <a:pPr algn="l"/>
            <a:r>
              <a:rPr lang="en-GB" sz="1200">
                <a:solidFill>
                  <a:srgbClr val="1A1918"/>
                </a:solidFill>
              </a:rPr>
              <a:t>Simply click on the ## placeholder to add a number. They are already formatted to be 40 point font and bold.</a:t>
            </a:r>
          </a:p>
          <a:p>
            <a:pPr algn="l"/>
            <a:endParaRPr lang="en-GB" sz="1200">
              <a:solidFill>
                <a:srgbClr val="1A1918"/>
              </a:solidFill>
            </a:endParaRPr>
          </a:p>
          <a:p>
            <a:pPr algn="l"/>
            <a:r>
              <a:rPr lang="en-GB" sz="1200">
                <a:solidFill>
                  <a:srgbClr val="1A1918"/>
                </a:solidFill>
              </a:rPr>
              <a:t>To add an icon, delete the ## placeholder and go to </a:t>
            </a:r>
            <a:r>
              <a:rPr lang="en-GB" sz="1200" b="1">
                <a:solidFill>
                  <a:srgbClr val="1A1918"/>
                </a:solidFill>
              </a:rPr>
              <a:t>Insert </a:t>
            </a:r>
            <a:r>
              <a:rPr lang="en-GB" sz="1200">
                <a:solidFill>
                  <a:srgbClr val="1A1918"/>
                </a:solidFill>
              </a:rPr>
              <a:t>&gt; </a:t>
            </a:r>
            <a:r>
              <a:rPr lang="en-GB" sz="1200" b="1">
                <a:solidFill>
                  <a:srgbClr val="1A1918"/>
                </a:solidFill>
              </a:rPr>
              <a:t>Icons</a:t>
            </a:r>
          </a:p>
          <a:p>
            <a:pPr algn="l"/>
            <a:endParaRPr lang="en-GB" sz="1200">
              <a:solidFill>
                <a:srgbClr val="1A1918"/>
              </a:solidFill>
            </a:endParaRPr>
          </a:p>
          <a:p>
            <a:pPr algn="l"/>
            <a:r>
              <a:rPr lang="en-GB" sz="1200">
                <a:solidFill>
                  <a:srgbClr val="1A1918"/>
                </a:solidFill>
              </a:rPr>
              <a:t>The size for icons should be 2x2 cm.</a:t>
            </a:r>
          </a:p>
          <a:p>
            <a:pPr algn="l"/>
            <a:r>
              <a:rPr lang="en-GB" sz="1200">
                <a:solidFill>
                  <a:srgbClr val="1A1918"/>
                </a:solidFill>
              </a:rPr>
              <a:t>Resizing is done in the Graphics Format tab. </a:t>
            </a:r>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p:txBody>
      </p:sp>
      <p:sp>
        <p:nvSpPr>
          <p:cNvPr id="5" name="Date Placeholder 4">
            <a:extLst>
              <a:ext uri="{FF2B5EF4-FFF2-40B4-BE49-F238E27FC236}">
                <a16:creationId xmlns:a16="http://schemas.microsoft.com/office/drawing/2014/main" id="{1AD34322-F694-8930-5A39-AF213B2FAC7C}"/>
              </a:ext>
            </a:extLst>
          </p:cNvPr>
          <p:cNvSpPr>
            <a:spLocks noGrp="1"/>
          </p:cNvSpPr>
          <p:nvPr>
            <p:ph type="dt" sz="half" idx="25"/>
          </p:nvPr>
        </p:nvSpPr>
        <p:spPr/>
        <p:txBody>
          <a:bodyPr/>
          <a:lstStyle/>
          <a:p>
            <a:fld id="{323C7BE1-67B9-5941-A9CD-FE6AEB98B9F2}" type="datetime1">
              <a:rPr lang="sv-SE" smtClean="0"/>
              <a:t>2025-05-25</a:t>
            </a:fld>
            <a:endParaRPr lang="en-GB"/>
          </a:p>
        </p:txBody>
      </p:sp>
      <p:sp>
        <p:nvSpPr>
          <p:cNvPr id="9" name="Footer Placeholder 8">
            <a:extLst>
              <a:ext uri="{FF2B5EF4-FFF2-40B4-BE49-F238E27FC236}">
                <a16:creationId xmlns:a16="http://schemas.microsoft.com/office/drawing/2014/main" id="{FAF4FB9C-E9DE-ECED-F92A-26D3562867C8}"/>
              </a:ext>
            </a:extLst>
          </p:cNvPr>
          <p:cNvSpPr>
            <a:spLocks noGrp="1"/>
          </p:cNvSpPr>
          <p:nvPr>
            <p:ph type="ftr" sz="quarter" idx="26"/>
          </p:nvPr>
        </p:nvSpPr>
        <p:spPr/>
        <p:txBody>
          <a:bodyPr/>
          <a:lstStyle/>
          <a:p>
            <a:r>
              <a:rPr lang="en-GB"/>
              <a:t>YOUR DEPARTMENT NAME</a:t>
            </a:r>
          </a:p>
        </p:txBody>
      </p:sp>
      <p:sp>
        <p:nvSpPr>
          <p:cNvPr id="10" name="Slide Number Placeholder 9">
            <a:extLst>
              <a:ext uri="{FF2B5EF4-FFF2-40B4-BE49-F238E27FC236}">
                <a16:creationId xmlns:a16="http://schemas.microsoft.com/office/drawing/2014/main" id="{C11BAF91-8631-993A-1B2E-E98438CA89E0}"/>
              </a:ext>
            </a:extLst>
          </p:cNvPr>
          <p:cNvSpPr>
            <a:spLocks noGrp="1"/>
          </p:cNvSpPr>
          <p:nvPr>
            <p:ph type="sldNum" sz="quarter" idx="27"/>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E4AEF616-2F1D-9E6E-5B86-F1B90587EFD2}"/>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219743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6B4656-46C1-C721-3A59-D9D22D4625BC}"/>
              </a:ext>
            </a:extLst>
          </p:cNvPr>
          <p:cNvSpPr>
            <a:spLocks noGrp="1"/>
          </p:cNvSpPr>
          <p:nvPr>
            <p:ph type="dt" sz="half" idx="10"/>
          </p:nvPr>
        </p:nvSpPr>
        <p:spPr/>
        <p:txBody>
          <a:bodyPr/>
          <a:lstStyle/>
          <a:p>
            <a:fld id="{323C7BE1-67B9-5941-A9CD-FE6AEB98B9F2}" type="datetime1">
              <a:rPr lang="sv-SE" smtClean="0"/>
              <a:t>2025-05-25</a:t>
            </a:fld>
            <a:endParaRPr lang="en-GB"/>
          </a:p>
        </p:txBody>
      </p:sp>
      <p:sp>
        <p:nvSpPr>
          <p:cNvPr id="6" name="Footer Placeholder 5">
            <a:extLst>
              <a:ext uri="{FF2B5EF4-FFF2-40B4-BE49-F238E27FC236}">
                <a16:creationId xmlns:a16="http://schemas.microsoft.com/office/drawing/2014/main" id="{E853BDFD-A743-057D-2463-BAB2F5CE9371}"/>
              </a:ext>
            </a:extLst>
          </p:cNvPr>
          <p:cNvSpPr>
            <a:spLocks noGrp="1"/>
          </p:cNvSpPr>
          <p:nvPr>
            <p:ph type="ftr" sz="quarter" idx="11"/>
          </p:nvPr>
        </p:nvSpPr>
        <p:spPr/>
        <p:txBody>
          <a:bodyPr/>
          <a:lstStyle/>
          <a:p>
            <a:r>
              <a:rPr lang="en-GB"/>
              <a:t>YOUR DEPARTMENT NAME</a:t>
            </a:r>
          </a:p>
        </p:txBody>
      </p:sp>
      <p:sp>
        <p:nvSpPr>
          <p:cNvPr id="7" name="Slide Number Placeholder 6">
            <a:extLst>
              <a:ext uri="{FF2B5EF4-FFF2-40B4-BE49-F238E27FC236}">
                <a16:creationId xmlns:a16="http://schemas.microsoft.com/office/drawing/2014/main" id="{B0EB883C-705F-592B-3AD4-C11BB3091CB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413659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204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A5020B-988D-B10A-7338-7B28C7F28A12}"/>
              </a:ext>
            </a:extLst>
          </p:cNvPr>
          <p:cNvSpPr/>
          <p:nvPr/>
        </p:nvSpPr>
        <p:spPr>
          <a:xfrm>
            <a:off x="-2168" y="6522640"/>
            <a:ext cx="12204000" cy="351402"/>
          </a:xfrm>
          <a:prstGeom prst="rect">
            <a:avLst/>
          </a:prstGeom>
          <a:solidFill>
            <a:srgbClr val="FFFFFF"/>
          </a:solidFill>
          <a:ln w="19050" cap="flat" cmpd="sng" algn="ctr">
            <a:noFill/>
            <a:prstDash val="solid"/>
          </a:ln>
          <a:effectLst/>
        </p:spPr>
        <p:txBody>
          <a:bodyPr rtlCol="0" anchor="ctr"/>
          <a:lstStyle/>
          <a:p>
            <a:pPr marL="0" marR="0" lvl="0" indent="0" algn="l" defTabSz="457200" eaLnBrk="1" fontAlgn="base" latinLnBrk="0" hangingPunct="1">
              <a:lnSpc>
                <a:spcPct val="100000"/>
              </a:lnSpc>
              <a:spcBef>
                <a:spcPct val="0"/>
              </a:spcBef>
              <a:spcAft>
                <a:spcPct val="0"/>
              </a:spcAft>
              <a:buClrTx/>
              <a:buSzTx/>
              <a:buFontTx/>
              <a:buNone/>
              <a:tabLst/>
              <a:defRPr/>
            </a:pPr>
            <a:r>
              <a:rPr kumimoji="0" lang="en-GB" sz="900" b="1" i="0" u="none" strike="noStrike" kern="0" cap="none" spc="300" normalizeH="0" baseline="0" noProof="0">
                <a:ln>
                  <a:noFill/>
                </a:ln>
                <a:solidFill>
                  <a:schemeClr val="bg2"/>
                </a:solidFill>
                <a:effectLst/>
                <a:uLnTx/>
                <a:uFillTx/>
                <a:latin typeface="Arial" panose="020B0604020202020204" pitchFamily="34" charset="0"/>
                <a:ea typeface="+mn-ea"/>
                <a:cs typeface="Arial" panose="020B0604020202020204" pitchFamily="34" charset="0"/>
              </a:rPr>
              <a:t>   LULEÅ UNIVERSITY OF TECHNOLOGY</a:t>
            </a:r>
          </a:p>
        </p:txBody>
      </p:sp>
      <p:sp>
        <p:nvSpPr>
          <p:cNvPr id="2" name="Title Placeholder 1">
            <a:extLst>
              <a:ext uri="{FF2B5EF4-FFF2-40B4-BE49-F238E27FC236}">
                <a16:creationId xmlns:a16="http://schemas.microsoft.com/office/drawing/2014/main" id="{C0B63CBA-E7D3-DEEC-77A3-9B5272945B43}"/>
              </a:ext>
            </a:extLst>
          </p:cNvPr>
          <p:cNvSpPr>
            <a:spLocks noGrp="1"/>
          </p:cNvSpPr>
          <p:nvPr>
            <p:ph type="title"/>
          </p:nvPr>
        </p:nvSpPr>
        <p:spPr>
          <a:xfrm>
            <a:off x="557963" y="260350"/>
            <a:ext cx="9138488" cy="936625"/>
          </a:xfrm>
          <a:prstGeom prst="rect">
            <a:avLst/>
          </a:prstGeom>
        </p:spPr>
        <p:txBody>
          <a:bodyPr vert="horz" lIns="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932D79-78EE-7521-33FF-315E01EA7FBB}"/>
              </a:ext>
            </a:extLst>
          </p:cNvPr>
          <p:cNvSpPr>
            <a:spLocks noGrp="1"/>
          </p:cNvSpPr>
          <p:nvPr>
            <p:ph type="body" idx="1"/>
          </p:nvPr>
        </p:nvSpPr>
        <p:spPr>
          <a:xfrm>
            <a:off x="557962" y="1275711"/>
            <a:ext cx="11080002" cy="4958402"/>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43A25039-55C8-CA28-2435-D5FD1CF1DDD0}"/>
              </a:ext>
            </a:extLst>
          </p:cNvPr>
          <p:cNvSpPr>
            <a:spLocks noGrp="1"/>
          </p:cNvSpPr>
          <p:nvPr>
            <p:ph type="ftr" sz="quarter" idx="3"/>
          </p:nvPr>
        </p:nvSpPr>
        <p:spPr>
          <a:xfrm>
            <a:off x="3701328" y="6512331"/>
            <a:ext cx="7600085" cy="365125"/>
          </a:xfrm>
          <a:prstGeom prst="rect">
            <a:avLst/>
          </a:prstGeom>
        </p:spPr>
        <p:txBody>
          <a:bodyPr vert="horz" lIns="91440" tIns="45720" rIns="91440" bIns="45720" rtlCol="0" anchor="ctr"/>
          <a:lstStyle>
            <a:lvl1pPr algn="l">
              <a:defRPr sz="900" spc="300">
                <a:solidFill>
                  <a:srgbClr val="88A5BD"/>
                </a:solidFill>
              </a:defRPr>
            </a:lvl1pPr>
          </a:lstStyle>
          <a:p>
            <a:r>
              <a:rPr lang="en-GB"/>
              <a:t>YOUR DEPARTMENT NAME</a:t>
            </a:r>
          </a:p>
        </p:txBody>
      </p:sp>
      <p:sp>
        <p:nvSpPr>
          <p:cNvPr id="10" name="Slide Number Placeholder 5">
            <a:extLst>
              <a:ext uri="{FF2B5EF4-FFF2-40B4-BE49-F238E27FC236}">
                <a16:creationId xmlns:a16="http://schemas.microsoft.com/office/drawing/2014/main" id="{39A5DECB-4B3B-362A-EDB1-3F4BD2A3542E}"/>
              </a:ext>
            </a:extLst>
          </p:cNvPr>
          <p:cNvSpPr>
            <a:spLocks noGrp="1"/>
          </p:cNvSpPr>
          <p:nvPr>
            <p:ph type="sldNum" sz="quarter" idx="4"/>
          </p:nvPr>
        </p:nvSpPr>
        <p:spPr>
          <a:xfrm>
            <a:off x="11641138" y="6508749"/>
            <a:ext cx="550862" cy="365125"/>
          </a:xfrm>
          <a:prstGeom prst="rect">
            <a:avLst/>
          </a:prstGeom>
        </p:spPr>
        <p:txBody>
          <a:bodyPr vert="horz" lIns="91440" tIns="45720" rIns="91440" bIns="45720" rtlCol="0" anchor="ctr"/>
          <a:lstStyle>
            <a:lvl1pPr algn="ctr">
              <a:defRPr sz="900">
                <a:solidFill>
                  <a:srgbClr val="88A5BD"/>
                </a:solidFill>
              </a:defRPr>
            </a:lvl1pPr>
          </a:lstStyle>
          <a:p>
            <a:fld id="{B3284CE9-EFAB-9F4B-868A-1F02DB69B64D}" type="slidenum">
              <a:rPr lang="en-GB" smtClean="0"/>
              <a:pPr/>
              <a:t>‹#›</a:t>
            </a:fld>
            <a:endParaRPr lang="en-GB"/>
          </a:p>
        </p:txBody>
      </p:sp>
      <p:sp>
        <p:nvSpPr>
          <p:cNvPr id="11" name="Date Placeholder 8">
            <a:extLst>
              <a:ext uri="{FF2B5EF4-FFF2-40B4-BE49-F238E27FC236}">
                <a16:creationId xmlns:a16="http://schemas.microsoft.com/office/drawing/2014/main" id="{ADAFCC16-DC0F-6B28-C0B1-2D9CA92B250A}"/>
              </a:ext>
            </a:extLst>
          </p:cNvPr>
          <p:cNvSpPr>
            <a:spLocks noGrp="1"/>
          </p:cNvSpPr>
          <p:nvPr>
            <p:ph type="dt" sz="half" idx="2"/>
          </p:nvPr>
        </p:nvSpPr>
        <p:spPr>
          <a:xfrm>
            <a:off x="10502473" y="6886131"/>
            <a:ext cx="1138665" cy="365125"/>
          </a:xfrm>
          <a:prstGeom prst="rect">
            <a:avLst/>
          </a:prstGeom>
        </p:spPr>
        <p:txBody>
          <a:bodyPr vert="horz" lIns="91440" tIns="45720" rIns="91440" bIns="45720" rtlCol="0" anchor="ctr"/>
          <a:lstStyle>
            <a:lvl1pPr algn="r">
              <a:defRPr sz="900">
                <a:solidFill>
                  <a:srgbClr val="88A5BD"/>
                </a:solidFill>
              </a:defRPr>
            </a:lvl1pPr>
          </a:lstStyle>
          <a:p>
            <a:fld id="{323C7BE1-67B9-5941-A9CD-FE6AEB98B9F2}" type="datetime1">
              <a:rPr lang="sv-SE" smtClean="0"/>
              <a:t>2025-05-25</a:t>
            </a:fld>
            <a:endParaRPr lang="en-GB"/>
          </a:p>
        </p:txBody>
      </p:sp>
    </p:spTree>
    <p:extLst>
      <p:ext uri="{BB962C8B-B14F-4D97-AF65-F5344CB8AC3E}">
        <p14:creationId xmlns:p14="http://schemas.microsoft.com/office/powerpoint/2010/main" val="1487030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6" r:id="rId18"/>
    <p:sldLayoutId id="2147483690" r:id="rId19"/>
    <p:sldLayoutId id="2147483691" r:id="rId20"/>
    <p:sldLayoutId id="2147483697" r:id="rId21"/>
    <p:sldLayoutId id="2147483692" r:id="rId22"/>
    <p:sldLayoutId id="2147483693" r:id="rId23"/>
    <p:sldLayoutId id="2147483694" r:id="rId24"/>
    <p:sldLayoutId id="214748369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8913" indent="-176213" algn="l" defTabSz="914400" rtl="0" eaLnBrk="1" latinLnBrk="0" hangingPunct="1">
        <a:lnSpc>
          <a:spcPct val="100000"/>
        </a:lnSpc>
        <a:spcBef>
          <a:spcPts val="1800"/>
        </a:spcBef>
        <a:buFont typeface="Wingdings" pitchFamily="2" charset="2"/>
        <a:buChar char="§"/>
        <a:tabLst/>
        <a:defRPr sz="2400" kern="1200">
          <a:solidFill>
            <a:schemeClr val="tx1"/>
          </a:solidFill>
          <a:latin typeface="+mn-lt"/>
          <a:ea typeface="+mn-ea"/>
          <a:cs typeface="+mn-cs"/>
        </a:defRPr>
      </a:lvl1pPr>
      <a:lvl2pPr marL="444500" indent="-174625" algn="l" defTabSz="914400" rtl="0" eaLnBrk="1" latinLnBrk="0" hangingPunct="1">
        <a:lnSpc>
          <a:spcPct val="100000"/>
        </a:lnSpc>
        <a:spcBef>
          <a:spcPts val="500"/>
        </a:spcBef>
        <a:buFont typeface="Wingdings" pitchFamily="2" charset="2"/>
        <a:buChar char="§"/>
        <a:tabLst/>
        <a:defRPr sz="2000" kern="1200">
          <a:solidFill>
            <a:schemeClr val="tx1"/>
          </a:solidFill>
          <a:latin typeface="+mn-lt"/>
          <a:ea typeface="+mn-ea"/>
          <a:cs typeface="+mn-cs"/>
        </a:defRPr>
      </a:lvl2pPr>
      <a:lvl3pPr marL="674688" indent="-176213" algn="l" defTabSz="914400" rtl="0" eaLnBrk="1" latinLnBrk="0" hangingPunct="1">
        <a:lnSpc>
          <a:spcPct val="100000"/>
        </a:lnSpc>
        <a:spcBef>
          <a:spcPts val="500"/>
        </a:spcBef>
        <a:buFont typeface="Wingdings" pitchFamily="2" charset="2"/>
        <a:buChar char="§"/>
        <a:tabLst/>
        <a:defRPr sz="1800" kern="1200">
          <a:solidFill>
            <a:schemeClr val="tx1"/>
          </a:solidFill>
          <a:latin typeface="+mn-lt"/>
          <a:ea typeface="+mn-ea"/>
          <a:cs typeface="+mn-cs"/>
        </a:defRPr>
      </a:lvl3pPr>
      <a:lvl4pPr marL="890588" indent="-174625" algn="l" defTabSz="914400" rtl="0" eaLnBrk="1" latinLnBrk="0" hangingPunct="1">
        <a:lnSpc>
          <a:spcPct val="100000"/>
        </a:lnSpc>
        <a:spcBef>
          <a:spcPts val="500"/>
        </a:spcBef>
        <a:buFont typeface="Wingdings" pitchFamily="2" charset="2"/>
        <a:buChar char="§"/>
        <a:tabLst/>
        <a:defRPr sz="1600" kern="1200">
          <a:solidFill>
            <a:schemeClr val="tx1"/>
          </a:solidFill>
          <a:latin typeface="+mn-lt"/>
          <a:ea typeface="+mn-ea"/>
          <a:cs typeface="+mn-cs"/>
        </a:defRPr>
      </a:lvl4pPr>
      <a:lvl5pPr marL="1120775" indent="-176213" algn="l" defTabSz="914400" rtl="0" eaLnBrk="1" latinLnBrk="0" hangingPunct="1">
        <a:lnSpc>
          <a:spcPct val="100000"/>
        </a:lnSpc>
        <a:spcBef>
          <a:spcPts val="500"/>
        </a:spcBef>
        <a:buFont typeface="Wingdings" pitchFamily="2" charset="2"/>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2160" userDrawn="1">
          <p15:clr>
            <a:srgbClr val="F26B43"/>
          </p15:clr>
        </p15:guide>
        <p15:guide id="11" pos="3840" userDrawn="1">
          <p15:clr>
            <a:srgbClr val="F26B43"/>
          </p15:clr>
        </p15:guide>
        <p15:guide id="12" pos="347" userDrawn="1">
          <p15:clr>
            <a:srgbClr val="A4A3A4"/>
          </p15:clr>
        </p15:guide>
        <p15:guide id="13" pos="7333" userDrawn="1">
          <p15:clr>
            <a:srgbClr val="A4A3A4"/>
          </p15:clr>
        </p15:guide>
        <p15:guide id="14" orient="horz" pos="754" userDrawn="1">
          <p15:clr>
            <a:srgbClr val="A4A3A4"/>
          </p15:clr>
        </p15:guide>
        <p15:guide id="15" orient="horz" pos="164" userDrawn="1">
          <p15:clr>
            <a:srgbClr val="A4A3A4"/>
          </p15:clr>
        </p15:guide>
        <p15:guide id="16" orient="horz" pos="799" userDrawn="1">
          <p15:clr>
            <a:srgbClr val="A4A3A4"/>
          </p15:clr>
        </p15:guide>
        <p15:guide id="17" orient="horz" pos="3929" userDrawn="1">
          <p15:clr>
            <a:srgbClr val="A4A3A4"/>
          </p15:clr>
        </p15:guide>
        <p15:guide id="18"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san-4/Project_D7047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competitions/rsna-pneumonia-detection-challeng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85CC-4FE8-7CA4-D4E7-B3EE9FD47F17}"/>
              </a:ext>
            </a:extLst>
          </p:cNvPr>
          <p:cNvSpPr>
            <a:spLocks noGrp="1"/>
          </p:cNvSpPr>
          <p:nvPr>
            <p:ph type="ctrTitle"/>
          </p:nvPr>
        </p:nvSpPr>
        <p:spPr/>
        <p:txBody>
          <a:bodyPr/>
          <a:lstStyle/>
          <a:p>
            <a:r>
              <a:rPr lang="en-GB"/>
              <a:t>Pneumonia detection and localization </a:t>
            </a:r>
          </a:p>
        </p:txBody>
      </p:sp>
      <p:sp>
        <p:nvSpPr>
          <p:cNvPr id="3" name="Subtitle 2">
            <a:extLst>
              <a:ext uri="{FF2B5EF4-FFF2-40B4-BE49-F238E27FC236}">
                <a16:creationId xmlns:a16="http://schemas.microsoft.com/office/drawing/2014/main" id="{90379A51-BE57-E6FD-35AF-D95B81422D95}"/>
              </a:ext>
            </a:extLst>
          </p:cNvPr>
          <p:cNvSpPr>
            <a:spLocks noGrp="1"/>
          </p:cNvSpPr>
          <p:nvPr>
            <p:ph type="subTitle" idx="1"/>
          </p:nvPr>
        </p:nvSpPr>
        <p:spPr/>
        <p:txBody>
          <a:bodyPr vert="horz" lIns="0" tIns="45720" rIns="91440" bIns="45720" rtlCol="0" anchor="t">
            <a:normAutofit fontScale="92500"/>
          </a:bodyPr>
          <a:lstStyle/>
          <a:p>
            <a:r>
              <a:rPr lang="en-GB">
                <a:cs typeface="Arial"/>
              </a:rPr>
              <a:t>Project group 25</a:t>
            </a:r>
          </a:p>
          <a:p>
            <a:r>
              <a:rPr lang="en-GB">
                <a:cs typeface="Arial"/>
              </a:rPr>
              <a:t>Sandra Sandström, Felix Hessinger, Christos Michail</a:t>
            </a:r>
          </a:p>
          <a:p>
            <a:endParaRPr lang="en-GB">
              <a:cs typeface="Arial"/>
            </a:endParaRPr>
          </a:p>
        </p:txBody>
      </p:sp>
    </p:spTree>
    <p:extLst>
      <p:ext uri="{BB962C8B-B14F-4D97-AF65-F5344CB8AC3E}">
        <p14:creationId xmlns:p14="http://schemas.microsoft.com/office/powerpoint/2010/main" val="329630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D456D-E846-5E84-99F6-DBE4BD2520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D17EA-FDE9-E930-277E-EF91E18AB77B}"/>
              </a:ext>
            </a:extLst>
          </p:cNvPr>
          <p:cNvSpPr>
            <a:spLocks noGrp="1"/>
          </p:cNvSpPr>
          <p:nvPr>
            <p:ph type="title"/>
          </p:nvPr>
        </p:nvSpPr>
        <p:spPr/>
        <p:txBody>
          <a:bodyPr/>
          <a:lstStyle/>
          <a:p>
            <a:r>
              <a:rPr lang="en-GB">
                <a:cs typeface="Arial"/>
              </a:rPr>
              <a:t>Final model</a:t>
            </a:r>
          </a:p>
        </p:txBody>
      </p:sp>
      <p:sp>
        <p:nvSpPr>
          <p:cNvPr id="3" name="Content Placeholder 2">
            <a:extLst>
              <a:ext uri="{FF2B5EF4-FFF2-40B4-BE49-F238E27FC236}">
                <a16:creationId xmlns:a16="http://schemas.microsoft.com/office/drawing/2014/main" id="{F0059FE3-70DF-C0DB-3D79-FE786ABE94BA}"/>
              </a:ext>
            </a:extLst>
          </p:cNvPr>
          <p:cNvSpPr>
            <a:spLocks noGrp="1"/>
          </p:cNvSpPr>
          <p:nvPr>
            <p:ph idx="1"/>
          </p:nvPr>
        </p:nvSpPr>
        <p:spPr>
          <a:xfrm>
            <a:off x="557962" y="1275711"/>
            <a:ext cx="4022431" cy="4958402"/>
          </a:xfrm>
        </p:spPr>
        <p:txBody>
          <a:bodyPr vert="horz" lIns="0" tIns="45720" rIns="91440" bIns="45720" rtlCol="0" anchor="t">
            <a:normAutofit/>
          </a:bodyPr>
          <a:lstStyle/>
          <a:p>
            <a:pPr marL="12700" indent="0">
              <a:buNone/>
            </a:pPr>
            <a:r>
              <a:rPr lang="en-GB">
                <a:cs typeface="Arial"/>
              </a:rPr>
              <a:t>Dual head model</a:t>
            </a:r>
            <a:endParaRPr lang="en-US">
              <a:cs typeface="Arial"/>
            </a:endParaRPr>
          </a:p>
          <a:p>
            <a:pPr marL="188595" indent="-175895"/>
            <a:r>
              <a:rPr lang="en-GB">
                <a:cs typeface="Arial"/>
              </a:rPr>
              <a:t>Backbone shared encoder: pretrained SE-Resnet50</a:t>
            </a:r>
            <a:endParaRPr lang="en-US">
              <a:cs typeface="Arial"/>
            </a:endParaRPr>
          </a:p>
          <a:p>
            <a:pPr marL="188595" indent="-175895"/>
            <a:r>
              <a:rPr lang="en-GB">
                <a:cs typeface="Arial"/>
              </a:rPr>
              <a:t>The features generated by the encoder multiplied by film generator for gender and view position</a:t>
            </a:r>
          </a:p>
          <a:p>
            <a:pPr marL="188595" indent="-175895"/>
            <a:r>
              <a:rPr lang="en-GB">
                <a:cs typeface="Arial"/>
              </a:rPr>
              <a:t>Decoder to bounding box- image</a:t>
            </a:r>
          </a:p>
          <a:p>
            <a:pPr marL="188595" indent="-175895"/>
            <a:r>
              <a:rPr lang="en-GB">
                <a:cs typeface="Arial"/>
              </a:rPr>
              <a:t>Classifier</a:t>
            </a:r>
          </a:p>
          <a:p>
            <a:pPr marL="188595" indent="-175895"/>
            <a:endParaRPr lang="en-GB">
              <a:cs typeface="Arial"/>
            </a:endParaRPr>
          </a:p>
          <a:p>
            <a:pPr marL="188595" indent="-175895"/>
            <a:endParaRPr lang="en-GB">
              <a:cs typeface="Arial"/>
            </a:endParaRPr>
          </a:p>
        </p:txBody>
      </p:sp>
      <p:sp>
        <p:nvSpPr>
          <p:cNvPr id="4" name="Slide Number Placeholder 3">
            <a:extLst>
              <a:ext uri="{FF2B5EF4-FFF2-40B4-BE49-F238E27FC236}">
                <a16:creationId xmlns:a16="http://schemas.microsoft.com/office/drawing/2014/main" id="{8EC202BF-1914-8CB3-1CBF-263A72C84547}"/>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10</a:t>
            </a:fld>
            <a:endParaRPr lang="en-GB"/>
          </a:p>
        </p:txBody>
      </p:sp>
      <p:pic>
        <p:nvPicPr>
          <p:cNvPr id="6" name="Picture 5">
            <a:extLst>
              <a:ext uri="{FF2B5EF4-FFF2-40B4-BE49-F238E27FC236}">
                <a16:creationId xmlns:a16="http://schemas.microsoft.com/office/drawing/2014/main" id="{8D261772-A136-9772-A0A7-DF531146288A}"/>
              </a:ext>
            </a:extLst>
          </p:cNvPr>
          <p:cNvPicPr>
            <a:picLocks noChangeAspect="1"/>
          </p:cNvPicPr>
          <p:nvPr/>
        </p:nvPicPr>
        <p:blipFill>
          <a:blip r:embed="rId3"/>
          <a:stretch>
            <a:fillRect/>
          </a:stretch>
        </p:blipFill>
        <p:spPr>
          <a:xfrm>
            <a:off x="6421438" y="259897"/>
            <a:ext cx="4646839" cy="5630635"/>
          </a:xfrm>
          <a:prstGeom prst="rect">
            <a:avLst/>
          </a:prstGeom>
        </p:spPr>
      </p:pic>
    </p:spTree>
    <p:extLst>
      <p:ext uri="{BB962C8B-B14F-4D97-AF65-F5344CB8AC3E}">
        <p14:creationId xmlns:p14="http://schemas.microsoft.com/office/powerpoint/2010/main" val="384459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A65E-9A8D-1D0A-3C35-39F6E4996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C962A-A81C-D138-00CF-AA27471C8E27}"/>
              </a:ext>
            </a:extLst>
          </p:cNvPr>
          <p:cNvSpPr>
            <a:spLocks noGrp="1"/>
          </p:cNvSpPr>
          <p:nvPr>
            <p:ph type="title"/>
          </p:nvPr>
        </p:nvSpPr>
        <p:spPr/>
        <p:txBody>
          <a:bodyPr/>
          <a:lstStyle/>
          <a:p>
            <a:r>
              <a:rPr lang="en-GB">
                <a:cs typeface="Arial"/>
              </a:rPr>
              <a:t>Training scheme</a:t>
            </a:r>
            <a:endParaRPr lang="en-US"/>
          </a:p>
        </p:txBody>
      </p:sp>
      <p:sp>
        <p:nvSpPr>
          <p:cNvPr id="3" name="Content Placeholder 2">
            <a:extLst>
              <a:ext uri="{FF2B5EF4-FFF2-40B4-BE49-F238E27FC236}">
                <a16:creationId xmlns:a16="http://schemas.microsoft.com/office/drawing/2014/main" id="{D015182C-23B9-A140-B47A-07C653497057}"/>
              </a:ext>
            </a:extLst>
          </p:cNvPr>
          <p:cNvSpPr>
            <a:spLocks noGrp="1"/>
          </p:cNvSpPr>
          <p:nvPr>
            <p:ph idx="1"/>
          </p:nvPr>
        </p:nvSpPr>
        <p:spPr>
          <a:xfrm>
            <a:off x="557962" y="1275711"/>
            <a:ext cx="10490359" cy="4958402"/>
          </a:xfrm>
        </p:spPr>
        <p:txBody>
          <a:bodyPr vert="horz" lIns="0" tIns="45720" rIns="91440" bIns="45720" rtlCol="0" anchor="t">
            <a:normAutofit/>
          </a:bodyPr>
          <a:lstStyle/>
          <a:p>
            <a:pPr marL="12700" indent="0">
              <a:buNone/>
            </a:pPr>
            <a:endParaRPr lang="en-GB">
              <a:cs typeface="Arial"/>
            </a:endParaRPr>
          </a:p>
          <a:p>
            <a:pPr marL="188595" indent="-175895"/>
            <a:r>
              <a:rPr lang="en-GB">
                <a:cs typeface="Arial"/>
              </a:rPr>
              <a:t>Optimizer: </a:t>
            </a:r>
            <a:r>
              <a:rPr lang="en-GB" err="1">
                <a:cs typeface="Arial"/>
              </a:rPr>
              <a:t>AdamW</a:t>
            </a:r>
            <a:r>
              <a:rPr lang="en-GB">
                <a:cs typeface="Arial"/>
              </a:rPr>
              <a:t> </a:t>
            </a:r>
          </a:p>
          <a:p>
            <a:pPr marL="188595" indent="-175895"/>
            <a:r>
              <a:rPr lang="en-GB">
                <a:cs typeface="Arial"/>
              </a:rPr>
              <a:t>Loss-function - Combination of bounding box-loss and classification loss</a:t>
            </a:r>
          </a:p>
          <a:p>
            <a:pPr lvl="1">
              <a:buFont typeface="Courier New" pitchFamily="2" charset="2"/>
              <a:buChar char="o"/>
            </a:pPr>
            <a:r>
              <a:rPr lang="en-GB">
                <a:cs typeface="Arial"/>
              </a:rPr>
              <a:t> The ratio of each loss changing over training, start with high </a:t>
            </a:r>
            <a:r>
              <a:rPr lang="en-GB" err="1">
                <a:cs typeface="Arial"/>
              </a:rPr>
              <a:t>bbox</a:t>
            </a:r>
            <a:r>
              <a:rPr lang="en-GB">
                <a:cs typeface="Arial"/>
              </a:rPr>
              <a:t>-loss</a:t>
            </a:r>
          </a:p>
          <a:p>
            <a:pPr marL="188595" indent="-175895"/>
            <a:r>
              <a:rPr lang="en-GB">
                <a:ea typeface="+mn-lt"/>
                <a:cs typeface="+mn-lt"/>
              </a:rPr>
              <a:t>Scheduler: </a:t>
            </a:r>
            <a:r>
              <a:rPr lang="en-GB" err="1">
                <a:ea typeface="+mn-lt"/>
                <a:cs typeface="+mn-lt"/>
              </a:rPr>
              <a:t>CosineAnnealingLR</a:t>
            </a:r>
            <a:r>
              <a:rPr lang="en-GB">
                <a:ea typeface="+mn-lt"/>
                <a:cs typeface="+mn-lt"/>
              </a:rPr>
              <a:t> over 30 epochs</a:t>
            </a:r>
            <a:endParaRPr lang="en-GB">
              <a:cs typeface="Arial"/>
            </a:endParaRPr>
          </a:p>
        </p:txBody>
      </p:sp>
      <p:sp>
        <p:nvSpPr>
          <p:cNvPr id="4" name="Slide Number Placeholder 3">
            <a:extLst>
              <a:ext uri="{FF2B5EF4-FFF2-40B4-BE49-F238E27FC236}">
                <a16:creationId xmlns:a16="http://schemas.microsoft.com/office/drawing/2014/main" id="{56278091-A295-0B5C-9AC7-CDA6B0DB4CCF}"/>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11</a:t>
            </a:fld>
            <a:endParaRPr lang="en-GB"/>
          </a:p>
        </p:txBody>
      </p:sp>
    </p:spTree>
    <p:extLst>
      <p:ext uri="{BB962C8B-B14F-4D97-AF65-F5344CB8AC3E}">
        <p14:creationId xmlns:p14="http://schemas.microsoft.com/office/powerpoint/2010/main" val="113750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E104D-1CF9-81E4-0525-04E609964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5A564-0511-B489-1BC5-76761C3D3B4A}"/>
              </a:ext>
            </a:extLst>
          </p:cNvPr>
          <p:cNvSpPr>
            <a:spLocks noGrp="1"/>
          </p:cNvSpPr>
          <p:nvPr>
            <p:ph type="title"/>
          </p:nvPr>
        </p:nvSpPr>
        <p:spPr/>
        <p:txBody>
          <a:bodyPr/>
          <a:lstStyle/>
          <a:p>
            <a:r>
              <a:rPr lang="en-GB">
                <a:cs typeface="Arial"/>
              </a:rPr>
              <a:t>Results, Validation data</a:t>
            </a:r>
          </a:p>
        </p:txBody>
      </p:sp>
      <p:sp>
        <p:nvSpPr>
          <p:cNvPr id="4" name="Slide Number Placeholder 3">
            <a:extLst>
              <a:ext uri="{FF2B5EF4-FFF2-40B4-BE49-F238E27FC236}">
                <a16:creationId xmlns:a16="http://schemas.microsoft.com/office/drawing/2014/main" id="{C7303D53-ADC0-0389-C2D5-CE60E2692B05}"/>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12</a:t>
            </a:fld>
            <a:endParaRPr lang="en-GB"/>
          </a:p>
        </p:txBody>
      </p:sp>
      <p:sp>
        <p:nvSpPr>
          <p:cNvPr id="7" name="TextBox 6">
            <a:extLst>
              <a:ext uri="{FF2B5EF4-FFF2-40B4-BE49-F238E27FC236}">
                <a16:creationId xmlns:a16="http://schemas.microsoft.com/office/drawing/2014/main" id="{5CDED26C-80DE-C7BA-EED2-EF53C515D73E}"/>
              </a:ext>
            </a:extLst>
          </p:cNvPr>
          <p:cNvSpPr txBox="1"/>
          <p:nvPr/>
        </p:nvSpPr>
        <p:spPr>
          <a:xfrm>
            <a:off x="6096824" y="1494311"/>
            <a:ext cx="541151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Arial"/>
              </a:rPr>
              <a:t>Decide best prediction threshold based on Youden index:</a:t>
            </a:r>
          </a:p>
          <a:p>
            <a:pPr marL="285750" indent="-285750">
              <a:buFont typeface="Arial"/>
              <a:buChar char="•"/>
            </a:pPr>
            <a:endParaRPr lang="en-US" sz="2800">
              <a:cs typeface="Arial"/>
            </a:endParaRPr>
          </a:p>
          <a:p>
            <a:pPr marL="285750" indent="-285750">
              <a:buFont typeface="Arial"/>
              <a:buChar char="•"/>
            </a:pPr>
            <a:endParaRPr lang="en-US" sz="2800">
              <a:cs typeface="Arial"/>
            </a:endParaRPr>
          </a:p>
          <a:p>
            <a:pPr marL="285750" indent="-285750">
              <a:buFont typeface="Arial"/>
              <a:buChar char="•"/>
            </a:pPr>
            <a:endParaRPr lang="en-US" sz="2800">
              <a:cs typeface="Arial"/>
            </a:endParaRPr>
          </a:p>
          <a:p>
            <a:pPr marL="285750" indent="-285750">
              <a:buFont typeface="Arial"/>
              <a:buChar char="•"/>
            </a:pPr>
            <a:endParaRPr lang="en-US" sz="2800">
              <a:cs typeface="Arial"/>
            </a:endParaRPr>
          </a:p>
          <a:p>
            <a:pPr marL="285750" indent="-285750">
              <a:buFont typeface="Arial"/>
              <a:buChar char="•"/>
            </a:pPr>
            <a:endParaRPr lang="en-US" sz="2800">
              <a:cs typeface="Arial"/>
            </a:endParaRPr>
          </a:p>
          <a:p>
            <a:pPr marL="285750" indent="-285750">
              <a:buFont typeface="Arial"/>
              <a:buChar char="•"/>
            </a:pPr>
            <a:endParaRPr lang="en-US" sz="2800">
              <a:cs typeface="Arial"/>
            </a:endParaRPr>
          </a:p>
          <a:p>
            <a:pPr marL="285750" indent="-285750">
              <a:buFont typeface="Arial"/>
              <a:buChar char="•"/>
            </a:pPr>
            <a:r>
              <a:rPr lang="en-US" sz="2800">
                <a:cs typeface="Arial"/>
              </a:rPr>
              <a:t>Sensitivity = TP / (TP + FN)</a:t>
            </a:r>
            <a:endParaRPr lang="en-US"/>
          </a:p>
          <a:p>
            <a:pPr marL="285750" indent="-285750">
              <a:buFont typeface="Arial"/>
              <a:buChar char="•"/>
            </a:pPr>
            <a:r>
              <a:rPr lang="en-US" sz="2800">
                <a:cs typeface="Arial"/>
              </a:rPr>
              <a:t>Specificity = TN / (TN + FP)</a:t>
            </a:r>
          </a:p>
        </p:txBody>
      </p:sp>
      <p:pic>
        <p:nvPicPr>
          <p:cNvPr id="6" name="Content Placeholder 5">
            <a:extLst>
              <a:ext uri="{FF2B5EF4-FFF2-40B4-BE49-F238E27FC236}">
                <a16:creationId xmlns:a16="http://schemas.microsoft.com/office/drawing/2014/main" id="{8763EEA9-41F8-DAF6-109F-14B7C3FDA686}"/>
              </a:ext>
            </a:extLst>
          </p:cNvPr>
          <p:cNvPicPr>
            <a:picLocks noGrp="1" noChangeAspect="1"/>
          </p:cNvPicPr>
          <p:nvPr>
            <p:ph idx="1"/>
          </p:nvPr>
        </p:nvPicPr>
        <p:blipFill>
          <a:blip r:embed="rId3"/>
          <a:stretch>
            <a:fillRect/>
          </a:stretch>
        </p:blipFill>
        <p:spPr>
          <a:xfrm>
            <a:off x="446083" y="1497941"/>
            <a:ext cx="5443616" cy="4114800"/>
          </a:xfrm>
        </p:spPr>
      </p:pic>
      <p:pic>
        <p:nvPicPr>
          <p:cNvPr id="9" name="Picture 8">
            <a:extLst>
              <a:ext uri="{FF2B5EF4-FFF2-40B4-BE49-F238E27FC236}">
                <a16:creationId xmlns:a16="http://schemas.microsoft.com/office/drawing/2014/main" id="{A20D336F-77A2-00BC-7C4A-E3AD14D723DB}"/>
              </a:ext>
            </a:extLst>
          </p:cNvPr>
          <p:cNvPicPr>
            <a:picLocks noChangeAspect="1"/>
          </p:cNvPicPr>
          <p:nvPr/>
        </p:nvPicPr>
        <p:blipFill>
          <a:blip r:embed="rId4"/>
          <a:stretch>
            <a:fillRect/>
          </a:stretch>
        </p:blipFill>
        <p:spPr>
          <a:xfrm>
            <a:off x="6460898" y="3176588"/>
            <a:ext cx="4676775" cy="504825"/>
          </a:xfrm>
          <a:prstGeom prst="rect">
            <a:avLst/>
          </a:prstGeom>
        </p:spPr>
      </p:pic>
    </p:spTree>
    <p:extLst>
      <p:ext uri="{BB962C8B-B14F-4D97-AF65-F5344CB8AC3E}">
        <p14:creationId xmlns:p14="http://schemas.microsoft.com/office/powerpoint/2010/main" val="310054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8AFD6-ECE4-F44E-EECA-B868952866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20CEAB-0B0B-0F4D-D001-AE2BB8B20292}"/>
              </a:ext>
            </a:extLst>
          </p:cNvPr>
          <p:cNvSpPr>
            <a:spLocks noGrp="1"/>
          </p:cNvSpPr>
          <p:nvPr>
            <p:ph type="title"/>
          </p:nvPr>
        </p:nvSpPr>
        <p:spPr/>
        <p:txBody>
          <a:bodyPr/>
          <a:lstStyle/>
          <a:p>
            <a:r>
              <a:rPr lang="en-GB">
                <a:cs typeface="Arial"/>
              </a:rPr>
              <a:t>Results, Test data</a:t>
            </a:r>
          </a:p>
        </p:txBody>
      </p:sp>
      <p:sp>
        <p:nvSpPr>
          <p:cNvPr id="4" name="Slide Number Placeholder 3">
            <a:extLst>
              <a:ext uri="{FF2B5EF4-FFF2-40B4-BE49-F238E27FC236}">
                <a16:creationId xmlns:a16="http://schemas.microsoft.com/office/drawing/2014/main" id="{A3A83B78-CB46-E72F-95B0-F2C614F0E025}"/>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13</a:t>
            </a:fld>
            <a:endParaRPr lang="en-GB"/>
          </a:p>
        </p:txBody>
      </p:sp>
      <p:pic>
        <p:nvPicPr>
          <p:cNvPr id="6" name="Picture 5">
            <a:extLst>
              <a:ext uri="{FF2B5EF4-FFF2-40B4-BE49-F238E27FC236}">
                <a16:creationId xmlns:a16="http://schemas.microsoft.com/office/drawing/2014/main" id="{EE5B6900-748C-E8AF-120A-0D2A69C8D839}"/>
              </a:ext>
            </a:extLst>
          </p:cNvPr>
          <p:cNvPicPr>
            <a:picLocks noChangeAspect="1"/>
          </p:cNvPicPr>
          <p:nvPr/>
        </p:nvPicPr>
        <p:blipFill>
          <a:blip r:embed="rId3"/>
          <a:stretch>
            <a:fillRect/>
          </a:stretch>
        </p:blipFill>
        <p:spPr>
          <a:xfrm>
            <a:off x="558119" y="1602921"/>
            <a:ext cx="4943475" cy="3924300"/>
          </a:xfrm>
          <a:prstGeom prst="rect">
            <a:avLst/>
          </a:prstGeom>
        </p:spPr>
      </p:pic>
      <p:pic>
        <p:nvPicPr>
          <p:cNvPr id="7" name="Picture 6">
            <a:extLst>
              <a:ext uri="{FF2B5EF4-FFF2-40B4-BE49-F238E27FC236}">
                <a16:creationId xmlns:a16="http://schemas.microsoft.com/office/drawing/2014/main" id="{56761ABB-6A6F-854E-63D2-48CA23DDCE4D}"/>
              </a:ext>
            </a:extLst>
          </p:cNvPr>
          <p:cNvPicPr>
            <a:picLocks noChangeAspect="1"/>
          </p:cNvPicPr>
          <p:nvPr/>
        </p:nvPicPr>
        <p:blipFill>
          <a:blip r:embed="rId4"/>
          <a:stretch>
            <a:fillRect/>
          </a:stretch>
        </p:blipFill>
        <p:spPr>
          <a:xfrm>
            <a:off x="6177416" y="2239962"/>
            <a:ext cx="5461453" cy="2387146"/>
          </a:xfrm>
          <a:prstGeom prst="rect">
            <a:avLst/>
          </a:prstGeom>
        </p:spPr>
      </p:pic>
    </p:spTree>
    <p:extLst>
      <p:ext uri="{BB962C8B-B14F-4D97-AF65-F5344CB8AC3E}">
        <p14:creationId xmlns:p14="http://schemas.microsoft.com/office/powerpoint/2010/main" val="384867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33E8-703E-D3E0-EA13-3E5C396EE007}"/>
              </a:ext>
            </a:extLst>
          </p:cNvPr>
          <p:cNvSpPr>
            <a:spLocks noGrp="1"/>
          </p:cNvSpPr>
          <p:nvPr>
            <p:ph type="title"/>
          </p:nvPr>
        </p:nvSpPr>
        <p:spPr/>
        <p:txBody>
          <a:bodyPr/>
          <a:lstStyle/>
          <a:p>
            <a:r>
              <a:rPr lang="en-US">
                <a:cs typeface="Arial"/>
              </a:rPr>
              <a:t>So... Did it work? Grad-CAM on final model</a:t>
            </a:r>
            <a:endParaRPr lang="en-US"/>
          </a:p>
        </p:txBody>
      </p:sp>
      <p:pic>
        <p:nvPicPr>
          <p:cNvPr id="5" name="Content Placeholder 4">
            <a:extLst>
              <a:ext uri="{FF2B5EF4-FFF2-40B4-BE49-F238E27FC236}">
                <a16:creationId xmlns:a16="http://schemas.microsoft.com/office/drawing/2014/main" id="{BE1DF9C5-BA3C-496F-3A15-37A3CB3C9506}"/>
              </a:ext>
            </a:extLst>
          </p:cNvPr>
          <p:cNvPicPr>
            <a:picLocks noGrp="1" noChangeAspect="1"/>
          </p:cNvPicPr>
          <p:nvPr>
            <p:ph idx="1"/>
          </p:nvPr>
        </p:nvPicPr>
        <p:blipFill>
          <a:blip r:embed="rId2"/>
          <a:stretch>
            <a:fillRect/>
          </a:stretch>
        </p:blipFill>
        <p:spPr>
          <a:xfrm>
            <a:off x="114448" y="1947204"/>
            <a:ext cx="5680529" cy="2962275"/>
          </a:xfrm>
        </p:spPr>
      </p:pic>
      <p:sp>
        <p:nvSpPr>
          <p:cNvPr id="4" name="Slide Number Placeholder 3">
            <a:extLst>
              <a:ext uri="{FF2B5EF4-FFF2-40B4-BE49-F238E27FC236}">
                <a16:creationId xmlns:a16="http://schemas.microsoft.com/office/drawing/2014/main" id="{BFC03A7B-ABE5-63FA-F104-272539367526}"/>
              </a:ext>
            </a:extLst>
          </p:cNvPr>
          <p:cNvSpPr>
            <a:spLocks noGrp="1"/>
          </p:cNvSpPr>
          <p:nvPr>
            <p:ph type="sldNum" sz="quarter" idx="12"/>
          </p:nvPr>
        </p:nvSpPr>
        <p:spPr/>
        <p:txBody>
          <a:bodyPr/>
          <a:lstStyle/>
          <a:p>
            <a:fld id="{B3284CE9-EFAB-9F4B-868A-1F02DB69B64D}" type="slidenum">
              <a:rPr lang="en-GB" smtClean="0"/>
              <a:pPr/>
              <a:t>14</a:t>
            </a:fld>
            <a:endParaRPr lang="en-GB"/>
          </a:p>
        </p:txBody>
      </p:sp>
      <p:pic>
        <p:nvPicPr>
          <p:cNvPr id="6" name="Picture 5">
            <a:extLst>
              <a:ext uri="{FF2B5EF4-FFF2-40B4-BE49-F238E27FC236}">
                <a16:creationId xmlns:a16="http://schemas.microsoft.com/office/drawing/2014/main" id="{240C5F90-ADCB-234B-8301-E3748C0E30EA}"/>
              </a:ext>
            </a:extLst>
          </p:cNvPr>
          <p:cNvPicPr>
            <a:picLocks noChangeAspect="1"/>
          </p:cNvPicPr>
          <p:nvPr/>
        </p:nvPicPr>
        <p:blipFill>
          <a:blip r:embed="rId3"/>
          <a:stretch>
            <a:fillRect/>
          </a:stretch>
        </p:blipFill>
        <p:spPr>
          <a:xfrm>
            <a:off x="5997803" y="1946729"/>
            <a:ext cx="6011182" cy="2964542"/>
          </a:xfrm>
          <a:prstGeom prst="rect">
            <a:avLst/>
          </a:prstGeom>
        </p:spPr>
      </p:pic>
      <p:sp>
        <p:nvSpPr>
          <p:cNvPr id="7" name="TextBox 6">
            <a:extLst>
              <a:ext uri="{FF2B5EF4-FFF2-40B4-BE49-F238E27FC236}">
                <a16:creationId xmlns:a16="http://schemas.microsoft.com/office/drawing/2014/main" id="{0865B121-94A8-BBC3-CE61-B8590155EC90}"/>
              </a:ext>
            </a:extLst>
          </p:cNvPr>
          <p:cNvSpPr txBox="1"/>
          <p:nvPr/>
        </p:nvSpPr>
        <p:spPr>
          <a:xfrm>
            <a:off x="1768928" y="1532246"/>
            <a:ext cx="3503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Pneumonia</a:t>
            </a:r>
            <a:endParaRPr lang="en-US"/>
          </a:p>
        </p:txBody>
      </p:sp>
      <p:sp>
        <p:nvSpPr>
          <p:cNvPr id="8" name="TextBox 7">
            <a:extLst>
              <a:ext uri="{FF2B5EF4-FFF2-40B4-BE49-F238E27FC236}">
                <a16:creationId xmlns:a16="http://schemas.microsoft.com/office/drawing/2014/main" id="{7340846F-E9EE-4726-236D-9754F1856474}"/>
              </a:ext>
            </a:extLst>
          </p:cNvPr>
          <p:cNvSpPr txBox="1"/>
          <p:nvPr/>
        </p:nvSpPr>
        <p:spPr>
          <a:xfrm>
            <a:off x="7665355" y="1432460"/>
            <a:ext cx="3503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Non-Pneumonia</a:t>
            </a:r>
            <a:endParaRPr lang="en-US"/>
          </a:p>
        </p:txBody>
      </p:sp>
    </p:spTree>
    <p:extLst>
      <p:ext uri="{BB962C8B-B14F-4D97-AF65-F5344CB8AC3E}">
        <p14:creationId xmlns:p14="http://schemas.microsoft.com/office/powerpoint/2010/main" val="117159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3BF3-513B-AB22-2E45-CDCD071F2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03D0E-5A89-B3FB-AB59-E689AD7B9F8B}"/>
              </a:ext>
            </a:extLst>
          </p:cNvPr>
          <p:cNvSpPr>
            <a:spLocks noGrp="1"/>
          </p:cNvSpPr>
          <p:nvPr>
            <p:ph type="title"/>
          </p:nvPr>
        </p:nvSpPr>
        <p:spPr/>
        <p:txBody>
          <a:bodyPr/>
          <a:lstStyle/>
          <a:p>
            <a:r>
              <a:rPr lang="en-GB">
                <a:cs typeface="Arial"/>
              </a:rPr>
              <a:t>Discussion</a:t>
            </a:r>
          </a:p>
        </p:txBody>
      </p:sp>
      <p:sp>
        <p:nvSpPr>
          <p:cNvPr id="3" name="Content Placeholder 2">
            <a:extLst>
              <a:ext uri="{FF2B5EF4-FFF2-40B4-BE49-F238E27FC236}">
                <a16:creationId xmlns:a16="http://schemas.microsoft.com/office/drawing/2014/main" id="{28264CA1-D6B6-81C1-EB96-09599F4A95AA}"/>
              </a:ext>
            </a:extLst>
          </p:cNvPr>
          <p:cNvSpPr>
            <a:spLocks noGrp="1"/>
          </p:cNvSpPr>
          <p:nvPr>
            <p:ph idx="1"/>
          </p:nvPr>
        </p:nvSpPr>
        <p:spPr>
          <a:xfrm>
            <a:off x="557962" y="1275711"/>
            <a:ext cx="5537360" cy="4958402"/>
          </a:xfrm>
        </p:spPr>
        <p:txBody>
          <a:bodyPr vert="horz" lIns="0" tIns="45720" rIns="91440" bIns="45720" rtlCol="0" anchor="t">
            <a:normAutofit/>
          </a:bodyPr>
          <a:lstStyle/>
          <a:p>
            <a:pPr marL="12700" indent="0">
              <a:buNone/>
            </a:pPr>
            <a:endParaRPr lang="en-GB">
              <a:cs typeface="Arial"/>
            </a:endParaRPr>
          </a:p>
          <a:p>
            <a:pPr marL="188595" indent="-175895"/>
            <a:r>
              <a:rPr lang="en-GB">
                <a:cs typeface="Arial"/>
              </a:rPr>
              <a:t>Other Dicom-data that could be included</a:t>
            </a:r>
          </a:p>
          <a:p>
            <a:pPr lvl="1">
              <a:buFont typeface="Courier New" pitchFamily="2" charset="2"/>
              <a:buChar char="o"/>
            </a:pPr>
            <a:r>
              <a:rPr lang="en-GB" sz="2400">
                <a:cs typeface="Arial"/>
              </a:rPr>
              <a:t> Pixel-size – included in this dataset</a:t>
            </a:r>
            <a:endParaRPr lang="en-GB">
              <a:cs typeface="Arial"/>
            </a:endParaRPr>
          </a:p>
          <a:p>
            <a:pPr lvl="1">
              <a:buFont typeface="Courier New" pitchFamily="2" charset="2"/>
              <a:buChar char="o"/>
            </a:pPr>
            <a:r>
              <a:rPr lang="en-GB" sz="2400">
                <a:cs typeface="Arial"/>
              </a:rPr>
              <a:t> Age</a:t>
            </a:r>
          </a:p>
          <a:p>
            <a:pPr lvl="1">
              <a:buFont typeface="Courier New" pitchFamily="2" charset="2"/>
              <a:buChar char="o"/>
            </a:pPr>
            <a:r>
              <a:rPr lang="en-GB" sz="2400">
                <a:cs typeface="Arial"/>
              </a:rPr>
              <a:t> Exposure Index – not included</a:t>
            </a:r>
            <a:endParaRPr lang="en-GB">
              <a:cs typeface="Arial"/>
            </a:endParaRPr>
          </a:p>
          <a:p>
            <a:pPr lvl="1">
              <a:buFont typeface="Courier New" pitchFamily="2" charset="2"/>
              <a:buChar char="o"/>
            </a:pPr>
            <a:r>
              <a:rPr lang="en-GB" sz="2400">
                <a:cs typeface="Arial"/>
              </a:rPr>
              <a:t> Exposure details – not included</a:t>
            </a:r>
          </a:p>
          <a:p>
            <a:pPr marL="188595" indent="-175895"/>
            <a:r>
              <a:rPr lang="en-GB">
                <a:cs typeface="Arial"/>
              </a:rPr>
              <a:t>Using view-position and gender – right or wrong?</a:t>
            </a:r>
          </a:p>
          <a:p>
            <a:pPr marL="188595" indent="-175895"/>
            <a:endParaRPr lang="en-GB">
              <a:cs typeface="Arial"/>
            </a:endParaRPr>
          </a:p>
        </p:txBody>
      </p:sp>
      <p:sp>
        <p:nvSpPr>
          <p:cNvPr id="4" name="Slide Number Placeholder 3">
            <a:extLst>
              <a:ext uri="{FF2B5EF4-FFF2-40B4-BE49-F238E27FC236}">
                <a16:creationId xmlns:a16="http://schemas.microsoft.com/office/drawing/2014/main" id="{61FDAA0E-64F1-451A-810E-A17D1A4BB797}"/>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15</a:t>
            </a:fld>
            <a:endParaRPr lang="en-GB"/>
          </a:p>
        </p:txBody>
      </p:sp>
      <p:pic>
        <p:nvPicPr>
          <p:cNvPr id="5" name="Picture 4">
            <a:extLst>
              <a:ext uri="{FF2B5EF4-FFF2-40B4-BE49-F238E27FC236}">
                <a16:creationId xmlns:a16="http://schemas.microsoft.com/office/drawing/2014/main" id="{EF9C36BC-B0ED-DB77-62F1-B01345808DA9}"/>
              </a:ext>
            </a:extLst>
          </p:cNvPr>
          <p:cNvPicPr>
            <a:picLocks noChangeAspect="1"/>
          </p:cNvPicPr>
          <p:nvPr/>
        </p:nvPicPr>
        <p:blipFill>
          <a:blip r:embed="rId3"/>
          <a:stretch>
            <a:fillRect/>
          </a:stretch>
        </p:blipFill>
        <p:spPr>
          <a:xfrm>
            <a:off x="6555241" y="727075"/>
            <a:ext cx="4896305" cy="2900138"/>
          </a:xfrm>
          <a:prstGeom prst="rect">
            <a:avLst/>
          </a:prstGeom>
        </p:spPr>
      </p:pic>
    </p:spTree>
    <p:extLst>
      <p:ext uri="{BB962C8B-B14F-4D97-AF65-F5344CB8AC3E}">
        <p14:creationId xmlns:p14="http://schemas.microsoft.com/office/powerpoint/2010/main" val="4213851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59A6C-77D5-58FB-DBF3-DBEAA88ECF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74D39-D516-E641-AF9A-100D0DD6CE3C}"/>
              </a:ext>
            </a:extLst>
          </p:cNvPr>
          <p:cNvSpPr>
            <a:spLocks noGrp="1"/>
          </p:cNvSpPr>
          <p:nvPr>
            <p:ph type="title"/>
          </p:nvPr>
        </p:nvSpPr>
        <p:spPr/>
        <p:txBody>
          <a:bodyPr/>
          <a:lstStyle/>
          <a:p>
            <a:r>
              <a:rPr lang="en-GB">
                <a:cs typeface="Arial"/>
              </a:rPr>
              <a:t>Data repository</a:t>
            </a:r>
          </a:p>
        </p:txBody>
      </p:sp>
      <p:sp>
        <p:nvSpPr>
          <p:cNvPr id="3" name="Content Placeholder 2">
            <a:extLst>
              <a:ext uri="{FF2B5EF4-FFF2-40B4-BE49-F238E27FC236}">
                <a16:creationId xmlns:a16="http://schemas.microsoft.com/office/drawing/2014/main" id="{5FB04698-3C4E-2EC4-83B1-42719E845487}"/>
              </a:ext>
            </a:extLst>
          </p:cNvPr>
          <p:cNvSpPr>
            <a:spLocks noGrp="1"/>
          </p:cNvSpPr>
          <p:nvPr>
            <p:ph idx="1"/>
          </p:nvPr>
        </p:nvSpPr>
        <p:spPr>
          <a:xfrm>
            <a:off x="557962" y="1275711"/>
            <a:ext cx="5537360" cy="4958402"/>
          </a:xfrm>
        </p:spPr>
        <p:txBody>
          <a:bodyPr vert="horz" lIns="0" tIns="45720" rIns="91440" bIns="45720" rtlCol="0" anchor="t">
            <a:normAutofit/>
          </a:bodyPr>
          <a:lstStyle/>
          <a:p>
            <a:pPr marL="12700" indent="0">
              <a:buNone/>
            </a:pPr>
            <a:endParaRPr lang="en-GB">
              <a:cs typeface="Arial"/>
            </a:endParaRPr>
          </a:p>
          <a:p>
            <a:pPr marL="188595" indent="-175895"/>
            <a:r>
              <a:rPr lang="en-GB">
                <a:cs typeface="Arial"/>
              </a:rPr>
              <a:t>All code can be found here:</a:t>
            </a:r>
            <a:br>
              <a:rPr lang="en-GB">
                <a:cs typeface="Arial"/>
              </a:rPr>
            </a:br>
            <a:r>
              <a:rPr lang="en-GB">
                <a:ea typeface="+mn-lt"/>
                <a:cs typeface="+mn-lt"/>
                <a:hlinkClick r:id="rId3"/>
              </a:rPr>
              <a:t>marsan-4/Project_D7047E</a:t>
            </a:r>
            <a:endParaRPr lang="en-GB"/>
          </a:p>
          <a:p>
            <a:pPr marL="188595" indent="-175895"/>
            <a:endParaRPr lang="en-GB">
              <a:cs typeface="Arial"/>
            </a:endParaRPr>
          </a:p>
        </p:txBody>
      </p:sp>
      <p:sp>
        <p:nvSpPr>
          <p:cNvPr id="4" name="Slide Number Placeholder 3">
            <a:extLst>
              <a:ext uri="{FF2B5EF4-FFF2-40B4-BE49-F238E27FC236}">
                <a16:creationId xmlns:a16="http://schemas.microsoft.com/office/drawing/2014/main" id="{681073D8-E95E-F612-57E6-C2DEB63F3ACD}"/>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16</a:t>
            </a:fld>
            <a:endParaRPr lang="en-GB"/>
          </a:p>
        </p:txBody>
      </p:sp>
    </p:spTree>
    <p:extLst>
      <p:ext uri="{BB962C8B-B14F-4D97-AF65-F5344CB8AC3E}">
        <p14:creationId xmlns:p14="http://schemas.microsoft.com/office/powerpoint/2010/main" val="336406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7A5E-F31F-509C-20AE-208B4BBE9899}"/>
              </a:ext>
            </a:extLst>
          </p:cNvPr>
          <p:cNvSpPr>
            <a:spLocks noGrp="1"/>
          </p:cNvSpPr>
          <p:nvPr>
            <p:ph type="title" idx="4294967295"/>
          </p:nvPr>
        </p:nvSpPr>
        <p:spPr>
          <a:xfrm>
            <a:off x="557963" y="-936625"/>
            <a:ext cx="9138488" cy="936625"/>
          </a:xfrm>
        </p:spPr>
        <p:txBody>
          <a:bodyPr vert="horz" lIns="0" tIns="45720" rIns="91440" bIns="45720" rtlCol="0" anchor="b">
            <a:normAutofit/>
          </a:bodyPr>
          <a:lstStyle/>
          <a:p>
            <a:r>
              <a:rPr lang="sv-SE"/>
              <a:t>Luleå University </a:t>
            </a:r>
            <a:r>
              <a:rPr lang="sv-SE" err="1"/>
              <a:t>of</a:t>
            </a:r>
            <a:r>
              <a:rPr lang="sv-SE"/>
              <a:t> </a:t>
            </a:r>
            <a:r>
              <a:rPr lang="sv-SE" err="1"/>
              <a:t>Technology</a:t>
            </a:r>
            <a:r>
              <a:rPr lang="sv-SE"/>
              <a:t> Logotype</a:t>
            </a:r>
          </a:p>
        </p:txBody>
      </p:sp>
    </p:spTree>
    <p:extLst>
      <p:ext uri="{BB962C8B-B14F-4D97-AF65-F5344CB8AC3E}">
        <p14:creationId xmlns:p14="http://schemas.microsoft.com/office/powerpoint/2010/main" val="35444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21EBA-1F12-685F-FCBD-31F665CB7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8553A-DB45-79C7-530E-A349AF9A1F34}"/>
              </a:ext>
            </a:extLst>
          </p:cNvPr>
          <p:cNvSpPr>
            <a:spLocks noGrp="1"/>
          </p:cNvSpPr>
          <p:nvPr>
            <p:ph type="title"/>
          </p:nvPr>
        </p:nvSpPr>
        <p:spPr/>
        <p:txBody>
          <a:bodyPr/>
          <a:lstStyle/>
          <a:p>
            <a:r>
              <a:rPr lang="en-GB">
                <a:cs typeface="Arial"/>
              </a:rPr>
              <a:t>Final model</a:t>
            </a:r>
          </a:p>
        </p:txBody>
      </p:sp>
      <p:sp>
        <p:nvSpPr>
          <p:cNvPr id="3" name="Content Placeholder 2">
            <a:extLst>
              <a:ext uri="{FF2B5EF4-FFF2-40B4-BE49-F238E27FC236}">
                <a16:creationId xmlns:a16="http://schemas.microsoft.com/office/drawing/2014/main" id="{B7CC6BA9-2049-032C-4CAD-B4D4FAAE0B0B}"/>
              </a:ext>
            </a:extLst>
          </p:cNvPr>
          <p:cNvSpPr>
            <a:spLocks noGrp="1"/>
          </p:cNvSpPr>
          <p:nvPr>
            <p:ph idx="1"/>
          </p:nvPr>
        </p:nvSpPr>
        <p:spPr>
          <a:xfrm>
            <a:off x="557962" y="1275711"/>
            <a:ext cx="4022431" cy="4958402"/>
          </a:xfrm>
        </p:spPr>
        <p:txBody>
          <a:bodyPr vert="horz" lIns="0" tIns="45720" rIns="91440" bIns="45720" rtlCol="0" anchor="t">
            <a:normAutofit/>
          </a:bodyPr>
          <a:lstStyle/>
          <a:p>
            <a:pPr marL="188595" indent="-175895"/>
            <a:endParaRPr lang="en-GB">
              <a:cs typeface="Arial"/>
            </a:endParaRPr>
          </a:p>
          <a:p>
            <a:pPr marL="188595" indent="-175895"/>
            <a:endParaRPr lang="en-GB">
              <a:cs typeface="Arial"/>
            </a:endParaRPr>
          </a:p>
        </p:txBody>
      </p:sp>
      <p:sp>
        <p:nvSpPr>
          <p:cNvPr id="4" name="Slide Number Placeholder 3">
            <a:extLst>
              <a:ext uri="{FF2B5EF4-FFF2-40B4-BE49-F238E27FC236}">
                <a16:creationId xmlns:a16="http://schemas.microsoft.com/office/drawing/2014/main" id="{3FDCF980-6F02-BA67-4D93-4CDC58693AE3}"/>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18</a:t>
            </a:fld>
            <a:endParaRPr lang="en-GB"/>
          </a:p>
        </p:txBody>
      </p:sp>
      <p:pic>
        <p:nvPicPr>
          <p:cNvPr id="6" name="Picture 5">
            <a:extLst>
              <a:ext uri="{FF2B5EF4-FFF2-40B4-BE49-F238E27FC236}">
                <a16:creationId xmlns:a16="http://schemas.microsoft.com/office/drawing/2014/main" id="{A29B8082-8012-CD15-3DB3-7BA0AE787F79}"/>
              </a:ext>
            </a:extLst>
          </p:cNvPr>
          <p:cNvPicPr>
            <a:picLocks noChangeAspect="1"/>
          </p:cNvPicPr>
          <p:nvPr/>
        </p:nvPicPr>
        <p:blipFill>
          <a:blip r:embed="rId3"/>
          <a:stretch>
            <a:fillRect/>
          </a:stretch>
        </p:blipFill>
        <p:spPr>
          <a:xfrm>
            <a:off x="1685925" y="1189037"/>
            <a:ext cx="8094436" cy="5033283"/>
          </a:xfrm>
          <a:prstGeom prst="rect">
            <a:avLst/>
          </a:prstGeom>
        </p:spPr>
      </p:pic>
    </p:spTree>
    <p:extLst>
      <p:ext uri="{BB962C8B-B14F-4D97-AF65-F5344CB8AC3E}">
        <p14:creationId xmlns:p14="http://schemas.microsoft.com/office/powerpoint/2010/main" val="1682156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5B3B2-4778-F13F-950A-96BEF77ABE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305BC-F326-5B7B-C1CD-376010E7E0D9}"/>
              </a:ext>
            </a:extLst>
          </p:cNvPr>
          <p:cNvSpPr>
            <a:spLocks noGrp="1"/>
          </p:cNvSpPr>
          <p:nvPr>
            <p:ph type="title"/>
          </p:nvPr>
        </p:nvSpPr>
        <p:spPr/>
        <p:txBody>
          <a:bodyPr/>
          <a:lstStyle/>
          <a:p>
            <a:r>
              <a:rPr lang="en-GB">
                <a:cs typeface="Arial"/>
              </a:rPr>
              <a:t>Film effect</a:t>
            </a:r>
          </a:p>
        </p:txBody>
      </p:sp>
      <p:sp>
        <p:nvSpPr>
          <p:cNvPr id="4" name="Slide Number Placeholder 3">
            <a:extLst>
              <a:ext uri="{FF2B5EF4-FFF2-40B4-BE49-F238E27FC236}">
                <a16:creationId xmlns:a16="http://schemas.microsoft.com/office/drawing/2014/main" id="{BD522566-19E7-F8E9-7DC4-7D391902DB12}"/>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19</a:t>
            </a:fld>
            <a:endParaRPr lang="en-GB"/>
          </a:p>
        </p:txBody>
      </p:sp>
      <p:pic>
        <p:nvPicPr>
          <p:cNvPr id="5" name="Picture 4">
            <a:extLst>
              <a:ext uri="{FF2B5EF4-FFF2-40B4-BE49-F238E27FC236}">
                <a16:creationId xmlns:a16="http://schemas.microsoft.com/office/drawing/2014/main" id="{DBB62CD6-8DB8-1F5A-2160-4103A3C897F4}"/>
              </a:ext>
            </a:extLst>
          </p:cNvPr>
          <p:cNvPicPr>
            <a:picLocks noChangeAspect="1"/>
          </p:cNvPicPr>
          <p:nvPr/>
        </p:nvPicPr>
        <p:blipFill>
          <a:blip r:embed="rId3"/>
          <a:stretch>
            <a:fillRect/>
          </a:stretch>
        </p:blipFill>
        <p:spPr>
          <a:xfrm>
            <a:off x="702356" y="1113291"/>
            <a:ext cx="10351860" cy="4830988"/>
          </a:xfrm>
          <a:prstGeom prst="rect">
            <a:avLst/>
          </a:prstGeom>
        </p:spPr>
      </p:pic>
    </p:spTree>
    <p:extLst>
      <p:ext uri="{BB962C8B-B14F-4D97-AF65-F5344CB8AC3E}">
        <p14:creationId xmlns:p14="http://schemas.microsoft.com/office/powerpoint/2010/main" val="294755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9A87-FCDC-F0A2-27E8-C9BB2484BBD4}"/>
              </a:ext>
            </a:extLst>
          </p:cNvPr>
          <p:cNvSpPr>
            <a:spLocks noGrp="1"/>
          </p:cNvSpPr>
          <p:nvPr>
            <p:ph type="title"/>
          </p:nvPr>
        </p:nvSpPr>
        <p:spPr/>
        <p:txBody>
          <a:bodyPr/>
          <a:lstStyle/>
          <a:p>
            <a:r>
              <a:rPr lang="en-GB"/>
              <a:t>Data-set presentation and exploration</a:t>
            </a:r>
            <a:endParaRPr lang="en-GB">
              <a:cs typeface="Arial"/>
            </a:endParaRPr>
          </a:p>
        </p:txBody>
      </p:sp>
      <p:sp>
        <p:nvSpPr>
          <p:cNvPr id="8" name="Rectangle 7">
            <a:extLst>
              <a:ext uri="{FF2B5EF4-FFF2-40B4-BE49-F238E27FC236}">
                <a16:creationId xmlns:a16="http://schemas.microsoft.com/office/drawing/2014/main" id="{D9DE4B82-AAFF-EEC6-65E8-8ECE37DDAF88}"/>
              </a:ext>
            </a:extLst>
          </p:cNvPr>
          <p:cNvSpPr/>
          <p:nvPr/>
        </p:nvSpPr>
        <p:spPr>
          <a:xfrm>
            <a:off x="-1762220" y="0"/>
            <a:ext cx="1652729" cy="3220278"/>
          </a:xfrm>
          <a:prstGeom prst="rect">
            <a:avLst/>
          </a:prstGeom>
          <a:solidFill>
            <a:schemeClr val="tx1">
              <a:lumMod val="95000"/>
            </a:schemeClr>
          </a:solidFill>
          <a:ln>
            <a:solidFill>
              <a:srgbClr val="CFDBE4"/>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08000" rtlCol="0" anchor="t"/>
          <a:lstStyle/>
          <a:p>
            <a:pPr algn="l"/>
            <a:r>
              <a:rPr lang="en-GB" sz="1200" b="1">
                <a:solidFill>
                  <a:schemeClr val="bg1">
                    <a:lumMod val="50000"/>
                  </a:schemeClr>
                </a:solidFill>
              </a:rPr>
              <a:t>LAYOUT GUIDE</a:t>
            </a:r>
          </a:p>
          <a:p>
            <a:pPr algn="l"/>
            <a:endParaRPr lang="en-GB" sz="1200">
              <a:solidFill>
                <a:schemeClr val="bg1">
                  <a:lumMod val="50000"/>
                </a:schemeClr>
              </a:solidFill>
            </a:endParaRPr>
          </a:p>
          <a:p>
            <a:pPr algn="l"/>
            <a:r>
              <a:rPr lang="en-GB" sz="1200">
                <a:solidFill>
                  <a:schemeClr val="bg1">
                    <a:lumMod val="50000"/>
                  </a:schemeClr>
                </a:solidFill>
              </a:rPr>
              <a:t>The layout guide looks like this. It appears on some of the slides to help you understand how the slide is intended to be used.</a:t>
            </a:r>
          </a:p>
          <a:p>
            <a:pPr algn="l"/>
            <a:endParaRPr lang="en-GB" sz="1200">
              <a:solidFill>
                <a:schemeClr val="bg1">
                  <a:lumMod val="50000"/>
                </a:schemeClr>
              </a:solidFill>
            </a:endParaRPr>
          </a:p>
          <a:p>
            <a:pPr algn="l"/>
            <a:r>
              <a:rPr lang="en-GB" sz="1200">
                <a:solidFill>
                  <a:schemeClr val="bg1">
                    <a:lumMod val="50000"/>
                  </a:schemeClr>
                </a:solidFill>
              </a:rPr>
              <a:t>--------------</a:t>
            </a:r>
          </a:p>
          <a:p>
            <a:pPr algn="l"/>
            <a:r>
              <a:rPr lang="en-GB" sz="1200" i="1">
                <a:solidFill>
                  <a:schemeClr val="bg1">
                    <a:lumMod val="50000"/>
                  </a:schemeClr>
                </a:solidFill>
              </a:rPr>
              <a:t>This info box will not appear when you present your slide.</a:t>
            </a:r>
          </a:p>
          <a:p>
            <a:pPr algn="l"/>
            <a:endParaRPr lang="en-GB" sz="1200">
              <a:solidFill>
                <a:schemeClr val="bg1">
                  <a:lumMod val="50000"/>
                </a:schemeClr>
              </a:solidFill>
            </a:endParaRPr>
          </a:p>
        </p:txBody>
      </p:sp>
      <p:sp>
        <p:nvSpPr>
          <p:cNvPr id="4" name="Pentagon 3">
            <a:extLst>
              <a:ext uri="{FF2B5EF4-FFF2-40B4-BE49-F238E27FC236}">
                <a16:creationId xmlns:a16="http://schemas.microsoft.com/office/drawing/2014/main" id="{4D8C25ED-8961-0849-6DC8-A22E183C392E}"/>
              </a:ext>
            </a:extLst>
          </p:cNvPr>
          <p:cNvSpPr/>
          <p:nvPr/>
        </p:nvSpPr>
        <p:spPr>
          <a:xfrm>
            <a:off x="559933" y="1458912"/>
            <a:ext cx="5091566" cy="3944274"/>
          </a:xfrm>
          <a:prstGeom prst="homePlate">
            <a:avLst>
              <a:gd name="adj" fmla="val 1451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91440" bIns="45720" rtlCol="0" anchor="t"/>
          <a:lstStyle/>
          <a:p>
            <a:pPr marL="285750" indent="-285750">
              <a:spcBef>
                <a:spcPts val="1200"/>
              </a:spcBef>
              <a:buFont typeface="Arial"/>
              <a:buChar char="•"/>
            </a:pPr>
            <a:r>
              <a:rPr lang="en-GB">
                <a:solidFill>
                  <a:schemeClr val="bg1"/>
                </a:solidFill>
                <a:cs typeface="Arial" panose="020B0604020202020204"/>
              </a:rPr>
              <a:t>Data-set used: RSNA pneumonia detection challenge </a:t>
            </a:r>
          </a:p>
          <a:p>
            <a:pPr marL="742950" lvl="1" indent="-285750">
              <a:spcBef>
                <a:spcPts val="1200"/>
              </a:spcBef>
              <a:buFont typeface="Courier New"/>
              <a:buChar char="o"/>
            </a:pPr>
            <a:r>
              <a:rPr lang="en-GB">
                <a:solidFill>
                  <a:schemeClr val="bg1"/>
                </a:solidFill>
                <a:ea typeface="+mn-lt"/>
                <a:cs typeface="+mn-lt"/>
                <a:hlinkClick r:id="rId2">
                  <a:extLst>
                    <a:ext uri="{A12FA001-AC4F-418D-AE19-62706E023703}">
                      <ahyp:hlinkClr xmlns:ahyp="http://schemas.microsoft.com/office/drawing/2018/hyperlinkcolor" val="tx"/>
                    </a:ext>
                  </a:extLst>
                </a:hlinkClick>
              </a:rPr>
              <a:t>RSNA Pneumonia Detection Challenge | Kaggle</a:t>
            </a:r>
          </a:p>
          <a:p>
            <a:pPr marL="742950" lvl="1" indent="-285750">
              <a:spcBef>
                <a:spcPts val="1200"/>
              </a:spcBef>
              <a:buFont typeface="Courier New"/>
              <a:buChar char="o"/>
            </a:pPr>
            <a:r>
              <a:rPr lang="en-GB">
                <a:solidFill>
                  <a:schemeClr val="bg1"/>
                </a:solidFill>
                <a:ea typeface="+mn-lt"/>
                <a:cs typeface="+mn-lt"/>
              </a:rPr>
              <a:t>Chest X-rays in DICOM format (grayscale), ~27 000 training images</a:t>
            </a:r>
            <a:endParaRPr lang="en-GB">
              <a:solidFill>
                <a:schemeClr val="bg1"/>
              </a:solidFill>
              <a:cs typeface="Arial" panose="020B0604020202020204"/>
            </a:endParaRPr>
          </a:p>
          <a:p>
            <a:pPr marL="285750" indent="-285750">
              <a:spcBef>
                <a:spcPts val="1200"/>
              </a:spcBef>
              <a:buFont typeface="Arial"/>
              <a:buChar char="•"/>
            </a:pPr>
            <a:endParaRPr lang="en-GB">
              <a:solidFill>
                <a:srgbClr val="FF0000"/>
              </a:solidFill>
              <a:ea typeface="+mn-lt"/>
              <a:cs typeface="+mn-lt"/>
            </a:endParaRPr>
          </a:p>
        </p:txBody>
      </p:sp>
      <p:sp>
        <p:nvSpPr>
          <p:cNvPr id="3" name="Slide Number Placeholder 2">
            <a:extLst>
              <a:ext uri="{FF2B5EF4-FFF2-40B4-BE49-F238E27FC236}">
                <a16:creationId xmlns:a16="http://schemas.microsoft.com/office/drawing/2014/main" id="{7757EB9C-12B1-3403-8249-55C17F489FFE}"/>
              </a:ext>
            </a:extLst>
          </p:cNvPr>
          <p:cNvSpPr>
            <a:spLocks noGrp="1"/>
          </p:cNvSpPr>
          <p:nvPr>
            <p:ph type="sldNum" sz="quarter" idx="12"/>
          </p:nvPr>
        </p:nvSpPr>
        <p:spPr/>
        <p:txBody>
          <a:bodyPr/>
          <a:lstStyle/>
          <a:p>
            <a:fld id="{B3284CE9-EFAB-9F4B-868A-1F02DB69B64D}" type="slidenum">
              <a:rPr lang="en-GB" smtClean="0"/>
              <a:pPr/>
              <a:t>2</a:t>
            </a:fld>
            <a:endParaRPr lang="en-GB"/>
          </a:p>
        </p:txBody>
      </p:sp>
      <p:pic>
        <p:nvPicPr>
          <p:cNvPr id="7" name="Picture 6">
            <a:extLst>
              <a:ext uri="{FF2B5EF4-FFF2-40B4-BE49-F238E27FC236}">
                <a16:creationId xmlns:a16="http://schemas.microsoft.com/office/drawing/2014/main" id="{DA87D1FF-599A-02F3-27D5-C9E617929D80}"/>
              </a:ext>
            </a:extLst>
          </p:cNvPr>
          <p:cNvPicPr>
            <a:picLocks noChangeAspect="1"/>
          </p:cNvPicPr>
          <p:nvPr/>
        </p:nvPicPr>
        <p:blipFill>
          <a:blip r:embed="rId3"/>
          <a:stretch>
            <a:fillRect/>
          </a:stretch>
        </p:blipFill>
        <p:spPr>
          <a:xfrm>
            <a:off x="5774872" y="1352596"/>
            <a:ext cx="5348514" cy="4058103"/>
          </a:xfrm>
          <a:prstGeom prst="rect">
            <a:avLst/>
          </a:prstGeom>
        </p:spPr>
      </p:pic>
    </p:spTree>
    <p:extLst>
      <p:ext uri="{BB962C8B-B14F-4D97-AF65-F5344CB8AC3E}">
        <p14:creationId xmlns:p14="http://schemas.microsoft.com/office/powerpoint/2010/main" val="269548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76B70-AD2E-59D2-5728-D19B2BA36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4CA2F8-4A96-2BA8-DF9D-CDEF102CB59E}"/>
              </a:ext>
            </a:extLst>
          </p:cNvPr>
          <p:cNvSpPr>
            <a:spLocks noGrp="1"/>
          </p:cNvSpPr>
          <p:nvPr>
            <p:ph type="title"/>
          </p:nvPr>
        </p:nvSpPr>
        <p:spPr/>
        <p:txBody>
          <a:bodyPr/>
          <a:lstStyle/>
          <a:p>
            <a:r>
              <a:rPr lang="en-GB"/>
              <a:t>Data-set distribution</a:t>
            </a:r>
          </a:p>
        </p:txBody>
      </p:sp>
      <p:pic>
        <p:nvPicPr>
          <p:cNvPr id="5" name="Content Placeholder 4">
            <a:extLst>
              <a:ext uri="{FF2B5EF4-FFF2-40B4-BE49-F238E27FC236}">
                <a16:creationId xmlns:a16="http://schemas.microsoft.com/office/drawing/2014/main" id="{FB0C3DCB-0811-282A-86EC-24A1AB9CB422}"/>
              </a:ext>
            </a:extLst>
          </p:cNvPr>
          <p:cNvPicPr>
            <a:picLocks noGrp="1" noChangeAspect="1"/>
          </p:cNvPicPr>
          <p:nvPr>
            <p:ph idx="1"/>
          </p:nvPr>
        </p:nvPicPr>
        <p:blipFill>
          <a:blip r:embed="rId2"/>
          <a:stretch>
            <a:fillRect/>
          </a:stretch>
        </p:blipFill>
        <p:spPr>
          <a:xfrm>
            <a:off x="1678363" y="1597499"/>
            <a:ext cx="8839200" cy="4314825"/>
          </a:xfrm>
        </p:spPr>
      </p:pic>
      <p:sp>
        <p:nvSpPr>
          <p:cNvPr id="4" name="Slide Number Placeholder 3">
            <a:extLst>
              <a:ext uri="{FF2B5EF4-FFF2-40B4-BE49-F238E27FC236}">
                <a16:creationId xmlns:a16="http://schemas.microsoft.com/office/drawing/2014/main" id="{84FE93AE-7882-74E8-2BE2-47002E489285}"/>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3</a:t>
            </a:fld>
            <a:endParaRPr lang="en-GB"/>
          </a:p>
        </p:txBody>
      </p:sp>
    </p:spTree>
    <p:extLst>
      <p:ext uri="{BB962C8B-B14F-4D97-AF65-F5344CB8AC3E}">
        <p14:creationId xmlns:p14="http://schemas.microsoft.com/office/powerpoint/2010/main" val="389202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29BF-ADB3-955C-B69C-00EA1B3D7B26}"/>
              </a:ext>
            </a:extLst>
          </p:cNvPr>
          <p:cNvSpPr txBox="1">
            <a:spLocks noGrp="1"/>
          </p:cNvSpPr>
          <p:nvPr>
            <p:ph type="title" idx="4294967295"/>
          </p:nvPr>
        </p:nvSpPr>
        <p:spPr>
          <a:xfrm>
            <a:off x="390500" y="1080982"/>
            <a:ext cx="5626285" cy="275998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1" algn="l">
              <a:spcBef>
                <a:spcPts val="1200"/>
              </a:spcBef>
              <a:defRPr/>
            </a:pPr>
            <a:r>
              <a:rPr lang="en-GB" sz="2800">
                <a:solidFill>
                  <a:schemeClr val="tx1"/>
                </a:solidFill>
              </a:rPr>
              <a:t>Labelling in form of pneumonia/ non- pneumonia and bounding boxes of pneumonia affected areas</a:t>
            </a:r>
            <a:endParaRPr lang="en-US" sz="2800">
              <a:solidFill>
                <a:schemeClr val="tx1"/>
              </a:solidFill>
            </a:endParaRPr>
          </a:p>
          <a:p>
            <a:pPr algn="ctr">
              <a:defRPr/>
            </a:pPr>
            <a:endParaRPr lang="en-GB" sz="7200">
              <a:cs typeface="Arial"/>
            </a:endParaRPr>
          </a:p>
        </p:txBody>
      </p:sp>
      <p:sp>
        <p:nvSpPr>
          <p:cNvPr id="4" name="Slide Number Placeholder 3">
            <a:extLst>
              <a:ext uri="{FF2B5EF4-FFF2-40B4-BE49-F238E27FC236}">
                <a16:creationId xmlns:a16="http://schemas.microsoft.com/office/drawing/2014/main" id="{632A1034-D911-91C0-7867-B8734E04F7E6}"/>
              </a:ext>
            </a:extLst>
          </p:cNvPr>
          <p:cNvSpPr>
            <a:spLocks noGrp="1"/>
          </p:cNvSpPr>
          <p:nvPr>
            <p:ph type="sldNum" sz="quarter" idx="16"/>
          </p:nvPr>
        </p:nvSpPr>
        <p:spPr>
          <a:xfrm>
            <a:off x="11641138" y="6508372"/>
            <a:ext cx="550862" cy="365125"/>
          </a:xfrm>
        </p:spPr>
        <p:txBody>
          <a:bodyPr/>
          <a:lstStyle/>
          <a:p>
            <a:fld id="{B3284CE9-EFAB-9F4B-868A-1F02DB69B64D}" type="slidenum">
              <a:rPr lang="en-GB" smtClean="0"/>
              <a:t>4</a:t>
            </a:fld>
            <a:endParaRPr lang="en-GB"/>
          </a:p>
        </p:txBody>
      </p:sp>
      <p:pic>
        <p:nvPicPr>
          <p:cNvPr id="3" name="Picture 2">
            <a:extLst>
              <a:ext uri="{FF2B5EF4-FFF2-40B4-BE49-F238E27FC236}">
                <a16:creationId xmlns:a16="http://schemas.microsoft.com/office/drawing/2014/main" id="{D5ECDE2F-95A4-4DB4-9371-A9AA469F6CA7}"/>
              </a:ext>
            </a:extLst>
          </p:cNvPr>
          <p:cNvPicPr>
            <a:picLocks noChangeAspect="1"/>
          </p:cNvPicPr>
          <p:nvPr/>
        </p:nvPicPr>
        <p:blipFill>
          <a:blip r:embed="rId2"/>
          <a:stretch>
            <a:fillRect/>
          </a:stretch>
        </p:blipFill>
        <p:spPr>
          <a:xfrm>
            <a:off x="6018664" y="994455"/>
            <a:ext cx="5615667" cy="2002517"/>
          </a:xfrm>
          <a:prstGeom prst="rect">
            <a:avLst/>
          </a:prstGeom>
        </p:spPr>
      </p:pic>
      <p:pic>
        <p:nvPicPr>
          <p:cNvPr id="5" name="Picture 4">
            <a:extLst>
              <a:ext uri="{FF2B5EF4-FFF2-40B4-BE49-F238E27FC236}">
                <a16:creationId xmlns:a16="http://schemas.microsoft.com/office/drawing/2014/main" id="{A8201A7E-674A-BC25-FDBF-5858837BBFC6}"/>
              </a:ext>
            </a:extLst>
          </p:cNvPr>
          <p:cNvPicPr>
            <a:picLocks noChangeAspect="1"/>
          </p:cNvPicPr>
          <p:nvPr/>
        </p:nvPicPr>
        <p:blipFill>
          <a:blip r:embed="rId3"/>
          <a:stretch>
            <a:fillRect/>
          </a:stretch>
        </p:blipFill>
        <p:spPr>
          <a:xfrm>
            <a:off x="1668235" y="3273425"/>
            <a:ext cx="8864599" cy="3014435"/>
          </a:xfrm>
          <a:prstGeom prst="rect">
            <a:avLst/>
          </a:prstGeom>
        </p:spPr>
      </p:pic>
    </p:spTree>
    <p:extLst>
      <p:ext uri="{BB962C8B-B14F-4D97-AF65-F5344CB8AC3E}">
        <p14:creationId xmlns:p14="http://schemas.microsoft.com/office/powerpoint/2010/main" val="241214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3B371-47F8-6961-B566-2027E630F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BDF0E-7D67-2BCE-3DB0-75A50AC27077}"/>
              </a:ext>
            </a:extLst>
          </p:cNvPr>
          <p:cNvSpPr>
            <a:spLocks noGrp="1"/>
          </p:cNvSpPr>
          <p:nvPr>
            <p:ph type="title"/>
          </p:nvPr>
        </p:nvSpPr>
        <p:spPr/>
        <p:txBody>
          <a:bodyPr/>
          <a:lstStyle/>
          <a:p>
            <a:r>
              <a:rPr lang="en-GB">
                <a:cs typeface="Arial"/>
              </a:rPr>
              <a:t>Correlation-matrix</a:t>
            </a:r>
          </a:p>
        </p:txBody>
      </p:sp>
      <p:sp>
        <p:nvSpPr>
          <p:cNvPr id="3" name="Content Placeholder 2">
            <a:extLst>
              <a:ext uri="{FF2B5EF4-FFF2-40B4-BE49-F238E27FC236}">
                <a16:creationId xmlns:a16="http://schemas.microsoft.com/office/drawing/2014/main" id="{9299DCE2-D9B2-7D91-7415-CDC77096ADB8}"/>
              </a:ext>
            </a:extLst>
          </p:cNvPr>
          <p:cNvSpPr>
            <a:spLocks noGrp="1"/>
          </p:cNvSpPr>
          <p:nvPr>
            <p:ph idx="1"/>
          </p:nvPr>
        </p:nvSpPr>
        <p:spPr>
          <a:xfrm>
            <a:off x="557962" y="1275711"/>
            <a:ext cx="10490359" cy="4958402"/>
          </a:xfrm>
        </p:spPr>
        <p:txBody>
          <a:bodyPr vert="horz" lIns="0" tIns="45720" rIns="91440" bIns="45720" rtlCol="0" anchor="t">
            <a:normAutofit/>
          </a:bodyPr>
          <a:lstStyle/>
          <a:p>
            <a:pPr marL="12700" indent="0">
              <a:buNone/>
            </a:pPr>
            <a:endParaRPr lang="en-GB">
              <a:cs typeface="Arial"/>
            </a:endParaRPr>
          </a:p>
          <a:p>
            <a:pPr marL="188595" indent="-175895"/>
            <a:endParaRPr lang="en-GB">
              <a:cs typeface="Arial"/>
            </a:endParaRPr>
          </a:p>
          <a:p>
            <a:pPr marL="188595" indent="-175895"/>
            <a:endParaRPr lang="en-GB">
              <a:cs typeface="Arial"/>
            </a:endParaRPr>
          </a:p>
        </p:txBody>
      </p:sp>
      <p:sp>
        <p:nvSpPr>
          <p:cNvPr id="4" name="Slide Number Placeholder 3">
            <a:extLst>
              <a:ext uri="{FF2B5EF4-FFF2-40B4-BE49-F238E27FC236}">
                <a16:creationId xmlns:a16="http://schemas.microsoft.com/office/drawing/2014/main" id="{D8A0CF9E-CBC6-3A9F-9CEA-1726A40E58E5}"/>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5</a:t>
            </a:fld>
            <a:endParaRPr lang="en-GB"/>
          </a:p>
        </p:txBody>
      </p:sp>
      <p:pic>
        <p:nvPicPr>
          <p:cNvPr id="6" name="Picture 5">
            <a:extLst>
              <a:ext uri="{FF2B5EF4-FFF2-40B4-BE49-F238E27FC236}">
                <a16:creationId xmlns:a16="http://schemas.microsoft.com/office/drawing/2014/main" id="{07D820EB-BDF8-217F-F336-3C1C5931CDBF}"/>
              </a:ext>
            </a:extLst>
          </p:cNvPr>
          <p:cNvPicPr>
            <a:picLocks noChangeAspect="1"/>
          </p:cNvPicPr>
          <p:nvPr/>
        </p:nvPicPr>
        <p:blipFill>
          <a:blip r:embed="rId3"/>
          <a:stretch>
            <a:fillRect/>
          </a:stretch>
        </p:blipFill>
        <p:spPr>
          <a:xfrm>
            <a:off x="980395" y="1037771"/>
            <a:ext cx="6085568" cy="4945743"/>
          </a:xfrm>
          <a:prstGeom prst="rect">
            <a:avLst/>
          </a:prstGeom>
        </p:spPr>
      </p:pic>
      <p:pic>
        <p:nvPicPr>
          <p:cNvPr id="8" name="Picture 7">
            <a:extLst>
              <a:ext uri="{FF2B5EF4-FFF2-40B4-BE49-F238E27FC236}">
                <a16:creationId xmlns:a16="http://schemas.microsoft.com/office/drawing/2014/main" id="{CC63B6AD-07FD-BD2A-BBC1-339B0DD48C2B}"/>
              </a:ext>
            </a:extLst>
          </p:cNvPr>
          <p:cNvPicPr>
            <a:picLocks noChangeAspect="1"/>
          </p:cNvPicPr>
          <p:nvPr/>
        </p:nvPicPr>
        <p:blipFill>
          <a:blip r:embed="rId4"/>
          <a:stretch>
            <a:fillRect/>
          </a:stretch>
        </p:blipFill>
        <p:spPr>
          <a:xfrm>
            <a:off x="8206014" y="2541588"/>
            <a:ext cx="1721757" cy="677182"/>
          </a:xfrm>
          <a:prstGeom prst="rect">
            <a:avLst/>
          </a:prstGeom>
        </p:spPr>
      </p:pic>
      <p:sp>
        <p:nvSpPr>
          <p:cNvPr id="9" name="TextBox 8">
            <a:extLst>
              <a:ext uri="{FF2B5EF4-FFF2-40B4-BE49-F238E27FC236}">
                <a16:creationId xmlns:a16="http://schemas.microsoft.com/office/drawing/2014/main" id="{2ACD3957-437E-0C0C-F5C9-5039DDF7C2EC}"/>
              </a:ext>
            </a:extLst>
          </p:cNvPr>
          <p:cNvSpPr txBox="1"/>
          <p:nvPr/>
        </p:nvSpPr>
        <p:spPr>
          <a:xfrm>
            <a:off x="7639791" y="1810986"/>
            <a:ext cx="3166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Pneumonia rate per view position</a:t>
            </a:r>
            <a:endParaRPr lang="en-US"/>
          </a:p>
        </p:txBody>
      </p:sp>
    </p:spTree>
    <p:extLst>
      <p:ext uri="{BB962C8B-B14F-4D97-AF65-F5344CB8AC3E}">
        <p14:creationId xmlns:p14="http://schemas.microsoft.com/office/powerpoint/2010/main" val="84000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8EF60-C396-587D-469F-859ECEF3F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AC667B-5BD5-675F-E9E5-AE052325B962}"/>
              </a:ext>
            </a:extLst>
          </p:cNvPr>
          <p:cNvSpPr>
            <a:spLocks noGrp="1"/>
          </p:cNvSpPr>
          <p:nvPr>
            <p:ph type="title"/>
          </p:nvPr>
        </p:nvSpPr>
        <p:spPr/>
        <p:txBody>
          <a:bodyPr/>
          <a:lstStyle/>
          <a:p>
            <a:r>
              <a:rPr lang="en-GB">
                <a:cs typeface="Arial"/>
              </a:rPr>
              <a:t>Exclusion of 32 images</a:t>
            </a:r>
          </a:p>
        </p:txBody>
      </p:sp>
      <p:sp>
        <p:nvSpPr>
          <p:cNvPr id="3" name="Content Placeholder 2">
            <a:extLst>
              <a:ext uri="{FF2B5EF4-FFF2-40B4-BE49-F238E27FC236}">
                <a16:creationId xmlns:a16="http://schemas.microsoft.com/office/drawing/2014/main" id="{29C5C9CF-E580-DD74-4AEB-50BCCDCCB227}"/>
              </a:ext>
            </a:extLst>
          </p:cNvPr>
          <p:cNvSpPr>
            <a:spLocks noGrp="1"/>
          </p:cNvSpPr>
          <p:nvPr>
            <p:ph idx="1"/>
          </p:nvPr>
        </p:nvSpPr>
        <p:spPr>
          <a:xfrm>
            <a:off x="557962" y="1275711"/>
            <a:ext cx="10490359" cy="4958402"/>
          </a:xfrm>
        </p:spPr>
        <p:txBody>
          <a:bodyPr vert="horz" lIns="0" tIns="45720" rIns="91440" bIns="45720" rtlCol="0" anchor="t">
            <a:normAutofit/>
          </a:bodyPr>
          <a:lstStyle/>
          <a:p>
            <a:pPr marL="12700" indent="0">
              <a:buNone/>
            </a:pPr>
            <a:endParaRPr lang="en-GB">
              <a:cs typeface="Arial"/>
            </a:endParaRPr>
          </a:p>
          <a:p>
            <a:pPr marL="188595" indent="-175895"/>
            <a:endParaRPr lang="en-GB">
              <a:cs typeface="Arial"/>
            </a:endParaRPr>
          </a:p>
          <a:p>
            <a:pPr marL="12700" indent="0">
              <a:buNone/>
            </a:pPr>
            <a:endParaRPr lang="en-GB">
              <a:cs typeface="Arial"/>
            </a:endParaRPr>
          </a:p>
        </p:txBody>
      </p:sp>
      <p:sp>
        <p:nvSpPr>
          <p:cNvPr id="4" name="Slide Number Placeholder 3">
            <a:extLst>
              <a:ext uri="{FF2B5EF4-FFF2-40B4-BE49-F238E27FC236}">
                <a16:creationId xmlns:a16="http://schemas.microsoft.com/office/drawing/2014/main" id="{843F6557-39D0-5814-AD0F-40BF3B4CD587}"/>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6</a:t>
            </a:fld>
            <a:endParaRPr lang="en-GB"/>
          </a:p>
        </p:txBody>
      </p:sp>
      <p:pic>
        <p:nvPicPr>
          <p:cNvPr id="5" name="Picture 4">
            <a:extLst>
              <a:ext uri="{FF2B5EF4-FFF2-40B4-BE49-F238E27FC236}">
                <a16:creationId xmlns:a16="http://schemas.microsoft.com/office/drawing/2014/main" id="{8EA560B4-770E-B090-7957-451CF3F98613}"/>
              </a:ext>
            </a:extLst>
          </p:cNvPr>
          <p:cNvPicPr>
            <a:picLocks noChangeAspect="1"/>
          </p:cNvPicPr>
          <p:nvPr/>
        </p:nvPicPr>
        <p:blipFill>
          <a:blip r:embed="rId3"/>
          <a:stretch>
            <a:fillRect/>
          </a:stretch>
        </p:blipFill>
        <p:spPr>
          <a:xfrm>
            <a:off x="859971" y="1081542"/>
            <a:ext cx="2452915" cy="2508703"/>
          </a:xfrm>
          <a:prstGeom prst="rect">
            <a:avLst/>
          </a:prstGeom>
        </p:spPr>
      </p:pic>
      <p:pic>
        <p:nvPicPr>
          <p:cNvPr id="6" name="Picture 5">
            <a:extLst>
              <a:ext uri="{FF2B5EF4-FFF2-40B4-BE49-F238E27FC236}">
                <a16:creationId xmlns:a16="http://schemas.microsoft.com/office/drawing/2014/main" id="{DC2E2968-F6A5-DC64-6106-F482E8D9FA17}"/>
              </a:ext>
            </a:extLst>
          </p:cNvPr>
          <p:cNvPicPr>
            <a:picLocks noChangeAspect="1"/>
          </p:cNvPicPr>
          <p:nvPr/>
        </p:nvPicPr>
        <p:blipFill>
          <a:blip r:embed="rId4"/>
          <a:stretch>
            <a:fillRect/>
          </a:stretch>
        </p:blipFill>
        <p:spPr>
          <a:xfrm>
            <a:off x="4569279" y="1077232"/>
            <a:ext cx="2463800" cy="2517322"/>
          </a:xfrm>
          <a:prstGeom prst="rect">
            <a:avLst/>
          </a:prstGeom>
        </p:spPr>
      </p:pic>
      <p:pic>
        <p:nvPicPr>
          <p:cNvPr id="7" name="Picture 6">
            <a:extLst>
              <a:ext uri="{FF2B5EF4-FFF2-40B4-BE49-F238E27FC236}">
                <a16:creationId xmlns:a16="http://schemas.microsoft.com/office/drawing/2014/main" id="{2B7D6233-176F-114E-B7C4-4B9B7847CC68}"/>
              </a:ext>
            </a:extLst>
          </p:cNvPr>
          <p:cNvPicPr>
            <a:picLocks noChangeAspect="1"/>
          </p:cNvPicPr>
          <p:nvPr/>
        </p:nvPicPr>
        <p:blipFill>
          <a:blip r:embed="rId5"/>
          <a:stretch>
            <a:fillRect/>
          </a:stretch>
        </p:blipFill>
        <p:spPr>
          <a:xfrm>
            <a:off x="8471807" y="1081994"/>
            <a:ext cx="2460172" cy="2507797"/>
          </a:xfrm>
          <a:prstGeom prst="rect">
            <a:avLst/>
          </a:prstGeom>
        </p:spPr>
      </p:pic>
      <p:pic>
        <p:nvPicPr>
          <p:cNvPr id="8" name="Picture 7">
            <a:extLst>
              <a:ext uri="{FF2B5EF4-FFF2-40B4-BE49-F238E27FC236}">
                <a16:creationId xmlns:a16="http://schemas.microsoft.com/office/drawing/2014/main" id="{A18FC9F7-A659-F081-EB57-4C760308119D}"/>
              </a:ext>
            </a:extLst>
          </p:cNvPr>
          <p:cNvPicPr>
            <a:picLocks noChangeAspect="1"/>
          </p:cNvPicPr>
          <p:nvPr/>
        </p:nvPicPr>
        <p:blipFill>
          <a:blip r:embed="rId6"/>
          <a:stretch>
            <a:fillRect/>
          </a:stretch>
        </p:blipFill>
        <p:spPr>
          <a:xfrm>
            <a:off x="859971" y="3850142"/>
            <a:ext cx="2452916" cy="2559504"/>
          </a:xfrm>
          <a:prstGeom prst="rect">
            <a:avLst/>
          </a:prstGeom>
        </p:spPr>
      </p:pic>
      <p:pic>
        <p:nvPicPr>
          <p:cNvPr id="10" name="Picture 9">
            <a:extLst>
              <a:ext uri="{FF2B5EF4-FFF2-40B4-BE49-F238E27FC236}">
                <a16:creationId xmlns:a16="http://schemas.microsoft.com/office/drawing/2014/main" id="{57D2E30C-0CA0-1096-AE56-D0B8DB7682AF}"/>
              </a:ext>
            </a:extLst>
          </p:cNvPr>
          <p:cNvPicPr>
            <a:picLocks noChangeAspect="1"/>
          </p:cNvPicPr>
          <p:nvPr/>
        </p:nvPicPr>
        <p:blipFill>
          <a:blip r:embed="rId7"/>
          <a:stretch>
            <a:fillRect/>
          </a:stretch>
        </p:blipFill>
        <p:spPr>
          <a:xfrm>
            <a:off x="4564969" y="3853997"/>
            <a:ext cx="2554061" cy="2479222"/>
          </a:xfrm>
          <a:prstGeom prst="rect">
            <a:avLst/>
          </a:prstGeom>
        </p:spPr>
      </p:pic>
      <p:pic>
        <p:nvPicPr>
          <p:cNvPr id="11" name="Picture 10">
            <a:extLst>
              <a:ext uri="{FF2B5EF4-FFF2-40B4-BE49-F238E27FC236}">
                <a16:creationId xmlns:a16="http://schemas.microsoft.com/office/drawing/2014/main" id="{27A14584-0B7F-C945-A86B-EB6C1B02ADD2}"/>
              </a:ext>
            </a:extLst>
          </p:cNvPr>
          <p:cNvPicPr>
            <a:picLocks noChangeAspect="1"/>
          </p:cNvPicPr>
          <p:nvPr/>
        </p:nvPicPr>
        <p:blipFill>
          <a:blip r:embed="rId8"/>
          <a:stretch>
            <a:fillRect/>
          </a:stretch>
        </p:blipFill>
        <p:spPr>
          <a:xfrm>
            <a:off x="8471807" y="3853542"/>
            <a:ext cx="2569029" cy="2480130"/>
          </a:xfrm>
          <a:prstGeom prst="rect">
            <a:avLst/>
          </a:prstGeom>
        </p:spPr>
      </p:pic>
    </p:spTree>
    <p:extLst>
      <p:ext uri="{BB962C8B-B14F-4D97-AF65-F5344CB8AC3E}">
        <p14:creationId xmlns:p14="http://schemas.microsoft.com/office/powerpoint/2010/main" val="232751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73D8-A1A8-0959-D0A5-050CB48713FA}"/>
              </a:ext>
            </a:extLst>
          </p:cNvPr>
          <p:cNvSpPr>
            <a:spLocks noGrp="1"/>
          </p:cNvSpPr>
          <p:nvPr>
            <p:ph type="title"/>
          </p:nvPr>
        </p:nvSpPr>
        <p:spPr/>
        <p:txBody>
          <a:bodyPr/>
          <a:lstStyle/>
          <a:p>
            <a:r>
              <a:rPr lang="en-GB"/>
              <a:t>First attempt, pretrained Resnet-18</a:t>
            </a:r>
            <a:endParaRPr lang="en-GB">
              <a:cs typeface="Arial"/>
            </a:endParaRPr>
          </a:p>
        </p:txBody>
      </p:sp>
      <p:sp>
        <p:nvSpPr>
          <p:cNvPr id="3" name="Content Placeholder 2">
            <a:extLst>
              <a:ext uri="{FF2B5EF4-FFF2-40B4-BE49-F238E27FC236}">
                <a16:creationId xmlns:a16="http://schemas.microsoft.com/office/drawing/2014/main" id="{D7E19183-290A-ECCE-6461-1F18C8585348}"/>
              </a:ext>
            </a:extLst>
          </p:cNvPr>
          <p:cNvSpPr>
            <a:spLocks noGrp="1"/>
          </p:cNvSpPr>
          <p:nvPr>
            <p:ph idx="1"/>
          </p:nvPr>
        </p:nvSpPr>
        <p:spPr/>
        <p:txBody>
          <a:bodyPr vert="horz" lIns="0" tIns="45720" rIns="91440" bIns="45720" rtlCol="0" anchor="t">
            <a:normAutofit/>
          </a:bodyPr>
          <a:lstStyle/>
          <a:p>
            <a:pPr marL="188595" indent="-175895"/>
            <a:r>
              <a:rPr lang="en-GB">
                <a:cs typeface="Arial"/>
              </a:rPr>
              <a:t>Classification only</a:t>
            </a:r>
          </a:p>
          <a:p>
            <a:pPr marL="188595" indent="-175895"/>
            <a:r>
              <a:rPr lang="en-GB">
                <a:cs typeface="Arial"/>
              </a:rPr>
              <a:t>Achieved accuracy ~ 72%</a:t>
            </a:r>
            <a:endParaRPr lang="en-GB"/>
          </a:p>
          <a:p>
            <a:pPr marL="188595" indent="-175895"/>
            <a:endParaRPr lang="en-GB">
              <a:cs typeface="Arial"/>
            </a:endParaRPr>
          </a:p>
        </p:txBody>
      </p:sp>
      <p:sp>
        <p:nvSpPr>
          <p:cNvPr id="4" name="Slide Number Placeholder 3">
            <a:extLst>
              <a:ext uri="{FF2B5EF4-FFF2-40B4-BE49-F238E27FC236}">
                <a16:creationId xmlns:a16="http://schemas.microsoft.com/office/drawing/2014/main" id="{96FA3403-8B89-9CDE-FD39-15D772AB831F}"/>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7</a:t>
            </a:fld>
            <a:endParaRPr lang="en-GB"/>
          </a:p>
        </p:txBody>
      </p:sp>
      <p:pic>
        <p:nvPicPr>
          <p:cNvPr id="5" name="Picture 4">
            <a:extLst>
              <a:ext uri="{FF2B5EF4-FFF2-40B4-BE49-F238E27FC236}">
                <a16:creationId xmlns:a16="http://schemas.microsoft.com/office/drawing/2014/main" id="{AB32EA0E-6754-0B66-ECAD-86FD191A5116}"/>
              </a:ext>
            </a:extLst>
          </p:cNvPr>
          <p:cNvPicPr>
            <a:picLocks noChangeAspect="1"/>
          </p:cNvPicPr>
          <p:nvPr/>
        </p:nvPicPr>
        <p:blipFill>
          <a:blip r:embed="rId3"/>
          <a:stretch>
            <a:fillRect/>
          </a:stretch>
        </p:blipFill>
        <p:spPr>
          <a:xfrm>
            <a:off x="889454" y="2535010"/>
            <a:ext cx="3881665" cy="3466193"/>
          </a:xfrm>
          <a:prstGeom prst="rect">
            <a:avLst/>
          </a:prstGeom>
        </p:spPr>
      </p:pic>
      <p:pic>
        <p:nvPicPr>
          <p:cNvPr id="6" name="Picture 5">
            <a:extLst>
              <a:ext uri="{FF2B5EF4-FFF2-40B4-BE49-F238E27FC236}">
                <a16:creationId xmlns:a16="http://schemas.microsoft.com/office/drawing/2014/main" id="{45E814A6-C17F-13A6-1CED-B6A3F6DC4C31}"/>
              </a:ext>
            </a:extLst>
          </p:cNvPr>
          <p:cNvPicPr>
            <a:picLocks noChangeAspect="1"/>
          </p:cNvPicPr>
          <p:nvPr/>
        </p:nvPicPr>
        <p:blipFill>
          <a:blip r:embed="rId4"/>
          <a:stretch>
            <a:fillRect/>
          </a:stretch>
        </p:blipFill>
        <p:spPr>
          <a:xfrm>
            <a:off x="5785304" y="1507671"/>
            <a:ext cx="5048250" cy="4495800"/>
          </a:xfrm>
          <a:prstGeom prst="rect">
            <a:avLst/>
          </a:prstGeom>
        </p:spPr>
      </p:pic>
    </p:spTree>
    <p:extLst>
      <p:ext uri="{BB962C8B-B14F-4D97-AF65-F5344CB8AC3E}">
        <p14:creationId xmlns:p14="http://schemas.microsoft.com/office/powerpoint/2010/main" val="220527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6DBCC-5E32-2DBF-F859-459BC6E40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D316B-6C1A-9C41-0C41-0FF711D187F1}"/>
              </a:ext>
            </a:extLst>
          </p:cNvPr>
          <p:cNvSpPr>
            <a:spLocks noGrp="1"/>
          </p:cNvSpPr>
          <p:nvPr>
            <p:ph type="title"/>
          </p:nvPr>
        </p:nvSpPr>
        <p:spPr/>
        <p:txBody>
          <a:bodyPr/>
          <a:lstStyle/>
          <a:p>
            <a:r>
              <a:rPr lang="en-GB">
                <a:cs typeface="Arial"/>
              </a:rPr>
              <a:t>Different models – Single Classifier Brute Force</a:t>
            </a:r>
          </a:p>
        </p:txBody>
      </p:sp>
      <p:sp>
        <p:nvSpPr>
          <p:cNvPr id="3" name="Content Placeholder 2">
            <a:extLst>
              <a:ext uri="{FF2B5EF4-FFF2-40B4-BE49-F238E27FC236}">
                <a16:creationId xmlns:a16="http://schemas.microsoft.com/office/drawing/2014/main" id="{E301CBD5-A7B2-1BF1-84A0-1F43E4DB019F}"/>
              </a:ext>
            </a:extLst>
          </p:cNvPr>
          <p:cNvSpPr>
            <a:spLocks noGrp="1"/>
          </p:cNvSpPr>
          <p:nvPr>
            <p:ph idx="1"/>
          </p:nvPr>
        </p:nvSpPr>
        <p:spPr>
          <a:xfrm>
            <a:off x="557962" y="1275711"/>
            <a:ext cx="4022431" cy="4958402"/>
          </a:xfrm>
        </p:spPr>
        <p:txBody>
          <a:bodyPr vert="horz" lIns="0" tIns="45720" rIns="91440" bIns="45720" rtlCol="0" anchor="t">
            <a:normAutofit fontScale="77500" lnSpcReduction="20000"/>
          </a:bodyPr>
          <a:lstStyle/>
          <a:p>
            <a:pPr marL="12700" indent="0">
              <a:buNone/>
            </a:pPr>
            <a:r>
              <a:rPr lang="en-GB">
                <a:cs typeface="Arial"/>
              </a:rPr>
              <a:t>Single Classifier </a:t>
            </a:r>
            <a:endParaRPr lang="en-US">
              <a:cs typeface="Arial"/>
            </a:endParaRPr>
          </a:p>
          <a:p>
            <a:pPr marL="188595" indent="-175895"/>
            <a:r>
              <a:rPr lang="en-GB">
                <a:cs typeface="Arial"/>
              </a:rPr>
              <a:t>Pretrained models:</a:t>
            </a:r>
            <a:endParaRPr lang="en-US">
              <a:cs typeface="Arial"/>
            </a:endParaRPr>
          </a:p>
          <a:p>
            <a:pPr lvl="1">
              <a:buFont typeface="Courier New" pitchFamily="2" charset="2"/>
              <a:buChar char="o"/>
            </a:pPr>
            <a:r>
              <a:rPr lang="en-GB" err="1">
                <a:solidFill>
                  <a:srgbClr val="FFFFFF"/>
                </a:solidFill>
                <a:latin typeface="Arial"/>
                <a:cs typeface="Arial"/>
              </a:rPr>
              <a:t>Efficientnet</a:t>
            </a:r>
            <a:r>
              <a:rPr lang="en-GB">
                <a:solidFill>
                  <a:srgbClr val="FFFFFF"/>
                </a:solidFill>
                <a:latin typeface="Arial"/>
                <a:cs typeface="Arial"/>
              </a:rPr>
              <a:t> B0</a:t>
            </a:r>
            <a:endParaRPr lang="en-US">
              <a:solidFill>
                <a:srgbClr val="FFFFFF"/>
              </a:solidFill>
              <a:latin typeface="Arial"/>
              <a:cs typeface="Arial"/>
            </a:endParaRPr>
          </a:p>
          <a:p>
            <a:pPr lvl="1">
              <a:buFont typeface="Courier New" pitchFamily="2" charset="2"/>
              <a:buChar char="o"/>
            </a:pPr>
            <a:r>
              <a:rPr lang="en-GB">
                <a:cs typeface="Arial"/>
              </a:rPr>
              <a:t>ResNet18</a:t>
            </a:r>
          </a:p>
          <a:p>
            <a:pPr lvl="1">
              <a:buFont typeface="Courier New" pitchFamily="2" charset="2"/>
              <a:buChar char="o"/>
            </a:pPr>
            <a:r>
              <a:rPr lang="en-GB">
                <a:cs typeface="Arial"/>
              </a:rPr>
              <a:t>SeResNet18</a:t>
            </a:r>
          </a:p>
          <a:p>
            <a:pPr lvl="1">
              <a:buFont typeface="Courier New" pitchFamily="2" charset="2"/>
              <a:buChar char="o"/>
            </a:pPr>
            <a:r>
              <a:rPr lang="en-GB">
                <a:cs typeface="Arial"/>
              </a:rPr>
              <a:t>ResNet50</a:t>
            </a:r>
          </a:p>
          <a:p>
            <a:pPr lvl="1">
              <a:buFont typeface="Courier New" pitchFamily="2" charset="2"/>
              <a:buChar char="o"/>
            </a:pPr>
            <a:r>
              <a:rPr lang="en-GB">
                <a:cs typeface="Arial"/>
              </a:rPr>
              <a:t>SeResNet50</a:t>
            </a:r>
          </a:p>
          <a:p>
            <a:pPr marL="188595" indent="-175895"/>
            <a:r>
              <a:rPr lang="en-GB">
                <a:cs typeface="Arial"/>
              </a:rPr>
              <a:t>Modification </a:t>
            </a:r>
            <a:endParaRPr lang="en-GB"/>
          </a:p>
          <a:p>
            <a:pPr lvl="1">
              <a:buFont typeface="Courier New" pitchFamily="2" charset="2"/>
              <a:buChar char="o"/>
            </a:pPr>
            <a:r>
              <a:rPr lang="en-GB">
                <a:cs typeface="Arial"/>
              </a:rPr>
              <a:t>Input layer: To fit the input data</a:t>
            </a:r>
          </a:p>
          <a:p>
            <a:pPr lvl="1">
              <a:buFont typeface="Courier New" pitchFamily="2" charset="2"/>
              <a:buChar char="o"/>
            </a:pPr>
            <a:r>
              <a:rPr lang="en-GB">
                <a:cs typeface="Arial"/>
              </a:rPr>
              <a:t>Pixel head: reshape, add complex learning, dropout, convolution</a:t>
            </a:r>
          </a:p>
          <a:p>
            <a:pPr lvl="1">
              <a:buFont typeface="Courier New" pitchFamily="2" charset="2"/>
              <a:buChar char="o"/>
            </a:pPr>
            <a:r>
              <a:rPr lang="en-GB" err="1">
                <a:cs typeface="Arial"/>
              </a:rPr>
              <a:t>Upsampling</a:t>
            </a:r>
            <a:r>
              <a:rPr lang="en-GB">
                <a:cs typeface="Arial"/>
              </a:rPr>
              <a:t>: increases resolution map</a:t>
            </a:r>
          </a:p>
          <a:p>
            <a:pPr lvl="1">
              <a:buFont typeface="Courier New" pitchFamily="2" charset="2"/>
              <a:buChar char="o"/>
            </a:pPr>
            <a:r>
              <a:rPr lang="en-GB">
                <a:cs typeface="Arial"/>
              </a:rPr>
              <a:t>Classification</a:t>
            </a:r>
          </a:p>
          <a:p>
            <a:pPr marL="188595" indent="-175895"/>
            <a:r>
              <a:rPr lang="en-GB">
                <a:cs typeface="Arial"/>
              </a:rPr>
              <a:t>Classifier</a:t>
            </a:r>
          </a:p>
          <a:p>
            <a:pPr lvl="1">
              <a:buFont typeface="Courier New" pitchFamily="2" charset="2"/>
              <a:buChar char="o"/>
            </a:pPr>
            <a:r>
              <a:rPr lang="en-GB">
                <a:cs typeface="Arial"/>
              </a:rPr>
              <a:t>Dimension reduction, dropout, fully connected layer.</a:t>
            </a:r>
          </a:p>
          <a:p>
            <a:pPr marL="188595" indent="-175895"/>
            <a:endParaRPr lang="en-GB">
              <a:cs typeface="Arial"/>
            </a:endParaRPr>
          </a:p>
          <a:p>
            <a:pPr marL="188595" indent="-175895"/>
            <a:endParaRPr lang="en-GB">
              <a:cs typeface="Arial"/>
            </a:endParaRPr>
          </a:p>
        </p:txBody>
      </p:sp>
      <p:sp>
        <p:nvSpPr>
          <p:cNvPr id="4" name="Slide Number Placeholder 3">
            <a:extLst>
              <a:ext uri="{FF2B5EF4-FFF2-40B4-BE49-F238E27FC236}">
                <a16:creationId xmlns:a16="http://schemas.microsoft.com/office/drawing/2014/main" id="{5DA0963F-0985-8ECE-F858-554A6273B661}"/>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8</a:t>
            </a:fld>
            <a:endParaRPr lang="en-GB"/>
          </a:p>
        </p:txBody>
      </p:sp>
      <p:pic>
        <p:nvPicPr>
          <p:cNvPr id="6" name="Picture 5" descr="A close-up of a x-ray&#10;&#10;AI-generated content may be incorrect.">
            <a:extLst>
              <a:ext uri="{FF2B5EF4-FFF2-40B4-BE49-F238E27FC236}">
                <a16:creationId xmlns:a16="http://schemas.microsoft.com/office/drawing/2014/main" id="{8094AE2B-3D48-A20A-266B-83002F0ADDB2}"/>
              </a:ext>
            </a:extLst>
          </p:cNvPr>
          <p:cNvPicPr>
            <a:picLocks noChangeAspect="1"/>
          </p:cNvPicPr>
          <p:nvPr/>
        </p:nvPicPr>
        <p:blipFill>
          <a:blip r:embed="rId3"/>
          <a:srcRect l="100" t="12648" r="1150" b="3162"/>
          <a:stretch>
            <a:fillRect/>
          </a:stretch>
        </p:blipFill>
        <p:spPr>
          <a:xfrm>
            <a:off x="5922831" y="3839432"/>
            <a:ext cx="4820673" cy="2156810"/>
          </a:xfrm>
          <a:prstGeom prst="rect">
            <a:avLst/>
          </a:prstGeom>
        </p:spPr>
      </p:pic>
      <p:pic>
        <p:nvPicPr>
          <p:cNvPr id="7" name="Picture 6" descr="A close-up of a radiography&#10;&#10;AI-generated content may be incorrect.">
            <a:extLst>
              <a:ext uri="{FF2B5EF4-FFF2-40B4-BE49-F238E27FC236}">
                <a16:creationId xmlns:a16="http://schemas.microsoft.com/office/drawing/2014/main" id="{C38A58E7-0DA5-11F0-E6E1-B60C41033543}"/>
              </a:ext>
            </a:extLst>
          </p:cNvPr>
          <p:cNvPicPr>
            <a:picLocks noChangeAspect="1"/>
          </p:cNvPicPr>
          <p:nvPr/>
        </p:nvPicPr>
        <p:blipFill>
          <a:blip r:embed="rId4"/>
          <a:srcRect r="207" b="57"/>
          <a:stretch>
            <a:fillRect/>
          </a:stretch>
        </p:blipFill>
        <p:spPr>
          <a:xfrm>
            <a:off x="5922831" y="1195070"/>
            <a:ext cx="4878487" cy="2232949"/>
          </a:xfrm>
          <a:prstGeom prst="rect">
            <a:avLst/>
          </a:prstGeom>
        </p:spPr>
      </p:pic>
      <p:sp>
        <p:nvSpPr>
          <p:cNvPr id="8" name="TextBox 7">
            <a:extLst>
              <a:ext uri="{FF2B5EF4-FFF2-40B4-BE49-F238E27FC236}">
                <a16:creationId xmlns:a16="http://schemas.microsoft.com/office/drawing/2014/main" id="{BA4560B8-1EE8-4243-6882-0424A8D79B11}"/>
              </a:ext>
            </a:extLst>
          </p:cNvPr>
          <p:cNvSpPr txBox="1"/>
          <p:nvPr/>
        </p:nvSpPr>
        <p:spPr>
          <a:xfrm>
            <a:off x="6258560" y="3430693"/>
            <a:ext cx="41960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400" i="1" err="1">
                <a:cs typeface="Arial"/>
              </a:rPr>
              <a:t>Efficientnet</a:t>
            </a:r>
            <a:r>
              <a:rPr lang="en-GB" sz="1400" i="1">
                <a:cs typeface="Arial"/>
              </a:rPr>
              <a:t> B0 Pre trained 2nd Epoch</a:t>
            </a:r>
            <a:endParaRPr lang="en-US"/>
          </a:p>
        </p:txBody>
      </p:sp>
      <p:sp>
        <p:nvSpPr>
          <p:cNvPr id="9" name="TextBox 8">
            <a:extLst>
              <a:ext uri="{FF2B5EF4-FFF2-40B4-BE49-F238E27FC236}">
                <a16:creationId xmlns:a16="http://schemas.microsoft.com/office/drawing/2014/main" id="{7A0648B8-0B01-7967-F838-748628BB5D3B}"/>
              </a:ext>
            </a:extLst>
          </p:cNvPr>
          <p:cNvSpPr txBox="1"/>
          <p:nvPr/>
        </p:nvSpPr>
        <p:spPr>
          <a:xfrm>
            <a:off x="6746240" y="6085840"/>
            <a:ext cx="32308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i="1" err="1"/>
              <a:t>Efficientnet</a:t>
            </a:r>
            <a:r>
              <a:rPr lang="en-GB" sz="1400" i="1"/>
              <a:t> B0 Pre trained 48th Epoch</a:t>
            </a:r>
            <a:r>
              <a:rPr lang="en-GB" sz="1400">
                <a:cs typeface="Arial"/>
              </a:rPr>
              <a:t>​</a:t>
            </a:r>
            <a:endParaRPr lang="en-GB"/>
          </a:p>
        </p:txBody>
      </p:sp>
    </p:spTree>
    <p:extLst>
      <p:ext uri="{BB962C8B-B14F-4D97-AF65-F5344CB8AC3E}">
        <p14:creationId xmlns:p14="http://schemas.microsoft.com/office/powerpoint/2010/main" val="162093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F54C6-5278-CDBE-3B38-59F182515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0ED8E-A539-EF9D-CFF9-26584748FFC2}"/>
              </a:ext>
            </a:extLst>
          </p:cNvPr>
          <p:cNvSpPr>
            <a:spLocks noGrp="1"/>
          </p:cNvSpPr>
          <p:nvPr>
            <p:ph type="title"/>
          </p:nvPr>
        </p:nvSpPr>
        <p:spPr/>
        <p:txBody>
          <a:bodyPr/>
          <a:lstStyle/>
          <a:p>
            <a:r>
              <a:rPr lang="en-GB">
                <a:cs typeface="Arial"/>
              </a:rPr>
              <a:t>Division and pre-processing of data-set</a:t>
            </a:r>
          </a:p>
        </p:txBody>
      </p:sp>
      <p:sp>
        <p:nvSpPr>
          <p:cNvPr id="3" name="Content Placeholder 2">
            <a:extLst>
              <a:ext uri="{FF2B5EF4-FFF2-40B4-BE49-F238E27FC236}">
                <a16:creationId xmlns:a16="http://schemas.microsoft.com/office/drawing/2014/main" id="{334F790F-9511-73C4-1BBF-5BF42595BA7D}"/>
              </a:ext>
            </a:extLst>
          </p:cNvPr>
          <p:cNvSpPr>
            <a:spLocks noGrp="1"/>
          </p:cNvSpPr>
          <p:nvPr>
            <p:ph idx="1"/>
          </p:nvPr>
        </p:nvSpPr>
        <p:spPr>
          <a:xfrm>
            <a:off x="557962" y="1275711"/>
            <a:ext cx="10490359" cy="4958402"/>
          </a:xfrm>
        </p:spPr>
        <p:txBody>
          <a:bodyPr vert="horz" lIns="0" tIns="45720" rIns="91440" bIns="45720" rtlCol="0" anchor="t">
            <a:normAutofit/>
          </a:bodyPr>
          <a:lstStyle/>
          <a:p>
            <a:pPr marL="12700" indent="0">
              <a:buNone/>
            </a:pPr>
            <a:endParaRPr lang="en-GB">
              <a:cs typeface="Arial"/>
            </a:endParaRPr>
          </a:p>
          <a:p>
            <a:pPr marL="188595" indent="-175895"/>
            <a:r>
              <a:rPr lang="en-GB">
                <a:cs typeface="Arial"/>
              </a:rPr>
              <a:t>Training 90%, Validation 7.5%, Test 2.5%</a:t>
            </a:r>
          </a:p>
          <a:p>
            <a:pPr marL="188595" indent="-175895"/>
            <a:r>
              <a:rPr lang="en-GB">
                <a:cs typeface="Arial"/>
              </a:rPr>
              <a:t>Random pre-processing (training data only) </a:t>
            </a:r>
          </a:p>
          <a:p>
            <a:pPr lvl="1" indent="-175895">
              <a:buFont typeface="Courier New" pitchFamily="2" charset="2"/>
              <a:buChar char="o"/>
            </a:pPr>
            <a:r>
              <a:rPr lang="en-GB">
                <a:cs typeface="Arial"/>
              </a:rPr>
              <a:t>Rotation (max 10°)</a:t>
            </a:r>
          </a:p>
          <a:p>
            <a:pPr lvl="1" indent="-175895">
              <a:buFont typeface="Courier New" pitchFamily="2" charset="2"/>
              <a:buChar char="o"/>
            </a:pPr>
            <a:r>
              <a:rPr lang="en-GB">
                <a:cs typeface="Arial"/>
              </a:rPr>
              <a:t>Small translations</a:t>
            </a:r>
          </a:p>
          <a:p>
            <a:pPr lvl="1" indent="-175895">
              <a:buFont typeface="Courier New" pitchFamily="2" charset="2"/>
              <a:buChar char="o"/>
            </a:pPr>
            <a:r>
              <a:rPr lang="en-GB">
                <a:cs typeface="Arial"/>
              </a:rPr>
              <a:t>Contrast-, brightness- and gamma-modifications</a:t>
            </a:r>
          </a:p>
          <a:p>
            <a:pPr marL="188595" indent="-175895"/>
            <a:r>
              <a:rPr lang="en-GB">
                <a:cs typeface="Arial"/>
              </a:rPr>
              <a:t>Training data, sampler to up-sample pneumonia cases to get even distribution in each batch</a:t>
            </a:r>
          </a:p>
        </p:txBody>
      </p:sp>
      <p:sp>
        <p:nvSpPr>
          <p:cNvPr id="4" name="Slide Number Placeholder 3">
            <a:extLst>
              <a:ext uri="{FF2B5EF4-FFF2-40B4-BE49-F238E27FC236}">
                <a16:creationId xmlns:a16="http://schemas.microsoft.com/office/drawing/2014/main" id="{676FD83E-A9A8-71EF-8E47-15752EE25F8B}"/>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9</a:t>
            </a:fld>
            <a:endParaRPr lang="en-GB"/>
          </a:p>
        </p:txBody>
      </p:sp>
    </p:spTree>
    <p:extLst>
      <p:ext uri="{BB962C8B-B14F-4D97-AF65-F5344CB8AC3E}">
        <p14:creationId xmlns:p14="http://schemas.microsoft.com/office/powerpoint/2010/main" val="818767749"/>
      </p:ext>
    </p:extLst>
  </p:cSld>
  <p:clrMapOvr>
    <a:masterClrMapping/>
  </p:clrMapOvr>
</p:sld>
</file>

<file path=ppt/theme/theme1.xml><?xml version="1.0" encoding="utf-8"?>
<a:theme xmlns:a="http://schemas.openxmlformats.org/drawingml/2006/main" name="LTU-Theme">
  <a:themeElements>
    <a:clrScheme name="LTU Template Colours - Blue Background">
      <a:dk1>
        <a:srgbClr val="13345E"/>
      </a:dk1>
      <a:lt1>
        <a:srgbClr val="FFFFFF"/>
      </a:lt1>
      <a:dk2>
        <a:srgbClr val="032040"/>
      </a:dk2>
      <a:lt2>
        <a:srgbClr val="E2EEF7"/>
      </a:lt2>
      <a:accent1>
        <a:srgbClr val="0C5089"/>
      </a:accent1>
      <a:accent2>
        <a:srgbClr val="106DBA"/>
      </a:accent2>
      <a:accent3>
        <a:srgbClr val="1587E7"/>
      </a:accent3>
      <a:accent4>
        <a:srgbClr val="34B3FF"/>
      </a:accent4>
      <a:accent5>
        <a:srgbClr val="9ECFF5"/>
      </a:accent5>
      <a:accent6>
        <a:srgbClr val="81A6BF"/>
      </a:accent6>
      <a:hlink>
        <a:srgbClr val="65B3FE"/>
      </a:hlink>
      <a:folHlink>
        <a:srgbClr val="8EAB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88A5BD"/>
        </a:solidFill>
        <a:ln>
          <a:noFill/>
        </a:ln>
        <a:effectLst/>
      </a:spPr>
      <a:bodyPr rtlCol="0" anchor="ctr"/>
      <a:lstStyle>
        <a:defPPr algn="ctr">
          <a:defRPr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BFD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 LTU 01 Eng TG 01.potx" id="{87109E8A-6729-46FC-B6DE-FDFBB1F52BAE}" vid="{1321E38D-2E6B-4396-8359-DE91F9C5CE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13</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LTU-Theme</vt:lpstr>
      <vt:lpstr>Pneumonia detection and localization </vt:lpstr>
      <vt:lpstr>Data-set presentation and exploration</vt:lpstr>
      <vt:lpstr>Data-set distribution</vt:lpstr>
      <vt:lpstr>Labelling in form of pneumonia/ non- pneumonia and bounding boxes of pneumonia affected areas </vt:lpstr>
      <vt:lpstr>Correlation-matrix</vt:lpstr>
      <vt:lpstr>Exclusion of 32 images</vt:lpstr>
      <vt:lpstr>First attempt, pretrained Resnet-18</vt:lpstr>
      <vt:lpstr>Different models – Single Classifier Brute Force</vt:lpstr>
      <vt:lpstr>Division and pre-processing of data-set</vt:lpstr>
      <vt:lpstr>Final model</vt:lpstr>
      <vt:lpstr>Training scheme</vt:lpstr>
      <vt:lpstr>Results, Validation data</vt:lpstr>
      <vt:lpstr>Results, Test data</vt:lpstr>
      <vt:lpstr>So... Did it work? Grad-CAM on final model</vt:lpstr>
      <vt:lpstr>Discussion</vt:lpstr>
      <vt:lpstr>Data repository</vt:lpstr>
      <vt:lpstr>Luleå University of Technology Logotype</vt:lpstr>
      <vt:lpstr>Final model</vt:lpstr>
      <vt:lpstr>Film effect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Mulloy</dc:creator>
  <cp:revision>2</cp:revision>
  <dcterms:created xsi:type="dcterms:W3CDTF">2016-06-29T17:12:42Z</dcterms:created>
  <dcterms:modified xsi:type="dcterms:W3CDTF">2025-05-26T06:41:26Z</dcterms:modified>
</cp:coreProperties>
</file>