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8E283-1AB4-446D-A37F-9F2AA5177B06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E5BEE-4B76-4A44-8BB0-675CE498B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47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E5BEE-4B76-4A44-8BB0-675CE498BD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5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0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6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4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9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1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6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711" y="81481"/>
            <a:ext cx="8718487" cy="1367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2.10 My Font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7655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Activity_main.java </a:t>
            </a:r>
            <a:r>
              <a:rPr lang="en-US" dirty="0" smtClean="0"/>
              <a:t>(part1)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482437"/>
            <a:ext cx="7222588" cy="4364182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package </a:t>
            </a:r>
            <a:r>
              <a:rPr lang="en-US" sz="1600" dirty="0" err="1"/>
              <a:t>com.example.myfont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android.graphics.Typeface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android.os.Bundle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com.google.android.material.floatingactionbutton.FloatingActionButton;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com.google.android.material.snackbar.Snackbar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androidx.appcompat.app.AppCompatActivity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androidx.appcompat.widget.Toolbar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android.view.View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android.view.Menu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android.view.MenuItem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android.widget.TextView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public class </a:t>
            </a:r>
            <a:r>
              <a:rPr lang="en-US" sz="1600" dirty="0" err="1"/>
              <a:t>MainActivity</a:t>
            </a:r>
            <a:r>
              <a:rPr lang="en-US" sz="1600" dirty="0"/>
              <a:t> extends </a:t>
            </a:r>
            <a:r>
              <a:rPr lang="en-US" sz="1600" dirty="0" err="1"/>
              <a:t>AppCompatActivity</a:t>
            </a: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TextView</a:t>
            </a:r>
            <a:r>
              <a:rPr lang="en-US" sz="1600" dirty="0"/>
              <a:t> tv1, tv2;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987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Activity_main.java </a:t>
            </a:r>
            <a:r>
              <a:rPr lang="en-US" dirty="0" smtClean="0"/>
              <a:t>(</a:t>
            </a:r>
            <a:r>
              <a:rPr lang="en-US" dirty="0" smtClean="0"/>
              <a:t>part2)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482437"/>
            <a:ext cx="7222588" cy="3505199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@Override</a:t>
            </a:r>
            <a:br>
              <a:rPr lang="en-US" sz="1600" dirty="0"/>
            </a:br>
            <a:r>
              <a:rPr lang="en-US" sz="1600" dirty="0"/>
              <a:t>    protected void </a:t>
            </a:r>
            <a:r>
              <a:rPr lang="en-US" sz="1600" dirty="0" err="1"/>
              <a:t>onCreate</a:t>
            </a:r>
            <a:r>
              <a:rPr lang="en-US" sz="1600" dirty="0"/>
              <a:t>(Bundle </a:t>
            </a:r>
            <a:r>
              <a:rPr lang="en-US" sz="1600" dirty="0" err="1"/>
              <a:t>savedInstanceState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super.onCreate</a:t>
            </a:r>
            <a:r>
              <a:rPr lang="en-US" sz="1600" dirty="0"/>
              <a:t>(</a:t>
            </a:r>
            <a:r>
              <a:rPr lang="en-US" sz="1600" dirty="0" err="1"/>
              <a:t>savedInstanceState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setContentView</a:t>
            </a:r>
            <a:r>
              <a:rPr lang="en-US" sz="1600" dirty="0"/>
              <a:t>(</a:t>
            </a:r>
            <a:r>
              <a:rPr lang="en-US" sz="1600" dirty="0" err="1"/>
              <a:t>R.layout.</a:t>
            </a:r>
            <a:r>
              <a:rPr lang="en-US" sz="1600" i="1" dirty="0" err="1"/>
              <a:t>activity_main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tv1=(</a:t>
            </a:r>
            <a:r>
              <a:rPr lang="en-US" sz="1600" dirty="0" err="1"/>
              <a:t>TextView</a:t>
            </a:r>
            <a:r>
              <a:rPr lang="en-US" sz="1600" dirty="0"/>
              <a:t>) </a:t>
            </a:r>
            <a:r>
              <a:rPr lang="en-US" sz="1600" dirty="0" err="1"/>
              <a:t>findViewById</a:t>
            </a:r>
            <a:r>
              <a:rPr lang="en-US" sz="1600" dirty="0"/>
              <a:t>(R.id.</a:t>
            </a:r>
            <a:r>
              <a:rPr lang="en-US" sz="1600" i="1" dirty="0"/>
              <a:t>textView3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tv2=(</a:t>
            </a:r>
            <a:r>
              <a:rPr lang="en-US" sz="1600" dirty="0" err="1"/>
              <a:t>TextView</a:t>
            </a:r>
            <a:r>
              <a:rPr lang="en-US" sz="1600" dirty="0"/>
              <a:t>) </a:t>
            </a:r>
            <a:r>
              <a:rPr lang="en-US" sz="1600" dirty="0" err="1"/>
              <a:t>findViewById</a:t>
            </a:r>
            <a:r>
              <a:rPr lang="en-US" sz="1600" dirty="0"/>
              <a:t>(R.id.</a:t>
            </a:r>
            <a:r>
              <a:rPr lang="en-US" sz="1600" i="1" dirty="0"/>
              <a:t>textView4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Typeface face=</a:t>
            </a:r>
            <a:r>
              <a:rPr lang="en-US" sz="1600" dirty="0" err="1"/>
              <a:t>Typeface.</a:t>
            </a:r>
            <a:r>
              <a:rPr lang="en-US" sz="1600" i="1" dirty="0" err="1"/>
              <a:t>createFromAsset</a:t>
            </a:r>
            <a:r>
              <a:rPr lang="en-US" sz="1600" dirty="0"/>
              <a:t>(</a:t>
            </a:r>
            <a:r>
              <a:rPr lang="en-US" sz="1600" dirty="0" err="1"/>
              <a:t>getAssets</a:t>
            </a:r>
            <a:r>
              <a:rPr lang="en-US" sz="1600" dirty="0"/>
              <a:t>(),"fonts/font.ttf");</a:t>
            </a:r>
            <a:br>
              <a:rPr lang="en-US" sz="1600" dirty="0"/>
            </a:br>
            <a:r>
              <a:rPr lang="en-US" sz="1600" dirty="0"/>
              <a:t>        tv1.setTypeface(face);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Typeface face1=</a:t>
            </a:r>
            <a:r>
              <a:rPr lang="en-US" sz="1600" dirty="0" err="1"/>
              <a:t>Typeface.</a:t>
            </a:r>
            <a:r>
              <a:rPr lang="en-US" sz="1600" i="1" dirty="0" err="1"/>
              <a:t>createFromAsset</a:t>
            </a:r>
            <a:r>
              <a:rPr lang="en-US" sz="1600" dirty="0"/>
              <a:t>(</a:t>
            </a:r>
            <a:r>
              <a:rPr lang="en-US" sz="1600" dirty="0" err="1"/>
              <a:t>getAssets</a:t>
            </a:r>
            <a:r>
              <a:rPr lang="en-US" sz="1600" dirty="0"/>
              <a:t>(),"fonts/font1.ttf");</a:t>
            </a:r>
            <a:br>
              <a:rPr lang="en-US" sz="1600" dirty="0"/>
            </a:br>
            <a:r>
              <a:rPr lang="en-US" sz="1600" dirty="0"/>
              <a:t>        tv2.setTypeface(face1);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0643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contextMain.xml </a:t>
            </a:r>
            <a:r>
              <a:rPr lang="en-US" dirty="0" smtClean="0"/>
              <a:t>(part1)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482437"/>
            <a:ext cx="7222588" cy="5098472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&lt;?xml version="1.0" encoding="utf-8"?&gt;</a:t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dirty="0" err="1"/>
              <a:t>RelativeLayout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xmlns:android</a:t>
            </a:r>
            <a:r>
              <a:rPr lang="en-US" sz="1600" dirty="0"/>
              <a:t>="http://schemas.android.com/</a:t>
            </a:r>
            <a:r>
              <a:rPr lang="en-US" sz="1600" dirty="0" err="1"/>
              <a:t>apk</a:t>
            </a:r>
            <a:r>
              <a:rPr lang="en-US" sz="1600" dirty="0"/>
              <a:t>/res/android"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xmlns:app</a:t>
            </a:r>
            <a:r>
              <a:rPr lang="en-US" sz="1600" dirty="0"/>
              <a:t>="http://schemas.android.com/</a:t>
            </a:r>
            <a:r>
              <a:rPr lang="en-US" sz="1600" dirty="0" err="1"/>
              <a:t>apk</a:t>
            </a:r>
            <a:r>
              <a:rPr lang="en-US" sz="1600" dirty="0"/>
              <a:t>/res-auto"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xmlns:tools</a:t>
            </a:r>
            <a:r>
              <a:rPr lang="en-US" sz="1600" dirty="0"/>
              <a:t>="http://schemas.android.com/tools"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android:paddingLeft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activity_horizontal_margin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android:paddingRight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activity_horizontal_margin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android:paddingBottom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activity_vertical_margin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android:paddingTop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activity_vertical_margin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app:layout_behavior</a:t>
            </a:r>
            <a:r>
              <a:rPr lang="en-US" sz="1600" dirty="0"/>
              <a:t>="@string/</a:t>
            </a:r>
            <a:r>
              <a:rPr lang="en-US" sz="1600" dirty="0" err="1"/>
              <a:t>appbar_scrolling_view_behavior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tools:context</a:t>
            </a:r>
            <a:r>
              <a:rPr lang="en-US" sz="1600" dirty="0"/>
              <a:t>=".</a:t>
            </a:r>
            <a:r>
              <a:rPr lang="en-US" sz="1600" dirty="0" err="1"/>
              <a:t>MainActivity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tools:showIn</a:t>
            </a:r>
            <a:r>
              <a:rPr lang="en-US" sz="1600" dirty="0"/>
              <a:t>="@layout/</a:t>
            </a:r>
            <a:r>
              <a:rPr lang="en-US" sz="1600" dirty="0" err="1"/>
              <a:t>activity_main</a:t>
            </a:r>
            <a:r>
              <a:rPr lang="en-US" sz="1600" dirty="0"/>
              <a:t>"&gt;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dirty="0" err="1"/>
              <a:t>TextView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</a:t>
            </a:r>
            <a:r>
              <a:rPr lang="en-US" sz="1600" dirty="0" err="1"/>
              <a:t>TypeFace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</a:t>
            </a:r>
            <a:r>
              <a:rPr lang="en-US" sz="1600" dirty="0" err="1"/>
              <a:t>textView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android:layout_alignParentTop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android:layout_centerHorizontal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android:textSize</a:t>
            </a:r>
            <a:r>
              <a:rPr lang="en-US" sz="1600" dirty="0"/>
              <a:t>="30dp" /&gt;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616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contextMain.xml </a:t>
            </a:r>
            <a:r>
              <a:rPr lang="en-US" dirty="0" smtClean="0"/>
              <a:t>(</a:t>
            </a:r>
            <a:r>
              <a:rPr lang="en-US" dirty="0" smtClean="0"/>
              <a:t>part2)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482437"/>
            <a:ext cx="7222588" cy="5098472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TextView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="This is default font"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="@+id/textView2"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android:layout_below</a:t>
            </a:r>
            <a:r>
              <a:rPr lang="en-US" sz="1600" dirty="0"/>
              <a:t>="@+id/</a:t>
            </a:r>
            <a:r>
              <a:rPr lang="en-US" sz="1600" dirty="0" err="1"/>
              <a:t>textView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android:layout_centerHorizontal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android:textSize</a:t>
            </a:r>
            <a:r>
              <a:rPr lang="en-US" sz="1600" dirty="0"/>
              <a:t>="35dp"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android:textColor</a:t>
            </a:r>
            <a:r>
              <a:rPr lang="en-US" sz="1600" dirty="0"/>
              <a:t>="#ff16ff01"/&gt;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dirty="0" err="1"/>
              <a:t>TextView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="This is font 1"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="@+id/textView3"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android:layout_centerHorizontal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android:textSize</a:t>
            </a:r>
            <a:r>
              <a:rPr lang="en-US" sz="1600" dirty="0"/>
              <a:t>="45dp"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android:layout_alignParentRight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android:layout_alignParentEnd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android:layout_alignParentLeft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android:layout_alignParentStart</a:t>
            </a:r>
            <a:r>
              <a:rPr lang="en-US" sz="1600" dirty="0"/>
              <a:t>="true" /&gt;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30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contextMain.xml </a:t>
            </a:r>
            <a:r>
              <a:rPr lang="en-US" dirty="0" smtClean="0"/>
              <a:t>(</a:t>
            </a:r>
            <a:r>
              <a:rPr lang="en-US" dirty="0" smtClean="0"/>
              <a:t>part3)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482437"/>
            <a:ext cx="7222588" cy="2826327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TextView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="This is font 2"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="@+id/textView4"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android:layout_below</a:t>
            </a:r>
            <a:r>
              <a:rPr lang="en-US" sz="1600" dirty="0"/>
              <a:t>="@+id/textView3"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android:layout_alignLeft</a:t>
            </a:r>
            <a:r>
              <a:rPr lang="en-US" sz="1600" dirty="0"/>
              <a:t>="@+id/textView3"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android:layout_alignStart</a:t>
            </a:r>
            <a:r>
              <a:rPr lang="en-US" sz="1600" dirty="0"/>
              <a:t>="@+id/textView3"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android:layout_marginTop</a:t>
            </a:r>
            <a:r>
              <a:rPr lang="en-US" sz="1600" dirty="0"/>
              <a:t>="73dp"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android:textSize</a:t>
            </a:r>
            <a:r>
              <a:rPr lang="en-US" sz="1600" dirty="0"/>
              <a:t>="45dp"/&gt;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&lt;/</a:t>
            </a:r>
            <a:r>
              <a:rPr lang="en-US" sz="1600" dirty="0" err="1"/>
              <a:t>RelativeLayout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92941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43</Words>
  <Application>Microsoft Office PowerPoint</Application>
  <PresentationFormat>Widescreen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Activity_main.java (part1)</vt:lpstr>
      <vt:lpstr>Activity_main.java (part2)</vt:lpstr>
      <vt:lpstr>contextMain.xml (part1)</vt:lpstr>
      <vt:lpstr>contextMain.xml (part2)</vt:lpstr>
      <vt:lpstr>contextMain.xml (part3)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DZIYA`UZZAMAN</dc:creator>
  <cp:lastModifiedBy>aida ahmad tarmizi</cp:lastModifiedBy>
  <cp:revision>16</cp:revision>
  <dcterms:created xsi:type="dcterms:W3CDTF">2019-11-18T08:58:39Z</dcterms:created>
  <dcterms:modified xsi:type="dcterms:W3CDTF">2019-11-22T17:11:06Z</dcterms:modified>
</cp:coreProperties>
</file>