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2.11 Web 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533400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com.example.webview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android.webkit.WebView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android.webkit.WebViewClient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b1;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EditText</a:t>
            </a:r>
            <a:r>
              <a:rPr lang="en-US" sz="1600" dirty="0"/>
              <a:t> ed1;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WebView</a:t>
            </a:r>
            <a:r>
              <a:rPr lang="en-US" sz="1600" dirty="0"/>
              <a:t> wv1;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533400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b1=(Button)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ed1=(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editText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wv1=(</a:t>
            </a:r>
            <a:r>
              <a:rPr lang="en-US" sz="1600" dirty="0" err="1"/>
              <a:t>WebView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webView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wv1.setWebViewClient(new </a:t>
            </a:r>
            <a:r>
              <a:rPr lang="en-US" sz="1600" dirty="0" err="1"/>
              <a:t>MyBrowser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b1.setOnClickListener(new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        String </a:t>
            </a:r>
            <a:r>
              <a:rPr lang="en-US" sz="1600" dirty="0" err="1"/>
              <a:t>url</a:t>
            </a:r>
            <a:r>
              <a:rPr lang="en-US" sz="1600" dirty="0"/>
              <a:t> = ed1.getText().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wv1.getSettings().</a:t>
            </a:r>
            <a:r>
              <a:rPr lang="en-US" sz="1600" dirty="0" err="1"/>
              <a:t>setLoadsImagesAutomatically</a:t>
            </a:r>
            <a:r>
              <a:rPr lang="en-US" sz="1600" dirty="0"/>
              <a:t>(true);</a:t>
            </a:r>
            <a:br>
              <a:rPr lang="en-US" sz="1600" dirty="0"/>
            </a:br>
            <a:r>
              <a:rPr lang="en-US" sz="1600" dirty="0"/>
              <a:t>                wv1.getSettings().</a:t>
            </a:r>
            <a:r>
              <a:rPr lang="en-US" sz="1600" dirty="0" err="1"/>
              <a:t>setJavaScriptEnabled</a:t>
            </a:r>
            <a:r>
              <a:rPr lang="en-US" sz="1600" dirty="0"/>
              <a:t>(true);</a:t>
            </a:r>
            <a:br>
              <a:rPr lang="en-US" sz="1600" dirty="0"/>
            </a:br>
            <a:r>
              <a:rPr lang="en-US" sz="1600" dirty="0"/>
              <a:t>                wv1.setScrollBarStyle(</a:t>
            </a:r>
            <a:r>
              <a:rPr lang="en-US" sz="1600" dirty="0" err="1"/>
              <a:t>View.</a:t>
            </a:r>
            <a:r>
              <a:rPr lang="en-US" sz="1600" i="1" dirty="0" err="1"/>
              <a:t>SCROLLBARS_INSIDE_OVERLAY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wv1.loadUrl(</a:t>
            </a:r>
            <a:r>
              <a:rPr lang="en-US" sz="1600" dirty="0" err="1"/>
              <a:t>url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10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1967347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private class </a:t>
            </a:r>
            <a:r>
              <a:rPr lang="en-US" sz="1600" dirty="0" err="1"/>
              <a:t>MyBrowser</a:t>
            </a:r>
            <a:r>
              <a:rPr lang="en-US" sz="1600" dirty="0"/>
              <a:t> extends </a:t>
            </a:r>
            <a:r>
              <a:rPr lang="en-US" sz="1600" dirty="0" err="1"/>
              <a:t>WebViewClient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  @Override</a:t>
            </a:r>
            <a:br>
              <a:rPr lang="en-US" sz="1600" dirty="0"/>
            </a:br>
            <a:r>
              <a:rPr lang="en-US" sz="1600" dirty="0"/>
              <a:t>    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shouldOverrideUrlLoading</a:t>
            </a:r>
            <a:r>
              <a:rPr lang="en-US" sz="1600" dirty="0"/>
              <a:t>(</a:t>
            </a:r>
            <a:r>
              <a:rPr lang="en-US" sz="1600" dirty="0" err="1"/>
              <a:t>WebView</a:t>
            </a:r>
            <a:r>
              <a:rPr lang="en-US" sz="1600" dirty="0"/>
              <a:t> view, String </a:t>
            </a:r>
            <a:r>
              <a:rPr lang="en-US" sz="1600" dirty="0" err="1"/>
              <a:t>url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view.loadUrl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return true;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62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511232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app:layout_behavior</a:t>
            </a:r>
            <a:r>
              <a:rPr lang="en-US" sz="1600" dirty="0"/>
              <a:t>="@string/</a:t>
            </a:r>
            <a:r>
              <a:rPr lang="en-US" sz="1600" dirty="0" err="1"/>
              <a:t>appbar_scrolling_view_behavior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tools:showIn</a:t>
            </a:r>
            <a:r>
              <a:rPr lang="en-US" sz="1600" dirty="0"/>
              <a:t>="@layout/</a:t>
            </a:r>
            <a:r>
              <a:rPr lang="en-US" sz="1600" dirty="0" err="1"/>
              <a:t>activity_main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editText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android:hint</a:t>
            </a:r>
            <a:r>
              <a:rPr lang="en-US" sz="1600" dirty="0"/>
              <a:t>="Enter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android:focusable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android:textColorHighlight</a:t>
            </a:r>
            <a:r>
              <a:rPr lang="en-US" sz="1600" dirty="0"/>
              <a:t>="#ff7eff15"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android:textColorHint</a:t>
            </a:r>
            <a:r>
              <a:rPr lang="en-US" sz="1600" dirty="0"/>
              <a:t>="#ffff25e6"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="46dp"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="true"/&gt;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87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14251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="Button"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WebView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webView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android:layout_alignParentRight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android:layout_alignParentEnd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android:layout_alignParentBottom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69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122" t="11244" r="37143" b="9151"/>
          <a:stretch/>
        </p:blipFill>
        <p:spPr>
          <a:xfrm>
            <a:off x="2660074" y="360219"/>
            <a:ext cx="358307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8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(part3)</vt:lpstr>
      <vt:lpstr>contextMain.xml (part1)</vt:lpstr>
      <vt:lpstr>contextMain.xml (part2)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17</cp:revision>
  <dcterms:created xsi:type="dcterms:W3CDTF">2019-11-18T08:58:39Z</dcterms:created>
  <dcterms:modified xsi:type="dcterms:W3CDTF">2019-11-22T17:16:36Z</dcterms:modified>
</cp:coreProperties>
</file>