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8E283-1AB4-446D-A37F-9F2AA5177B06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E5BEE-4B76-4A44-8BB0-675CE498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4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E5BEE-4B76-4A44-8BB0-675CE498BD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2.12 My Notification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(part1)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454429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com.example.mynotification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android.app.Notification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android.app.NotificationManager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android.app.PendingIntent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98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454429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package </a:t>
            </a:r>
            <a:r>
              <a:rPr lang="en-US" sz="1600" dirty="0" err="1"/>
              <a:t>com.example.mynotification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android.app.Notification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android.app.NotificationManager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android.app.PendingIntent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android.content.Intent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android.os.Bundle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com.google.android.material.floatingactionbutton.FloatingActionButton;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com.google.android.material.snackbar.Snackbar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androidx.appcompat.app.AppCompatActivity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androidx.appcompat.widget.Toolbar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android.view.View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import </a:t>
            </a:r>
            <a:r>
              <a:rPr lang="en-US" sz="1600" dirty="0" err="1"/>
              <a:t>android.view.MenuItem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public class </a:t>
            </a:r>
            <a:r>
              <a:rPr lang="en-US" sz="1600" dirty="0" err="1"/>
              <a:t>MainActivity</a:t>
            </a:r>
            <a:r>
              <a:rPr lang="en-US" sz="1600" dirty="0"/>
              <a:t> extends </a:t>
            </a:r>
            <a:r>
              <a:rPr lang="en-US" sz="1600" dirty="0" err="1"/>
              <a:t>AppCompatActivity</a:t>
            </a:r>
            <a:r>
              <a:rPr lang="en-US" sz="1600" dirty="0"/>
              <a:t> </a:t>
            </a: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279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</a:t>
            </a:r>
            <a:r>
              <a:rPr lang="en-US" dirty="0" smtClean="0"/>
              <a:t>part2)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454429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@Override</a:t>
            </a:r>
            <a:br>
              <a:rPr lang="en-US" sz="1600" dirty="0"/>
            </a:br>
            <a:r>
              <a:rPr lang="en-US" sz="1600" dirty="0"/>
              <a:t>    protected void </a:t>
            </a:r>
            <a:r>
              <a:rPr lang="en-US" sz="1600" dirty="0" err="1"/>
              <a:t>onCreate</a:t>
            </a:r>
            <a:r>
              <a:rPr lang="en-US" sz="1600" dirty="0"/>
              <a:t>(Bundle </a:t>
            </a:r>
            <a:r>
              <a:rPr lang="en-US" sz="1600" dirty="0" err="1"/>
              <a:t>savedInstanceState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super.onCreate</a:t>
            </a:r>
            <a:r>
              <a:rPr lang="en-US" sz="1600" dirty="0"/>
              <a:t>(</a:t>
            </a:r>
            <a:r>
              <a:rPr lang="en-US" sz="1600" dirty="0" err="1"/>
              <a:t>savedInstanceState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setContentView</a:t>
            </a:r>
            <a:r>
              <a:rPr lang="en-US" sz="1600" dirty="0"/>
              <a:t>(</a:t>
            </a:r>
            <a:r>
              <a:rPr lang="en-US" sz="1600" dirty="0" err="1"/>
              <a:t>R.layout.</a:t>
            </a:r>
            <a:r>
              <a:rPr lang="en-US" sz="1600" i="1" dirty="0" err="1"/>
              <a:t>activity_main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public void </a:t>
            </a:r>
            <a:r>
              <a:rPr lang="en-US" sz="1600" dirty="0" err="1"/>
              <a:t>createNotification</a:t>
            </a:r>
            <a:r>
              <a:rPr lang="en-US" sz="1600" dirty="0"/>
              <a:t>(View view){</a:t>
            </a:r>
            <a:br>
              <a:rPr lang="en-US" sz="1600" dirty="0"/>
            </a:br>
            <a:r>
              <a:rPr lang="en-US" sz="1600" dirty="0"/>
              <a:t>        Intent </a:t>
            </a:r>
            <a:r>
              <a:rPr lang="en-US" sz="1600" dirty="0" err="1"/>
              <a:t>intent</a:t>
            </a:r>
            <a:r>
              <a:rPr lang="en-US" sz="1600" dirty="0"/>
              <a:t> =new Intent(this , </a:t>
            </a:r>
            <a:r>
              <a:rPr lang="en-US" sz="1600" dirty="0" err="1"/>
              <a:t>Notification.class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PendingIntent</a:t>
            </a:r>
            <a:r>
              <a:rPr lang="en-US" sz="1600" dirty="0"/>
              <a:t> </a:t>
            </a:r>
            <a:r>
              <a:rPr lang="en-US" sz="1600" dirty="0" err="1"/>
              <a:t>pIntent</a:t>
            </a:r>
            <a:r>
              <a:rPr lang="en-US" sz="1600" dirty="0"/>
              <a:t> = </a:t>
            </a:r>
            <a:r>
              <a:rPr lang="en-US" sz="1600" dirty="0" err="1"/>
              <a:t>PendingIntent.</a:t>
            </a:r>
            <a:r>
              <a:rPr lang="en-US" sz="1600" i="1" dirty="0" err="1"/>
              <a:t>getActivity</a:t>
            </a:r>
            <a:r>
              <a:rPr lang="en-US" sz="1600" dirty="0"/>
              <a:t>(this, (</a:t>
            </a:r>
            <a:r>
              <a:rPr lang="en-US" sz="1600" dirty="0" err="1"/>
              <a:t>int</a:t>
            </a:r>
            <a:r>
              <a:rPr lang="en-US" sz="1600" dirty="0"/>
              <a:t>) </a:t>
            </a:r>
            <a:r>
              <a:rPr lang="en-US" sz="1600" dirty="0" err="1"/>
              <a:t>System.</a:t>
            </a:r>
            <a:r>
              <a:rPr lang="en-US" sz="1600" i="1" dirty="0" err="1"/>
              <a:t>currentTimeMillis</a:t>
            </a:r>
            <a:r>
              <a:rPr lang="en-US" sz="1600" dirty="0"/>
              <a:t>(), intent, 0);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Notification </a:t>
            </a:r>
            <a:r>
              <a:rPr lang="en-US" sz="1600" dirty="0" err="1"/>
              <a:t>noti</a:t>
            </a:r>
            <a:r>
              <a:rPr lang="en-US" sz="1600" dirty="0"/>
              <a:t> = new </a:t>
            </a:r>
            <a:r>
              <a:rPr lang="en-US" sz="1600" dirty="0" err="1"/>
              <a:t>Notification.Builder</a:t>
            </a:r>
            <a:r>
              <a:rPr lang="en-US" sz="1600" dirty="0"/>
              <a:t>(this)</a:t>
            </a:r>
            <a:br>
              <a:rPr lang="en-US" sz="1600" dirty="0"/>
            </a:br>
            <a:r>
              <a:rPr lang="en-US" sz="1600" dirty="0"/>
              <a:t>                .</a:t>
            </a:r>
            <a:r>
              <a:rPr lang="en-US" sz="1600" dirty="0" err="1"/>
              <a:t>setContentTitle</a:t>
            </a:r>
            <a:r>
              <a:rPr lang="en-US" sz="1600" dirty="0"/>
              <a:t>("New mail from " + "test@gmail.com")</a:t>
            </a:r>
            <a:br>
              <a:rPr lang="en-US" sz="1600" dirty="0"/>
            </a:br>
            <a:r>
              <a:rPr lang="en-US" sz="1600" dirty="0"/>
              <a:t>                .</a:t>
            </a:r>
            <a:r>
              <a:rPr lang="en-US" sz="1600" dirty="0" err="1"/>
              <a:t>setContentText</a:t>
            </a:r>
            <a:r>
              <a:rPr lang="en-US" sz="1600" dirty="0"/>
              <a:t>("Subject")</a:t>
            </a:r>
            <a:br>
              <a:rPr lang="en-US" sz="1600" dirty="0"/>
            </a:br>
            <a:r>
              <a:rPr lang="en-US" sz="1600" dirty="0"/>
              <a:t>                .</a:t>
            </a:r>
            <a:r>
              <a:rPr lang="en-US" sz="1600" dirty="0" err="1"/>
              <a:t>setSmallIcon</a:t>
            </a:r>
            <a:r>
              <a:rPr lang="en-US" sz="1600" dirty="0"/>
              <a:t>(</a:t>
            </a:r>
            <a:r>
              <a:rPr lang="en-US" sz="1600" dirty="0" err="1"/>
              <a:t>R.mipmap.</a:t>
            </a:r>
            <a:r>
              <a:rPr lang="en-US" sz="1600" i="1" dirty="0" err="1"/>
              <a:t>ic_launcher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        .</a:t>
            </a:r>
            <a:r>
              <a:rPr lang="en-US" sz="1600" dirty="0" err="1"/>
              <a:t>setContentIntent</a:t>
            </a:r>
            <a:r>
              <a:rPr lang="en-US" sz="1600" dirty="0"/>
              <a:t>(</a:t>
            </a:r>
            <a:r>
              <a:rPr lang="en-US" sz="1600" dirty="0" err="1"/>
              <a:t>pIntent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        .</a:t>
            </a:r>
            <a:r>
              <a:rPr lang="en-US" sz="1600" dirty="0" err="1"/>
              <a:t>addAction</a:t>
            </a:r>
            <a:r>
              <a:rPr lang="en-US" sz="1600" dirty="0"/>
              <a:t>(R.mipmap.</a:t>
            </a:r>
            <a:r>
              <a:rPr lang="en-US" sz="1600" i="1" dirty="0"/>
              <a:t>ic_launcher</a:t>
            </a:r>
            <a:r>
              <a:rPr lang="en-US" sz="1600" dirty="0"/>
              <a:t>,"Call",</a:t>
            </a:r>
            <a:r>
              <a:rPr lang="en-US" sz="1600" dirty="0" err="1"/>
              <a:t>pIntent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        .</a:t>
            </a:r>
            <a:r>
              <a:rPr lang="en-US" sz="1600" dirty="0" err="1"/>
              <a:t>addAction</a:t>
            </a:r>
            <a:r>
              <a:rPr lang="en-US" sz="1600" dirty="0"/>
              <a:t>(R.mipmap.</a:t>
            </a:r>
            <a:r>
              <a:rPr lang="en-US" sz="1600" i="1" dirty="0"/>
              <a:t>ic_launcher</a:t>
            </a:r>
            <a:r>
              <a:rPr lang="en-US" sz="1600" dirty="0"/>
              <a:t>,"More",</a:t>
            </a:r>
            <a:r>
              <a:rPr lang="en-US" sz="1600" dirty="0" err="1"/>
              <a:t>pIntent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        .</a:t>
            </a:r>
            <a:r>
              <a:rPr lang="en-US" sz="1600" dirty="0" err="1"/>
              <a:t>addAction</a:t>
            </a:r>
            <a:r>
              <a:rPr lang="en-US" sz="1600" dirty="0"/>
              <a:t>(</a:t>
            </a:r>
            <a:r>
              <a:rPr lang="en-US" sz="1600" dirty="0" err="1"/>
              <a:t>R.mipmap.</a:t>
            </a:r>
            <a:r>
              <a:rPr lang="en-US" sz="1600" i="1" dirty="0" err="1"/>
              <a:t>ic_launcher</a:t>
            </a:r>
            <a:r>
              <a:rPr lang="en-US" sz="1600" dirty="0"/>
              <a:t>, "And more",</a:t>
            </a:r>
            <a:r>
              <a:rPr lang="en-US" sz="1600" dirty="0" err="1"/>
              <a:t>pIntent</a:t>
            </a:r>
            <a:r>
              <a:rPr lang="en-US" sz="1600" dirty="0"/>
              <a:t>).build();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463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activityMain</a:t>
            </a:r>
            <a:r>
              <a:rPr lang="en-US" dirty="0" smtClean="0"/>
              <a:t>.java </a:t>
            </a:r>
            <a:r>
              <a:rPr lang="en-US" dirty="0" smtClean="0"/>
              <a:t>(</a:t>
            </a:r>
            <a:r>
              <a:rPr lang="en-US" dirty="0" smtClean="0"/>
              <a:t>part3)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90"/>
            <a:ext cx="7222588" cy="1731820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NotificationManager</a:t>
            </a:r>
            <a:r>
              <a:rPr lang="en-US" sz="1600" dirty="0"/>
              <a:t> </a:t>
            </a:r>
            <a:r>
              <a:rPr lang="en-US" sz="1600" dirty="0" err="1"/>
              <a:t>notificationManager</a:t>
            </a:r>
            <a:r>
              <a:rPr lang="en-US" sz="1600" dirty="0"/>
              <a:t>=(</a:t>
            </a:r>
            <a:r>
              <a:rPr lang="en-US" sz="1600" dirty="0" err="1"/>
              <a:t>NotificationManager</a:t>
            </a:r>
            <a:r>
              <a:rPr lang="en-US" sz="1600" dirty="0"/>
              <a:t>) </a:t>
            </a:r>
            <a:r>
              <a:rPr lang="en-US" sz="1600" dirty="0" err="1"/>
              <a:t>getSystemService</a:t>
            </a:r>
            <a:r>
              <a:rPr lang="en-US" sz="1600" dirty="0"/>
              <a:t>(</a:t>
            </a:r>
            <a:r>
              <a:rPr lang="en-US" sz="1600" i="1" dirty="0"/>
              <a:t>NOTIFICATION_SERVICE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noti.flags</a:t>
            </a:r>
            <a:r>
              <a:rPr lang="en-US" sz="1600" dirty="0"/>
              <a:t> |= </a:t>
            </a:r>
            <a:r>
              <a:rPr lang="en-US" sz="1600" dirty="0" err="1"/>
              <a:t>Notification.</a:t>
            </a:r>
            <a:r>
              <a:rPr lang="en-US" sz="1600" i="1" dirty="0" err="1"/>
              <a:t>FLAG_AUTO_CANCEL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notificationManager.notify</a:t>
            </a:r>
            <a:r>
              <a:rPr lang="en-US" sz="1600" dirty="0"/>
              <a:t>(0, </a:t>
            </a:r>
            <a:r>
              <a:rPr lang="en-US" sz="1600" dirty="0" err="1"/>
              <a:t>noti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}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68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765"/>
          </a:xfrm>
        </p:spPr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889"/>
            <a:ext cx="7222588" cy="4544293"/>
          </a:xfrm>
          <a:solidFill>
            <a:schemeClr val="bg1">
              <a:alpha val="56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&lt;?xml version="1.0" encoding="utf-8"?&gt;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xmlns:android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/res/android"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xmlns:app</a:t>
            </a:r>
            <a:r>
              <a:rPr lang="en-US" sz="1600" dirty="0"/>
              <a:t>="http://schemas.android.com/</a:t>
            </a:r>
            <a:r>
              <a:rPr lang="en-US" sz="1600" dirty="0" err="1"/>
              <a:t>apk</a:t>
            </a:r>
            <a:r>
              <a:rPr lang="en-US" sz="1600" dirty="0"/>
              <a:t>/res-auto"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xmlns:tools</a:t>
            </a:r>
            <a:r>
              <a:rPr lang="en-US" sz="1600" dirty="0"/>
              <a:t>="http://schemas.android.com/tools"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android:orientation</a:t>
            </a:r>
            <a:r>
              <a:rPr lang="en-US" sz="1600" dirty="0"/>
              <a:t>="vertical"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tools:context</a:t>
            </a:r>
            <a:r>
              <a:rPr lang="en-US" sz="1600" dirty="0"/>
              <a:t>=".</a:t>
            </a:r>
            <a:r>
              <a:rPr lang="en-US" sz="1600" dirty="0" err="1"/>
              <a:t>MainActivity</a:t>
            </a:r>
            <a:r>
              <a:rPr lang="en-US" sz="1600" dirty="0"/>
              <a:t>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&lt;Button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android:id</a:t>
            </a:r>
            <a:r>
              <a:rPr lang="en-US" sz="1600" dirty="0"/>
              <a:t>="@+id/button1"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wrap_content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android:onClick</a:t>
            </a:r>
            <a:r>
              <a:rPr lang="en-US" sz="1600" dirty="0"/>
              <a:t>="</a:t>
            </a:r>
            <a:r>
              <a:rPr lang="en-US" sz="1600" dirty="0" err="1"/>
              <a:t>createNotification</a:t>
            </a:r>
            <a:r>
              <a:rPr lang="en-US" sz="1600" dirty="0"/>
              <a:t>"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android:text</a:t>
            </a:r>
            <a:r>
              <a:rPr lang="en-US" sz="1600" dirty="0"/>
              <a:t>="Create Notification" /&gt;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LinearLayout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963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47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activityMain.java (part1)</vt:lpstr>
      <vt:lpstr>activityMain.java (part2)</vt:lpstr>
      <vt:lpstr>activityMain.java (part2)</vt:lpstr>
      <vt:lpstr>activityMain.java (part3)</vt:lpstr>
      <vt:lpstr>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aida ahmad tarmizi</cp:lastModifiedBy>
  <cp:revision>18</cp:revision>
  <dcterms:created xsi:type="dcterms:W3CDTF">2019-11-18T08:58:39Z</dcterms:created>
  <dcterms:modified xsi:type="dcterms:W3CDTF">2019-11-22T17:20:24Z</dcterms:modified>
</cp:coreProperties>
</file>