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8E283-1AB4-446D-A37F-9F2AA5177B06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E5BEE-4B76-4A44-8BB0-675CE498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E5BEE-4B76-4A44-8BB0-675CE498BD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5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711" y="81481"/>
            <a:ext cx="8718487" cy="1367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2.13 My SMS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7655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activityMain</a:t>
            </a:r>
            <a:r>
              <a:rPr lang="en-US" dirty="0" smtClean="0"/>
              <a:t>.java </a:t>
            </a:r>
            <a:r>
              <a:rPr lang="en-US" dirty="0" smtClean="0"/>
              <a:t>(part1)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43889"/>
            <a:ext cx="7222588" cy="5209311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package </a:t>
            </a:r>
            <a:r>
              <a:rPr lang="en-US" sz="1600" dirty="0" err="1"/>
              <a:t>com.example.mysms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android.os.Bundle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com.google.android.material.floatingactionbutton.FloatingActionButton;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com.google.android.material.snackbar.Snackbar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androidx.appcompat.app.AppCompatActivity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androidx.appcompat.widget.Toolbar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android.telephony.SmsManager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android.view.View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android.view.Menu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android.view.MenuItem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android.widget.Button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android.widget.EditText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android.widget.Toast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public class </a:t>
            </a:r>
            <a:r>
              <a:rPr lang="en-US" sz="1600" dirty="0" err="1"/>
              <a:t>MainActivity</a:t>
            </a:r>
            <a:r>
              <a:rPr lang="en-US" sz="1600" dirty="0"/>
              <a:t> extends </a:t>
            </a:r>
            <a:r>
              <a:rPr lang="en-US" sz="1600" dirty="0" err="1"/>
              <a:t>AppCompatActivity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Button </a:t>
            </a:r>
            <a:r>
              <a:rPr lang="en-US" sz="1600" dirty="0" err="1"/>
              <a:t>buttonSend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EditText</a:t>
            </a:r>
            <a:r>
              <a:rPr lang="en-US" sz="1600" dirty="0"/>
              <a:t> </a:t>
            </a:r>
            <a:r>
              <a:rPr lang="en-US" sz="1600" dirty="0" err="1"/>
              <a:t>textPhoneNo</a:t>
            </a:r>
            <a:r>
              <a:rPr lang="en-US" sz="1600" dirty="0"/>
              <a:t>, </a:t>
            </a:r>
            <a:r>
              <a:rPr lang="en-US" sz="1600" dirty="0" err="1"/>
              <a:t>textSMS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987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4" y="392834"/>
            <a:ext cx="10515600" cy="867930"/>
          </a:xfrm>
        </p:spPr>
        <p:txBody>
          <a:bodyPr/>
          <a:lstStyle/>
          <a:p>
            <a:r>
              <a:rPr lang="en-US" dirty="0" smtClean="0"/>
              <a:t>activityMain</a:t>
            </a:r>
            <a:r>
              <a:rPr lang="en-US" dirty="0" smtClean="0"/>
              <a:t>.java </a:t>
            </a:r>
            <a:r>
              <a:rPr lang="en-US" dirty="0" smtClean="0"/>
              <a:t>(</a:t>
            </a:r>
            <a:r>
              <a:rPr lang="en-US" dirty="0" smtClean="0"/>
              <a:t>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24001"/>
            <a:ext cx="7222588" cy="4433453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@Override</a:t>
            </a:r>
            <a:br>
              <a:rPr lang="en-US" sz="1600" dirty="0"/>
            </a:br>
            <a:r>
              <a:rPr lang="en-US" sz="1600" dirty="0"/>
              <a:t>    protected void </a:t>
            </a:r>
            <a:r>
              <a:rPr lang="en-US" sz="1600" dirty="0" err="1"/>
              <a:t>onCreate</a:t>
            </a:r>
            <a:r>
              <a:rPr lang="en-US" sz="1600" dirty="0"/>
              <a:t>(Bundle </a:t>
            </a:r>
            <a:r>
              <a:rPr lang="en-US" sz="1600" dirty="0" err="1"/>
              <a:t>savedInstanceState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super.onCreate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setContentView</a:t>
            </a:r>
            <a:r>
              <a:rPr lang="en-US" sz="1600" dirty="0"/>
              <a:t>(</a:t>
            </a:r>
            <a:r>
              <a:rPr lang="en-US" sz="1600" dirty="0" err="1"/>
              <a:t>R.layout.</a:t>
            </a:r>
            <a:r>
              <a:rPr lang="en-US" sz="1600" i="1" dirty="0" err="1"/>
              <a:t>activity_main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buttonSend</a:t>
            </a:r>
            <a:r>
              <a:rPr lang="en-US" sz="1600" dirty="0"/>
              <a:t> =(Button)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buttonSend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textPhoneNo</a:t>
            </a:r>
            <a:r>
              <a:rPr lang="en-US" sz="1600" dirty="0"/>
              <a:t> = (</a:t>
            </a:r>
            <a:r>
              <a:rPr lang="en-US" sz="1600" dirty="0" err="1"/>
              <a:t>EditText</a:t>
            </a:r>
            <a:r>
              <a:rPr lang="en-US" sz="1600" dirty="0"/>
              <a:t>)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editTextPhoneNo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textSMS</a:t>
            </a:r>
            <a:r>
              <a:rPr lang="en-US" sz="1600" dirty="0"/>
              <a:t> = (</a:t>
            </a:r>
            <a:r>
              <a:rPr lang="en-US" sz="1600" dirty="0" err="1"/>
              <a:t>EditText</a:t>
            </a:r>
            <a:r>
              <a:rPr lang="en-US" sz="1600" dirty="0"/>
              <a:t>)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editTextSMS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buttonSend.setOnClickListener</a:t>
            </a:r>
            <a:r>
              <a:rPr lang="en-US" sz="1600" dirty="0"/>
              <a:t>(new </a:t>
            </a:r>
            <a:r>
              <a:rPr lang="en-US" sz="1600" dirty="0" err="1"/>
              <a:t>View.OnClickListener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    @Override</a:t>
            </a:r>
            <a:br>
              <a:rPr lang="en-US" sz="1600" dirty="0"/>
            </a:br>
            <a:r>
              <a:rPr lang="en-US" sz="1600" dirty="0"/>
              <a:t>            public void </a:t>
            </a:r>
            <a:r>
              <a:rPr lang="en-US" sz="1600" dirty="0" err="1"/>
              <a:t>onClick</a:t>
            </a:r>
            <a:r>
              <a:rPr lang="en-US" sz="1600" dirty="0"/>
              <a:t>(View v) {</a:t>
            </a:r>
            <a:br>
              <a:rPr lang="en-US" sz="1600" dirty="0"/>
            </a:br>
            <a:r>
              <a:rPr lang="en-US" sz="1600" dirty="0"/>
              <a:t>                String </a:t>
            </a:r>
            <a:r>
              <a:rPr lang="en-US" sz="1600" dirty="0" err="1"/>
              <a:t>phoneNo</a:t>
            </a:r>
            <a:r>
              <a:rPr lang="en-US" sz="1600" dirty="0"/>
              <a:t>= </a:t>
            </a:r>
            <a:r>
              <a:rPr lang="en-US" sz="1600" dirty="0" err="1"/>
              <a:t>textPhoneNo.getText</a:t>
            </a:r>
            <a:r>
              <a:rPr lang="en-US" sz="1600" dirty="0"/>
              <a:t>().</a:t>
            </a:r>
            <a:r>
              <a:rPr lang="en-US" sz="1600" dirty="0" err="1"/>
              <a:t>toString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            String </a:t>
            </a:r>
            <a:r>
              <a:rPr lang="en-US" sz="1600" dirty="0" err="1"/>
              <a:t>sms</a:t>
            </a:r>
            <a:r>
              <a:rPr lang="en-US" sz="1600" dirty="0"/>
              <a:t> = </a:t>
            </a:r>
            <a:r>
              <a:rPr lang="en-US" sz="1600" dirty="0" err="1"/>
              <a:t>textSMS.getText</a:t>
            </a:r>
            <a:r>
              <a:rPr lang="en-US" sz="1600" dirty="0"/>
              <a:t>().</a:t>
            </a:r>
            <a:r>
              <a:rPr lang="en-US" sz="1600" dirty="0" err="1"/>
              <a:t>toString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    try{</a:t>
            </a:r>
            <a:br>
              <a:rPr lang="en-US" sz="1600" dirty="0"/>
            </a:br>
            <a:r>
              <a:rPr lang="en-US" sz="1600" dirty="0"/>
              <a:t>                    </a:t>
            </a:r>
            <a:r>
              <a:rPr lang="en-US" sz="1600" dirty="0" err="1"/>
              <a:t>SmsManager</a:t>
            </a:r>
            <a:r>
              <a:rPr lang="en-US" sz="1600" dirty="0"/>
              <a:t> </a:t>
            </a:r>
            <a:r>
              <a:rPr lang="en-US" sz="1600" dirty="0" err="1"/>
              <a:t>smsManager</a:t>
            </a:r>
            <a:r>
              <a:rPr lang="en-US" sz="1600" dirty="0"/>
              <a:t> = </a:t>
            </a:r>
            <a:r>
              <a:rPr lang="en-US" sz="1600" dirty="0" err="1"/>
              <a:t>SmsManager.</a:t>
            </a:r>
            <a:r>
              <a:rPr lang="en-US" sz="1600" i="1" dirty="0" err="1"/>
              <a:t>getDefault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                </a:t>
            </a:r>
            <a:r>
              <a:rPr lang="en-US" sz="1600" dirty="0" err="1"/>
              <a:t>smsManager.sendTextMessage</a:t>
            </a:r>
            <a:r>
              <a:rPr lang="en-US" sz="1600" dirty="0"/>
              <a:t>(</a:t>
            </a:r>
            <a:r>
              <a:rPr lang="en-US" sz="1600" dirty="0" err="1"/>
              <a:t>phoneNo</a:t>
            </a:r>
            <a:r>
              <a:rPr lang="en-US" sz="1600" dirty="0"/>
              <a:t>, null, </a:t>
            </a:r>
            <a:r>
              <a:rPr lang="en-US" sz="1600" dirty="0" err="1"/>
              <a:t>sms</a:t>
            </a:r>
            <a:r>
              <a:rPr lang="en-US" sz="1600" dirty="0"/>
              <a:t>, null, null);</a:t>
            </a:r>
            <a:br>
              <a:rPr lang="en-US" sz="1600" dirty="0"/>
            </a:br>
            <a:r>
              <a:rPr lang="en-US" sz="1600" dirty="0"/>
              <a:t>                    </a:t>
            </a:r>
            <a:r>
              <a:rPr lang="en-US" sz="1600" dirty="0" err="1"/>
              <a:t>Toast.</a:t>
            </a:r>
            <a:r>
              <a:rPr lang="en-US" sz="1600" i="1" dirty="0" err="1"/>
              <a:t>makeText</a:t>
            </a:r>
            <a:r>
              <a:rPr lang="en-US" sz="1600" dirty="0"/>
              <a:t>(</a:t>
            </a:r>
            <a:r>
              <a:rPr lang="en-US" sz="1600" dirty="0" err="1"/>
              <a:t>getApplicationContext</a:t>
            </a:r>
            <a:r>
              <a:rPr lang="en-US" sz="1600" dirty="0"/>
              <a:t>(),"SMS sent!", </a:t>
            </a:r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19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4" y="392834"/>
            <a:ext cx="10515600" cy="867930"/>
          </a:xfrm>
        </p:spPr>
        <p:txBody>
          <a:bodyPr/>
          <a:lstStyle/>
          <a:p>
            <a:r>
              <a:rPr lang="en-US" dirty="0" smtClean="0"/>
              <a:t>activityMain</a:t>
            </a:r>
            <a:r>
              <a:rPr lang="en-US" dirty="0" smtClean="0"/>
              <a:t>.java </a:t>
            </a:r>
            <a:r>
              <a:rPr lang="en-US" dirty="0" smtClean="0"/>
              <a:t>(</a:t>
            </a:r>
            <a:r>
              <a:rPr lang="en-US" dirty="0" smtClean="0"/>
              <a:t>part3)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24001"/>
            <a:ext cx="7222588" cy="2438399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Toast.</a:t>
            </a:r>
            <a:r>
              <a:rPr lang="en-US" sz="1600" i="1" dirty="0" err="1"/>
              <a:t>LENGTH_LONG</a:t>
            </a:r>
            <a:r>
              <a:rPr lang="en-US" sz="1600" dirty="0"/>
              <a:t>).show();</a:t>
            </a:r>
            <a:br>
              <a:rPr lang="en-US" sz="1600" dirty="0"/>
            </a:br>
            <a:r>
              <a:rPr lang="en-US" sz="1600" dirty="0"/>
              <a:t>                } catch (Exception e){</a:t>
            </a:r>
            <a:br>
              <a:rPr lang="en-US" sz="1600" dirty="0"/>
            </a:br>
            <a:r>
              <a:rPr lang="en-US" sz="1600" dirty="0"/>
              <a:t>                    </a:t>
            </a:r>
            <a:r>
              <a:rPr lang="en-US" sz="1600" dirty="0" err="1"/>
              <a:t>Toast.</a:t>
            </a:r>
            <a:r>
              <a:rPr lang="en-US" sz="1600" i="1" dirty="0" err="1"/>
              <a:t>makeText</a:t>
            </a:r>
            <a:r>
              <a:rPr lang="en-US" sz="1600" dirty="0"/>
              <a:t>(</a:t>
            </a:r>
            <a:r>
              <a:rPr lang="en-US" sz="1600" dirty="0" err="1"/>
              <a:t>getApplicationContext</a:t>
            </a:r>
            <a:r>
              <a:rPr lang="en-US" sz="1600" dirty="0"/>
              <a:t>(),"SMS failed, please try again later!", </a:t>
            </a:r>
            <a:r>
              <a:rPr lang="en-US" sz="1600" dirty="0" err="1"/>
              <a:t>Toast.</a:t>
            </a:r>
            <a:r>
              <a:rPr lang="en-US" sz="1600" i="1" dirty="0" err="1"/>
              <a:t>LENGTH_LONG</a:t>
            </a:r>
            <a:r>
              <a:rPr lang="en-US" sz="1600" dirty="0"/>
              <a:t>).show();</a:t>
            </a:r>
            <a:br>
              <a:rPr lang="en-US" sz="1600" dirty="0"/>
            </a:br>
            <a:r>
              <a:rPr lang="en-US" sz="1600" dirty="0"/>
              <a:t>                    </a:t>
            </a:r>
            <a:r>
              <a:rPr lang="en-US" sz="1600" dirty="0" err="1"/>
              <a:t>e.printStackTrace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            }</a:t>
            </a:r>
            <a:br>
              <a:rPr lang="en-US" sz="1600" dirty="0"/>
            </a:br>
            <a:r>
              <a:rPr lang="en-US" sz="1600" dirty="0"/>
              <a:t>            }</a:t>
            </a:r>
            <a:br>
              <a:rPr lang="en-US" sz="1600" dirty="0"/>
            </a:br>
            <a:r>
              <a:rPr lang="en-US" sz="1600" dirty="0"/>
              <a:t>        });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346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contextMain.xml</a:t>
            </a:r>
            <a:r>
              <a:rPr lang="en-US" dirty="0" smtClean="0"/>
              <a:t> </a:t>
            </a:r>
            <a:r>
              <a:rPr lang="en-US" dirty="0" smtClean="0"/>
              <a:t>(part1)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43889"/>
            <a:ext cx="7222588" cy="5334002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&lt;?xml version="1.0" encoding="utf-8"?&gt;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RelativeLayout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xmlns:android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/res/android"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xmlns:app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/res-auto"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xmlns:tools</a:t>
            </a:r>
            <a:r>
              <a:rPr lang="en-US" sz="1600" dirty="0"/>
              <a:t>="http://schemas.android.com/tools"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android:orientation</a:t>
            </a:r>
            <a:r>
              <a:rPr lang="en-US" sz="1600" dirty="0"/>
              <a:t>="vertical"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app:layout_behavior</a:t>
            </a:r>
            <a:r>
              <a:rPr lang="en-US" sz="1600" dirty="0"/>
              <a:t>="@string/</a:t>
            </a:r>
            <a:r>
              <a:rPr lang="en-US" sz="1600" dirty="0" err="1"/>
              <a:t>appbar_scrolling_view_behavior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tools:context</a:t>
            </a:r>
            <a:r>
              <a:rPr lang="en-US" sz="1600" dirty="0"/>
              <a:t>=".</a:t>
            </a:r>
            <a:r>
              <a:rPr lang="en-US" sz="1600" dirty="0" err="1"/>
              <a:t>MainActivity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tools:showIn</a:t>
            </a:r>
            <a:r>
              <a:rPr lang="en-US" sz="1600" dirty="0"/>
              <a:t>="@layout/</a:t>
            </a:r>
            <a:r>
              <a:rPr lang="en-US" sz="1600" dirty="0" err="1"/>
              <a:t>activity_main</a:t>
            </a:r>
            <a:r>
              <a:rPr lang="en-US" sz="1600" dirty="0"/>
              <a:t>"&gt;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textViewPhoneNo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="Enter Phone No"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android:textAppearance</a:t>
            </a:r>
            <a:r>
              <a:rPr lang="en-US" sz="1600" dirty="0"/>
              <a:t>="?</a:t>
            </a:r>
            <a:r>
              <a:rPr lang="en-US" sz="1600" dirty="0" err="1"/>
              <a:t>android:attr</a:t>
            </a:r>
            <a:r>
              <a:rPr lang="en-US" sz="1600" dirty="0"/>
              <a:t>/</a:t>
            </a:r>
            <a:r>
              <a:rPr lang="en-US" sz="1600" dirty="0" err="1"/>
              <a:t>textAppearanceLarge</a:t>
            </a:r>
            <a:r>
              <a:rPr lang="en-US" sz="1600" dirty="0"/>
              <a:t>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EditText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editTextPhoneNo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fill_parent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android:phoneNumber</a:t>
            </a:r>
            <a:r>
              <a:rPr lang="en-US" sz="1600" dirty="0"/>
              <a:t>="true" /&gt;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16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contextMain.xml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43889"/>
            <a:ext cx="7222588" cy="4835238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textViewSMS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="Enter SMS Message"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android:textAppearance</a:t>
            </a:r>
            <a:r>
              <a:rPr lang="en-US" sz="1600" dirty="0"/>
              <a:t>="?</a:t>
            </a:r>
            <a:r>
              <a:rPr lang="en-US" sz="1600" dirty="0" err="1"/>
              <a:t>android:attr</a:t>
            </a:r>
            <a:r>
              <a:rPr lang="en-US" sz="1600" dirty="0"/>
              <a:t>/</a:t>
            </a:r>
            <a:r>
              <a:rPr lang="en-US" sz="1600" dirty="0" err="1"/>
              <a:t>textAppearanceLarge</a:t>
            </a:r>
            <a:r>
              <a:rPr lang="en-US" sz="1600" dirty="0"/>
              <a:t>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EditText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editTextSMS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fill_parent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android:inputType</a:t>
            </a:r>
            <a:r>
              <a:rPr lang="en-US" sz="1600" dirty="0"/>
              <a:t>="</a:t>
            </a:r>
            <a:r>
              <a:rPr lang="en-US" sz="1600" dirty="0" err="1"/>
              <a:t>textMultiLine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android:lines</a:t>
            </a:r>
            <a:r>
              <a:rPr lang="en-US" sz="1600" dirty="0"/>
              <a:t>="5"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android:gravity</a:t>
            </a:r>
            <a:r>
              <a:rPr lang="en-US" sz="1600" dirty="0"/>
              <a:t>="top"/&gt;</a:t>
            </a:r>
            <a:br>
              <a:rPr lang="en-US" sz="1600" dirty="0"/>
            </a:br>
            <a:r>
              <a:rPr lang="en-US" sz="1600" dirty="0"/>
              <a:t>    &lt;Button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buttonSend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fill_parent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="Send"/&gt;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 err="1"/>
              <a:t>RelativeLayout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140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1766" t="10915" r="43013" b="10915"/>
          <a:stretch/>
        </p:blipFill>
        <p:spPr>
          <a:xfrm>
            <a:off x="3144982" y="540327"/>
            <a:ext cx="3297382" cy="574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7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45</Words>
  <Application>Microsoft Office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activityMain.java (part1)</vt:lpstr>
      <vt:lpstr>activityMain.java (part2)</vt:lpstr>
      <vt:lpstr>activityMain.java (part3)</vt:lpstr>
      <vt:lpstr>contextMain.xml (part1)</vt:lpstr>
      <vt:lpstr>contextMain.xml (part2)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DZIYA`UZZAMAN</dc:creator>
  <cp:lastModifiedBy>aida ahmad tarmizi</cp:lastModifiedBy>
  <cp:revision>19</cp:revision>
  <dcterms:created xsi:type="dcterms:W3CDTF">2019-11-18T08:58:39Z</dcterms:created>
  <dcterms:modified xsi:type="dcterms:W3CDTF">2019-11-22T17:27:07Z</dcterms:modified>
</cp:coreProperties>
</file>