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2.14 Text to Speech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55567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com.example.texttospeech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android.speech.tts.TextToSpeech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android.widget.Button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android.widget.EditText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java.util.Locale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TextToSpeech</a:t>
            </a:r>
            <a:r>
              <a:rPr lang="en-US" sz="1600" dirty="0"/>
              <a:t> t1;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EditText</a:t>
            </a:r>
            <a:r>
              <a:rPr lang="en-US" sz="1600" dirty="0"/>
              <a:t> ed1;</a:t>
            </a:r>
            <a:br>
              <a:rPr lang="en-US" sz="1600" dirty="0"/>
            </a:br>
            <a:r>
              <a:rPr lang="en-US" sz="1600" dirty="0"/>
              <a:t>    Button b1;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90"/>
            <a:ext cx="7222588" cy="436418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imageView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ed1=(</a:t>
            </a:r>
            <a:r>
              <a:rPr lang="en-US" sz="1600" dirty="0" err="1"/>
              <a:t>EditText</a:t>
            </a:r>
            <a:r>
              <a:rPr lang="en-US" sz="1600" dirty="0"/>
              <a:t>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editText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b1=(Button)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button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t1=new </a:t>
            </a:r>
            <a:r>
              <a:rPr lang="en-US" sz="1600" dirty="0" err="1"/>
              <a:t>TextToSpeech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 new </a:t>
            </a:r>
            <a:r>
              <a:rPr lang="en-US" sz="1600" dirty="0" err="1"/>
              <a:t>TextToSpeech.OnInitListener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onInit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status) {</a:t>
            </a:r>
            <a:br>
              <a:rPr lang="en-US" sz="1600" dirty="0"/>
            </a:br>
            <a:r>
              <a:rPr lang="en-US" sz="1600" dirty="0"/>
              <a:t>                if(status !=</a:t>
            </a:r>
            <a:r>
              <a:rPr lang="en-US" sz="1600" dirty="0" err="1"/>
              <a:t>TextToSpeech.</a:t>
            </a:r>
            <a:r>
              <a:rPr lang="en-US" sz="1600" i="1" dirty="0" err="1"/>
              <a:t>ERROR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        t1.setLanguage(Locale.</a:t>
            </a:r>
            <a:r>
              <a:rPr lang="en-US" sz="1600" i="1" dirty="0"/>
              <a:t>UK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        }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smtClean="0"/>
              <a:t>});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8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activityMain.java 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90"/>
            <a:ext cx="7222588" cy="436418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b1.setOnClickListener(new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v) {</a:t>
            </a:r>
            <a:br>
              <a:rPr lang="en-US" sz="1600" dirty="0"/>
            </a:br>
            <a:r>
              <a:rPr lang="en-US" sz="1600" dirty="0"/>
              <a:t>                String </a:t>
            </a:r>
            <a:r>
              <a:rPr lang="en-US" sz="1600" dirty="0" err="1"/>
              <a:t>toSpeak</a:t>
            </a:r>
            <a:r>
              <a:rPr lang="en-US" sz="1600" dirty="0"/>
              <a:t> = ed1.getText().</a:t>
            </a:r>
            <a:r>
              <a:rPr lang="en-US" sz="1600" dirty="0" err="1"/>
              <a:t>toString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</a:t>
            </a:r>
            <a:r>
              <a:rPr lang="en-US" sz="1600" dirty="0" err="1"/>
              <a:t>toSpeak</a:t>
            </a:r>
            <a:r>
              <a:rPr lang="en-US" sz="1600" dirty="0"/>
              <a:t>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        t1.speak(</a:t>
            </a:r>
            <a:r>
              <a:rPr lang="en-US" sz="1600" dirty="0" err="1"/>
              <a:t>toSpeak</a:t>
            </a:r>
            <a:r>
              <a:rPr lang="en-US" sz="1600" dirty="0"/>
              <a:t>, </a:t>
            </a:r>
            <a:r>
              <a:rPr lang="en-US" sz="1600" dirty="0" err="1"/>
              <a:t>TextToSpeech.</a:t>
            </a:r>
            <a:r>
              <a:rPr lang="en-US" sz="1600" i="1" dirty="0" err="1"/>
              <a:t>QUEUE_FLUSH</a:t>
            </a:r>
            <a:r>
              <a:rPr lang="en-US" sz="1600" dirty="0"/>
              <a:t>, null);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onPause</a:t>
            </a:r>
            <a:r>
              <a:rPr lang="en-US" sz="1600" dirty="0"/>
              <a:t>(){</a:t>
            </a:r>
            <a:br>
              <a:rPr lang="en-US" sz="1600" dirty="0"/>
            </a:br>
            <a:r>
              <a:rPr lang="en-US" sz="1600" dirty="0"/>
              <a:t>        if (t1 !=null){</a:t>
            </a:r>
            <a:br>
              <a:rPr lang="en-US" sz="1600" dirty="0"/>
            </a:br>
            <a:r>
              <a:rPr lang="en-US" sz="1600" dirty="0"/>
              <a:t>            t1.stop();</a:t>
            </a:r>
            <a:br>
              <a:rPr lang="en-US" sz="1600" dirty="0"/>
            </a:br>
            <a:r>
              <a:rPr lang="en-US" sz="1600" dirty="0"/>
              <a:t>            t1.shutdown();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super.onPause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12618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android:transitionGroup</a:t>
            </a:r>
            <a:r>
              <a:rPr lang="en-US" sz="1600" dirty="0"/>
              <a:t>="true"&gt;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="Text To Speech"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textview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android:textSize</a:t>
            </a:r>
            <a:r>
              <a:rPr lang="en-US" sz="1600" dirty="0"/>
              <a:t>="35dp"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="true"/&gt;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509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mainActivity.xml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1489"/>
            <a:ext cx="7222588" cy="552796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EditText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editText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imageView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="46dp"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android:hint</a:t>
            </a:r>
            <a:r>
              <a:rPr lang="en-US" sz="1600" dirty="0"/>
              <a:t>="Enter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android:layout_alignParentRight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android:layout_alignParentEnd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android:layout_alignParentLeft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</a:t>
            </a:r>
            <a:r>
              <a:rPr lang="en-US" sz="1600" dirty="0"/>
              <a:t>="#ff7aff10"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android:textColorHint</a:t>
            </a:r>
            <a:r>
              <a:rPr lang="en-US" sz="1600" dirty="0"/>
              <a:t>="#ffff23d1"/&gt;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="Text To Speech"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editText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android:layout_centerHorizontal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android:layout_marginTop</a:t>
            </a:r>
            <a:r>
              <a:rPr lang="en-US" sz="1600" dirty="0"/>
              <a:t>="46dp"/&gt;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5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383" t="14154" r="39976" b="7524"/>
          <a:stretch/>
        </p:blipFill>
        <p:spPr>
          <a:xfrm>
            <a:off x="3408216" y="346364"/>
            <a:ext cx="3574475" cy="61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47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(part3)</vt:lpstr>
      <vt:lpstr>mainActivity.xml (part1)</vt:lpstr>
      <vt:lpstr>mainActivity.xml (part2)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21</cp:revision>
  <dcterms:created xsi:type="dcterms:W3CDTF">2019-11-18T08:58:39Z</dcterms:created>
  <dcterms:modified xsi:type="dcterms:W3CDTF">2019-11-23T07:48:41Z</dcterms:modified>
</cp:coreProperties>
</file>