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A8E283-1AB4-446D-A37F-9F2AA5177B06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4E5BEE-4B76-4A44-8BB0-675CE498B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847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4E5BEE-4B76-4A44-8BB0-675CE498BD7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152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D90B-9047-405A-B01F-BC20AA609F4B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569DD-3172-49C4-A123-119F72790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050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D90B-9047-405A-B01F-BC20AA609F4B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569DD-3172-49C4-A123-119F72790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28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D90B-9047-405A-B01F-BC20AA609F4B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569DD-3172-49C4-A123-119F72790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301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D90B-9047-405A-B01F-BC20AA609F4B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569DD-3172-49C4-A123-119F72790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566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D90B-9047-405A-B01F-BC20AA609F4B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569DD-3172-49C4-A123-119F72790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141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D90B-9047-405A-B01F-BC20AA609F4B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569DD-3172-49C4-A123-119F72790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297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D90B-9047-405A-B01F-BC20AA609F4B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569DD-3172-49C4-A123-119F72790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894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D90B-9047-405A-B01F-BC20AA609F4B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569DD-3172-49C4-A123-119F72790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411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D90B-9047-405A-B01F-BC20AA609F4B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569DD-3172-49C4-A123-119F72790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749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D90B-9047-405A-B01F-BC20AA609F4B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569DD-3172-49C4-A123-119F72790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285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D90B-9047-405A-B01F-BC20AA609F4B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569DD-3172-49C4-A123-119F72790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362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6D90B-9047-405A-B01F-BC20AA609F4B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569DD-3172-49C4-A123-119F72790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829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89711" y="81481"/>
            <a:ext cx="8718487" cy="136707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2.15 Loading Spinner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476557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8765"/>
          </a:xfrm>
        </p:spPr>
        <p:txBody>
          <a:bodyPr/>
          <a:lstStyle/>
          <a:p>
            <a:r>
              <a:rPr lang="en-US" dirty="0" smtClean="0"/>
              <a:t>MainActivity.java </a:t>
            </a:r>
            <a:r>
              <a:rPr lang="en-US" dirty="0" smtClean="0"/>
              <a:t>(part1)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191489"/>
            <a:ext cx="7222588" cy="4599711"/>
          </a:xfrm>
          <a:solidFill>
            <a:schemeClr val="bg1">
              <a:alpha val="56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package </a:t>
            </a:r>
            <a:r>
              <a:rPr lang="en-US" sz="1600" dirty="0" err="1"/>
              <a:t>com.example.loadingspinner</a:t>
            </a:r>
            <a:r>
              <a:rPr lang="en-US" sz="1600" dirty="0"/>
              <a:t>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import </a:t>
            </a:r>
            <a:r>
              <a:rPr lang="en-US" sz="1600" dirty="0" err="1"/>
              <a:t>android.os.Bundle</a:t>
            </a:r>
            <a:r>
              <a:rPr lang="en-US" sz="1600" dirty="0"/>
              <a:t>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import com.google.android.material.floatingactionbutton.FloatingActionButton;</a:t>
            </a:r>
            <a:br>
              <a:rPr lang="en-US" sz="1600" dirty="0"/>
            </a:br>
            <a:r>
              <a:rPr lang="en-US" sz="1600" dirty="0"/>
              <a:t>import </a:t>
            </a:r>
            <a:r>
              <a:rPr lang="en-US" sz="1600" dirty="0" err="1"/>
              <a:t>com.google.android.material.snackbar.Snackbar</a:t>
            </a:r>
            <a:r>
              <a:rPr lang="en-US" sz="1600" dirty="0"/>
              <a:t>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import </a:t>
            </a:r>
            <a:r>
              <a:rPr lang="en-US" sz="1600" dirty="0" err="1"/>
              <a:t>androidx.appcompat.app.AppCompatActivity</a:t>
            </a:r>
            <a:r>
              <a:rPr lang="en-US" sz="1600" dirty="0"/>
              <a:t>;</a:t>
            </a:r>
            <a:br>
              <a:rPr lang="en-US" sz="1600" dirty="0"/>
            </a:br>
            <a:r>
              <a:rPr lang="en-US" sz="1600" dirty="0"/>
              <a:t>import </a:t>
            </a:r>
            <a:r>
              <a:rPr lang="en-US" sz="1600" dirty="0" err="1"/>
              <a:t>androidx.appcompat.widget.Toolbar</a:t>
            </a:r>
            <a:r>
              <a:rPr lang="en-US" sz="1600" dirty="0"/>
              <a:t>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import </a:t>
            </a:r>
            <a:r>
              <a:rPr lang="en-US" sz="1600" dirty="0" err="1"/>
              <a:t>android.view.View</a:t>
            </a:r>
            <a:r>
              <a:rPr lang="en-US" sz="1600" dirty="0"/>
              <a:t>;</a:t>
            </a:r>
            <a:br>
              <a:rPr lang="en-US" sz="1600" dirty="0"/>
            </a:br>
            <a:r>
              <a:rPr lang="en-US" sz="1600" dirty="0"/>
              <a:t>import </a:t>
            </a:r>
            <a:r>
              <a:rPr lang="en-US" sz="1600" dirty="0" err="1"/>
              <a:t>android.view.Menu</a:t>
            </a:r>
            <a:r>
              <a:rPr lang="en-US" sz="1600" dirty="0"/>
              <a:t>;</a:t>
            </a:r>
            <a:br>
              <a:rPr lang="en-US" sz="1600" dirty="0"/>
            </a:br>
            <a:r>
              <a:rPr lang="en-US" sz="1600" dirty="0"/>
              <a:t>import </a:t>
            </a:r>
            <a:r>
              <a:rPr lang="en-US" sz="1600" dirty="0" err="1"/>
              <a:t>android.view.MenuItem</a:t>
            </a:r>
            <a:r>
              <a:rPr lang="en-US" sz="1600" dirty="0"/>
              <a:t>;</a:t>
            </a:r>
            <a:br>
              <a:rPr lang="en-US" sz="1600" dirty="0"/>
            </a:br>
            <a:r>
              <a:rPr lang="en-US" sz="1600" dirty="0"/>
              <a:t>import </a:t>
            </a:r>
            <a:r>
              <a:rPr lang="en-US" sz="1600" dirty="0" err="1"/>
              <a:t>android.widget.Button</a:t>
            </a:r>
            <a:r>
              <a:rPr lang="en-US" sz="1600" dirty="0"/>
              <a:t>;</a:t>
            </a:r>
            <a:br>
              <a:rPr lang="en-US" sz="1600" dirty="0"/>
            </a:br>
            <a:r>
              <a:rPr lang="en-US" sz="1600" dirty="0"/>
              <a:t>import </a:t>
            </a:r>
            <a:r>
              <a:rPr lang="en-US" sz="1600" dirty="0" err="1"/>
              <a:t>android.widget.ProgressBar</a:t>
            </a:r>
            <a:r>
              <a:rPr lang="en-US" sz="1600" dirty="0"/>
              <a:t>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public class </a:t>
            </a:r>
            <a:r>
              <a:rPr lang="en-US" sz="1600" dirty="0" err="1"/>
              <a:t>MainActivity</a:t>
            </a:r>
            <a:r>
              <a:rPr lang="en-US" sz="1600" dirty="0"/>
              <a:t> extends </a:t>
            </a:r>
            <a:r>
              <a:rPr lang="en-US" sz="1600" dirty="0" err="1"/>
              <a:t>AppCompatActivity</a:t>
            </a:r>
            <a:r>
              <a:rPr lang="en-US" sz="1600" dirty="0"/>
              <a:t> {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Button b1;</a:t>
            </a:r>
            <a:br>
              <a:rPr lang="en-US" sz="1600" dirty="0"/>
            </a:br>
            <a:r>
              <a:rPr lang="en-US" sz="1600" dirty="0"/>
              <a:t>    private </a:t>
            </a:r>
            <a:r>
              <a:rPr lang="en-US" sz="1600" dirty="0" err="1"/>
              <a:t>ProgressBar</a:t>
            </a:r>
            <a:r>
              <a:rPr lang="en-US" sz="1600" dirty="0"/>
              <a:t> spinner;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endParaRPr lang="en-US" dirty="0" smtClean="0"/>
          </a:p>
          <a:p>
            <a:pPr marL="0" indent="0">
              <a:buNone/>
            </a:pP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r>
              <a:rPr lang="en-US" sz="1600" dirty="0"/>
              <a:t/>
            </a:r>
            <a:br>
              <a:rPr lang="en-US" sz="1600" dirty="0"/>
            </a:b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49878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8765"/>
          </a:xfrm>
        </p:spPr>
        <p:txBody>
          <a:bodyPr/>
          <a:lstStyle/>
          <a:p>
            <a:r>
              <a:rPr lang="en-US" dirty="0" smtClean="0"/>
              <a:t>MainActivity.java </a:t>
            </a:r>
            <a:r>
              <a:rPr lang="en-US" dirty="0" smtClean="0"/>
              <a:t>(</a:t>
            </a:r>
            <a:r>
              <a:rPr lang="en-US" dirty="0" smtClean="0"/>
              <a:t>part2)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191489"/>
            <a:ext cx="7222588" cy="4599711"/>
          </a:xfrm>
          <a:solidFill>
            <a:schemeClr val="bg1">
              <a:alpha val="56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@Override</a:t>
            </a:r>
            <a:br>
              <a:rPr lang="en-US" sz="1600" dirty="0"/>
            </a:br>
            <a:r>
              <a:rPr lang="en-US" sz="1600" dirty="0"/>
              <a:t>    protected void </a:t>
            </a:r>
            <a:r>
              <a:rPr lang="en-US" sz="1600" dirty="0" err="1"/>
              <a:t>onCreate</a:t>
            </a:r>
            <a:r>
              <a:rPr lang="en-US" sz="1600" dirty="0"/>
              <a:t>(Bundle </a:t>
            </a:r>
            <a:r>
              <a:rPr lang="en-US" sz="1600" dirty="0" err="1"/>
              <a:t>savedInstanceState</a:t>
            </a:r>
            <a:r>
              <a:rPr lang="en-US" sz="1600" dirty="0"/>
              <a:t>) {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super.onCreate</a:t>
            </a:r>
            <a:r>
              <a:rPr lang="en-US" sz="1600" dirty="0"/>
              <a:t>(</a:t>
            </a:r>
            <a:r>
              <a:rPr lang="en-US" sz="1600" dirty="0" err="1"/>
              <a:t>savedInstanceState</a:t>
            </a:r>
            <a:r>
              <a:rPr lang="en-US" sz="1600" dirty="0"/>
              <a:t>);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setContentView</a:t>
            </a:r>
            <a:r>
              <a:rPr lang="en-US" sz="1600" dirty="0"/>
              <a:t>(</a:t>
            </a:r>
            <a:r>
              <a:rPr lang="en-US" sz="1600" dirty="0" err="1"/>
              <a:t>R.layout.</a:t>
            </a:r>
            <a:r>
              <a:rPr lang="en-US" sz="1600" i="1" dirty="0" err="1"/>
              <a:t>activity_main</a:t>
            </a:r>
            <a:r>
              <a:rPr lang="en-US" sz="1600" dirty="0"/>
              <a:t>);</a:t>
            </a:r>
            <a:br>
              <a:rPr lang="en-US" sz="1600" dirty="0"/>
            </a:br>
            <a:r>
              <a:rPr lang="en-US" sz="1600" dirty="0"/>
              <a:t>        Toolbar </a:t>
            </a:r>
            <a:r>
              <a:rPr lang="en-US" sz="1600" dirty="0" err="1"/>
              <a:t>toolbar</a:t>
            </a:r>
            <a:r>
              <a:rPr lang="en-US" sz="1600" dirty="0"/>
              <a:t> = </a:t>
            </a:r>
            <a:r>
              <a:rPr lang="en-US" sz="1600" dirty="0" err="1"/>
              <a:t>findViewById</a:t>
            </a:r>
            <a:r>
              <a:rPr lang="en-US" sz="1600" dirty="0"/>
              <a:t>(</a:t>
            </a:r>
            <a:r>
              <a:rPr lang="en-US" sz="1600" dirty="0" err="1"/>
              <a:t>R.id.</a:t>
            </a:r>
            <a:r>
              <a:rPr lang="en-US" sz="1600" i="1" dirty="0" err="1"/>
              <a:t>imageView</a:t>
            </a:r>
            <a:r>
              <a:rPr lang="en-US" sz="1600" dirty="0"/>
              <a:t>);</a:t>
            </a:r>
          </a:p>
          <a:p>
            <a:pPr marL="0" indent="0">
              <a:buNone/>
            </a:pPr>
            <a:r>
              <a:rPr lang="en-US" sz="1600" dirty="0"/>
              <a:t>b1=(Button) </a:t>
            </a:r>
            <a:r>
              <a:rPr lang="en-US" sz="1600" dirty="0" err="1"/>
              <a:t>findViewById</a:t>
            </a:r>
            <a:r>
              <a:rPr lang="en-US" sz="1600" dirty="0"/>
              <a:t>(</a:t>
            </a:r>
            <a:r>
              <a:rPr lang="en-US" sz="1600" dirty="0" err="1"/>
              <a:t>R.id.</a:t>
            </a:r>
            <a:r>
              <a:rPr lang="en-US" sz="1600" i="1" dirty="0" err="1"/>
              <a:t>button</a:t>
            </a:r>
            <a:r>
              <a:rPr lang="en-US" sz="1600" dirty="0"/>
              <a:t>);</a:t>
            </a:r>
            <a:br>
              <a:rPr lang="en-US" sz="1600" dirty="0"/>
            </a:br>
            <a:r>
              <a:rPr lang="en-US" sz="1600" dirty="0"/>
              <a:t>        spinner=(</a:t>
            </a:r>
            <a:r>
              <a:rPr lang="en-US" sz="1600" dirty="0" err="1"/>
              <a:t>ProgressBar</a:t>
            </a:r>
            <a:r>
              <a:rPr lang="en-US" sz="1600" dirty="0"/>
              <a:t>) </a:t>
            </a:r>
            <a:r>
              <a:rPr lang="en-US" sz="1600" dirty="0" err="1"/>
              <a:t>findViewById</a:t>
            </a:r>
            <a:r>
              <a:rPr lang="en-US" sz="1600" dirty="0"/>
              <a:t>(</a:t>
            </a:r>
            <a:r>
              <a:rPr lang="en-US" sz="1600" dirty="0" err="1"/>
              <a:t>R.id.</a:t>
            </a:r>
            <a:r>
              <a:rPr lang="en-US" sz="1600" i="1" dirty="0" err="1"/>
              <a:t>progressBar</a:t>
            </a:r>
            <a:r>
              <a:rPr lang="en-US" sz="1600" dirty="0"/>
              <a:t>);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spinner.setVisibility</a:t>
            </a:r>
            <a:r>
              <a:rPr lang="en-US" sz="1600" dirty="0"/>
              <a:t>(</a:t>
            </a:r>
            <a:r>
              <a:rPr lang="en-US" sz="1600" dirty="0" err="1"/>
              <a:t>View.</a:t>
            </a:r>
            <a:r>
              <a:rPr lang="en-US" sz="1600" i="1" dirty="0" err="1"/>
              <a:t>GONE</a:t>
            </a:r>
            <a:r>
              <a:rPr lang="en-US" sz="1600" dirty="0"/>
              <a:t>);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    b1.setOnClickListener(new </a:t>
            </a:r>
            <a:r>
              <a:rPr lang="en-US" sz="1600" dirty="0" err="1"/>
              <a:t>View.OnClickListener</a:t>
            </a:r>
            <a:r>
              <a:rPr lang="en-US" sz="1600" dirty="0"/>
              <a:t>() {</a:t>
            </a:r>
            <a:br>
              <a:rPr lang="en-US" sz="1600" dirty="0"/>
            </a:br>
            <a:r>
              <a:rPr lang="en-US" sz="1600" dirty="0"/>
              <a:t>            @Override</a:t>
            </a:r>
            <a:br>
              <a:rPr lang="en-US" sz="1600" dirty="0"/>
            </a:br>
            <a:r>
              <a:rPr lang="en-US" sz="1600" dirty="0"/>
              <a:t>            public void </a:t>
            </a:r>
            <a:r>
              <a:rPr lang="en-US" sz="1600" dirty="0" err="1"/>
              <a:t>onClick</a:t>
            </a:r>
            <a:r>
              <a:rPr lang="en-US" sz="1600" dirty="0"/>
              <a:t>(View view) {</a:t>
            </a:r>
            <a:br>
              <a:rPr lang="en-US" sz="1600" dirty="0"/>
            </a:br>
            <a:r>
              <a:rPr lang="en-US" sz="1600" dirty="0"/>
              <a:t>                </a:t>
            </a:r>
            <a:r>
              <a:rPr lang="en-US" sz="1600" dirty="0" err="1"/>
              <a:t>spinner.setVisibility</a:t>
            </a:r>
            <a:r>
              <a:rPr lang="en-US" sz="1600" dirty="0"/>
              <a:t>(</a:t>
            </a:r>
            <a:r>
              <a:rPr lang="en-US" sz="1600" dirty="0" err="1"/>
              <a:t>View.</a:t>
            </a:r>
            <a:r>
              <a:rPr lang="en-US" sz="1600" i="1" dirty="0" err="1"/>
              <a:t>VISIBLE</a:t>
            </a:r>
            <a:r>
              <a:rPr lang="en-US" sz="1600" dirty="0"/>
              <a:t>);</a:t>
            </a:r>
            <a:br>
              <a:rPr lang="en-US" sz="1600" dirty="0"/>
            </a:br>
            <a:r>
              <a:rPr lang="en-US" sz="1600" dirty="0"/>
              <a:t>            }</a:t>
            </a:r>
            <a:br>
              <a:rPr lang="en-US" sz="1600" dirty="0"/>
            </a:br>
            <a:r>
              <a:rPr lang="en-US" sz="1600" dirty="0"/>
              <a:t>        });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}</a:t>
            </a:r>
            <a:br>
              <a:rPr lang="en-US" sz="1600" dirty="0"/>
            </a:br>
            <a:r>
              <a:rPr lang="en-US" sz="1600" dirty="0"/>
              <a:t>}</a:t>
            </a:r>
          </a:p>
          <a:p>
            <a:pPr marL="0" indent="0">
              <a:buNone/>
            </a:pP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endParaRPr lang="en-US" dirty="0" smtClean="0"/>
          </a:p>
          <a:p>
            <a:pPr marL="0" indent="0">
              <a:buNone/>
            </a:pP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r>
              <a:rPr lang="en-US" sz="1600" dirty="0"/>
              <a:t/>
            </a:r>
            <a:br>
              <a:rPr lang="en-US" sz="1600" dirty="0"/>
            </a:b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8629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8765"/>
          </a:xfrm>
        </p:spPr>
        <p:txBody>
          <a:bodyPr/>
          <a:lstStyle/>
          <a:p>
            <a:r>
              <a:rPr lang="en-US" dirty="0" smtClean="0"/>
              <a:t>Activity_main.xml </a:t>
            </a:r>
            <a:r>
              <a:rPr lang="en-US" dirty="0" smtClean="0"/>
              <a:t>(</a:t>
            </a:r>
            <a:r>
              <a:rPr lang="en-US" dirty="0" smtClean="0"/>
              <a:t>part1)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191489"/>
            <a:ext cx="7222588" cy="4890656"/>
          </a:xfrm>
          <a:solidFill>
            <a:schemeClr val="bg1">
              <a:alpha val="56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&lt;?xml version="1.0" encoding="utf-8"?&gt;</a:t>
            </a:r>
            <a:br>
              <a:rPr lang="en-US" sz="1600" dirty="0"/>
            </a:br>
            <a:r>
              <a:rPr lang="en-US" sz="1600" dirty="0"/>
              <a:t>&lt;</a:t>
            </a:r>
            <a:r>
              <a:rPr lang="en-US" sz="1600" dirty="0" err="1"/>
              <a:t>RelativeLayout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 err="1"/>
              <a:t>xmlns:android</a:t>
            </a:r>
            <a:r>
              <a:rPr lang="en-US" sz="1600" dirty="0"/>
              <a:t>="http://schemas.android.com/</a:t>
            </a:r>
            <a:r>
              <a:rPr lang="en-US" sz="1600" dirty="0" err="1"/>
              <a:t>apk</a:t>
            </a:r>
            <a:r>
              <a:rPr lang="en-US" sz="1600" dirty="0"/>
              <a:t>/res/android"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 err="1"/>
              <a:t>xmlns:app</a:t>
            </a:r>
            <a:r>
              <a:rPr lang="en-US" sz="1600" dirty="0"/>
              <a:t>="http://schemas.android.com/</a:t>
            </a:r>
            <a:r>
              <a:rPr lang="en-US" sz="1600" dirty="0" err="1"/>
              <a:t>apk</a:t>
            </a:r>
            <a:r>
              <a:rPr lang="en-US" sz="1600" dirty="0"/>
              <a:t>/res-auto"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 err="1"/>
              <a:t>xmlns:tools</a:t>
            </a:r>
            <a:r>
              <a:rPr lang="en-US" sz="1600" dirty="0"/>
              <a:t>="http://schemas.android.com/tools"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 err="1"/>
              <a:t>android:layout_width</a:t>
            </a:r>
            <a:r>
              <a:rPr lang="en-US" sz="1600" dirty="0"/>
              <a:t>="</a:t>
            </a:r>
            <a:r>
              <a:rPr lang="en-US" sz="1600" dirty="0" err="1"/>
              <a:t>match_parent</a:t>
            </a:r>
            <a:r>
              <a:rPr lang="en-US" sz="1600" dirty="0"/>
              <a:t>"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 err="1"/>
              <a:t>android:layout_height</a:t>
            </a:r>
            <a:r>
              <a:rPr lang="en-US" sz="1600" dirty="0"/>
              <a:t>="</a:t>
            </a:r>
            <a:r>
              <a:rPr lang="en-US" sz="1600" dirty="0" err="1"/>
              <a:t>match_parent</a:t>
            </a:r>
            <a:r>
              <a:rPr lang="en-US" sz="1600" dirty="0"/>
              <a:t>"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 err="1"/>
              <a:t>android:paddingLeft</a:t>
            </a:r>
            <a:r>
              <a:rPr lang="en-US" sz="1600" dirty="0"/>
              <a:t>="@</a:t>
            </a:r>
            <a:r>
              <a:rPr lang="en-US" sz="1600" dirty="0" err="1"/>
              <a:t>dimen</a:t>
            </a:r>
            <a:r>
              <a:rPr lang="en-US" sz="1600" dirty="0"/>
              <a:t>/</a:t>
            </a:r>
            <a:r>
              <a:rPr lang="en-US" sz="1600" dirty="0" err="1"/>
              <a:t>activity_horizontal_margin</a:t>
            </a:r>
            <a:r>
              <a:rPr lang="en-US" sz="1600" dirty="0"/>
              <a:t>"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 err="1"/>
              <a:t>android:paddingRight</a:t>
            </a:r>
            <a:r>
              <a:rPr lang="en-US" sz="1600" dirty="0"/>
              <a:t>="@</a:t>
            </a:r>
            <a:r>
              <a:rPr lang="en-US" sz="1600" dirty="0" err="1"/>
              <a:t>dimen</a:t>
            </a:r>
            <a:r>
              <a:rPr lang="en-US" sz="1600" dirty="0"/>
              <a:t>/</a:t>
            </a:r>
            <a:r>
              <a:rPr lang="en-US" sz="1600" dirty="0" err="1"/>
              <a:t>activity_horizontal_margin</a:t>
            </a:r>
            <a:r>
              <a:rPr lang="en-US" sz="1600" dirty="0"/>
              <a:t>"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 err="1"/>
              <a:t>android:paddingBottom</a:t>
            </a:r>
            <a:r>
              <a:rPr lang="en-US" sz="1600" dirty="0"/>
              <a:t>="@</a:t>
            </a:r>
            <a:r>
              <a:rPr lang="en-US" sz="1600" dirty="0" err="1"/>
              <a:t>dimen</a:t>
            </a:r>
            <a:r>
              <a:rPr lang="en-US" sz="1600" dirty="0"/>
              <a:t>/</a:t>
            </a:r>
            <a:r>
              <a:rPr lang="en-US" sz="1600" dirty="0" err="1"/>
              <a:t>activity_vertical_margin</a:t>
            </a:r>
            <a:r>
              <a:rPr lang="en-US" sz="1600" dirty="0"/>
              <a:t>"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 err="1"/>
              <a:t>android:paddingTop</a:t>
            </a:r>
            <a:r>
              <a:rPr lang="en-US" sz="1600" dirty="0"/>
              <a:t>="@</a:t>
            </a:r>
            <a:r>
              <a:rPr lang="en-US" sz="1600" dirty="0" err="1"/>
              <a:t>dimen</a:t>
            </a:r>
            <a:r>
              <a:rPr lang="en-US" sz="1600" dirty="0"/>
              <a:t>/</a:t>
            </a:r>
            <a:r>
              <a:rPr lang="en-US" sz="1600" dirty="0" err="1"/>
              <a:t>activity_vertical_margin</a:t>
            </a:r>
            <a:r>
              <a:rPr lang="en-US" sz="1600" dirty="0"/>
              <a:t>"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 err="1"/>
              <a:t>tools:context</a:t>
            </a:r>
            <a:r>
              <a:rPr lang="en-US" sz="1600" dirty="0"/>
              <a:t>=".</a:t>
            </a:r>
            <a:r>
              <a:rPr lang="en-US" sz="1600" dirty="0" err="1"/>
              <a:t>MainActivity</a:t>
            </a:r>
            <a:r>
              <a:rPr lang="en-US" sz="1600" dirty="0"/>
              <a:t>"&gt;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&lt;</a:t>
            </a:r>
            <a:r>
              <a:rPr lang="en-US" sz="1600" dirty="0" err="1"/>
              <a:t>TextView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android:text</a:t>
            </a:r>
            <a:r>
              <a:rPr lang="en-US" sz="1600" dirty="0"/>
              <a:t>="Progress Dialog"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android:layout_width</a:t>
            </a:r>
            <a:r>
              <a:rPr lang="en-US" sz="1600" dirty="0"/>
              <a:t>="</a:t>
            </a:r>
            <a:r>
              <a:rPr lang="en-US" sz="1600" dirty="0" err="1"/>
              <a:t>wrap_content</a:t>
            </a:r>
            <a:r>
              <a:rPr lang="en-US" sz="1600" dirty="0"/>
              <a:t>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android:layout_height</a:t>
            </a:r>
            <a:r>
              <a:rPr lang="en-US" sz="1600" dirty="0"/>
              <a:t>="</a:t>
            </a:r>
            <a:r>
              <a:rPr lang="en-US" sz="1600" dirty="0" err="1"/>
              <a:t>wrap_content</a:t>
            </a:r>
            <a:r>
              <a:rPr lang="en-US" sz="1600" dirty="0"/>
              <a:t>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android:id</a:t>
            </a:r>
            <a:r>
              <a:rPr lang="en-US" sz="1600" dirty="0"/>
              <a:t>="@+id/</a:t>
            </a:r>
            <a:r>
              <a:rPr lang="en-US" sz="1600" dirty="0" err="1"/>
              <a:t>textview</a:t>
            </a:r>
            <a:r>
              <a:rPr lang="en-US" sz="1600" dirty="0"/>
              <a:t>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android:textSize</a:t>
            </a:r>
            <a:r>
              <a:rPr lang="en-US" sz="1600" dirty="0"/>
              <a:t>="35dp"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android:layout_alignParentTop</a:t>
            </a:r>
            <a:r>
              <a:rPr lang="en-US" sz="1600" dirty="0"/>
              <a:t>="true"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android:layout_centerHorizontal</a:t>
            </a:r>
            <a:r>
              <a:rPr lang="en-US" sz="1600" dirty="0"/>
              <a:t>="true"/&gt;</a:t>
            </a:r>
          </a:p>
          <a:p>
            <a:pPr marL="0" indent="0">
              <a:buNone/>
            </a:pP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endParaRPr lang="en-US" dirty="0" smtClean="0"/>
          </a:p>
          <a:p>
            <a:pPr marL="0" indent="0">
              <a:buNone/>
            </a:pP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r>
              <a:rPr lang="en-US" sz="1600" dirty="0"/>
              <a:t/>
            </a:r>
            <a:br>
              <a:rPr lang="en-US" sz="1600" dirty="0"/>
            </a:b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83575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8765"/>
          </a:xfrm>
        </p:spPr>
        <p:txBody>
          <a:bodyPr/>
          <a:lstStyle/>
          <a:p>
            <a:r>
              <a:rPr lang="en-US" dirty="0" smtClean="0"/>
              <a:t>Activity_main.xml </a:t>
            </a:r>
            <a:r>
              <a:rPr lang="en-US" dirty="0" smtClean="0"/>
              <a:t>(</a:t>
            </a:r>
            <a:r>
              <a:rPr lang="en-US" dirty="0" smtClean="0"/>
              <a:t>part2)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191489"/>
            <a:ext cx="7222588" cy="5278584"/>
          </a:xfrm>
          <a:solidFill>
            <a:schemeClr val="bg1">
              <a:alpha val="56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&lt;Button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android:layout_width</a:t>
            </a:r>
            <a:r>
              <a:rPr lang="en-US" sz="1600" dirty="0"/>
              <a:t>="</a:t>
            </a:r>
            <a:r>
              <a:rPr lang="en-US" sz="1600" dirty="0" err="1"/>
              <a:t>wrap_content</a:t>
            </a:r>
            <a:r>
              <a:rPr lang="en-US" sz="1600" dirty="0"/>
              <a:t>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android:layout_height</a:t>
            </a:r>
            <a:r>
              <a:rPr lang="en-US" sz="1600" dirty="0"/>
              <a:t>="</a:t>
            </a:r>
            <a:r>
              <a:rPr lang="en-US" sz="1600" dirty="0" err="1"/>
              <a:t>wrap_content</a:t>
            </a:r>
            <a:r>
              <a:rPr lang="en-US" sz="1600" dirty="0"/>
              <a:t>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android:text</a:t>
            </a:r>
            <a:r>
              <a:rPr lang="en-US" sz="1600" dirty="0"/>
              <a:t>="Download"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android:id</a:t>
            </a:r>
            <a:r>
              <a:rPr lang="en-US" sz="1600" dirty="0"/>
              <a:t>="@+id/button"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android:layout_below</a:t>
            </a:r>
            <a:r>
              <a:rPr lang="en-US" sz="1600" dirty="0"/>
              <a:t>="@+id/</a:t>
            </a:r>
            <a:r>
              <a:rPr lang="en-US" sz="1600" dirty="0" err="1"/>
              <a:t>imageView</a:t>
            </a:r>
            <a:r>
              <a:rPr lang="en-US" sz="1600" dirty="0"/>
              <a:t>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android:layout_centerHorizontal</a:t>
            </a:r>
            <a:r>
              <a:rPr lang="en-US" sz="1600" dirty="0"/>
              <a:t>="true"/&gt;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&lt;</a:t>
            </a:r>
            <a:r>
              <a:rPr lang="en-US" sz="1600" dirty="0" err="1"/>
              <a:t>ProgressBar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    style="?</a:t>
            </a:r>
            <a:r>
              <a:rPr lang="en-US" sz="1600" dirty="0" err="1"/>
              <a:t>android:attr</a:t>
            </a:r>
            <a:r>
              <a:rPr lang="en-US" sz="1600" dirty="0"/>
              <a:t>/</a:t>
            </a:r>
            <a:r>
              <a:rPr lang="en-US" sz="1600" dirty="0" err="1"/>
              <a:t>progressBarStyleLarge</a:t>
            </a:r>
            <a:r>
              <a:rPr lang="en-US" sz="1600" dirty="0"/>
              <a:t>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android:layout_width</a:t>
            </a:r>
            <a:r>
              <a:rPr lang="en-US" sz="1600" dirty="0"/>
              <a:t>="</a:t>
            </a:r>
            <a:r>
              <a:rPr lang="en-US" sz="1600" dirty="0" err="1"/>
              <a:t>wrap_content</a:t>
            </a:r>
            <a:r>
              <a:rPr lang="en-US" sz="1600" dirty="0"/>
              <a:t>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android:layout_height</a:t>
            </a:r>
            <a:r>
              <a:rPr lang="en-US" sz="1600" dirty="0"/>
              <a:t>="</a:t>
            </a:r>
            <a:r>
              <a:rPr lang="en-US" sz="1600" dirty="0" err="1"/>
              <a:t>wrap_content</a:t>
            </a:r>
            <a:r>
              <a:rPr lang="en-US" sz="1600" dirty="0"/>
              <a:t>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android:id</a:t>
            </a:r>
            <a:r>
              <a:rPr lang="en-US" sz="1600" dirty="0"/>
              <a:t>="@+id/</a:t>
            </a:r>
            <a:r>
              <a:rPr lang="en-US" sz="1600" dirty="0" err="1"/>
              <a:t>progressBar</a:t>
            </a:r>
            <a:r>
              <a:rPr lang="en-US" sz="1600" dirty="0"/>
              <a:t>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android:progressDrawable</a:t>
            </a:r>
            <a:r>
              <a:rPr lang="en-US" sz="1600" dirty="0"/>
              <a:t>="@</a:t>
            </a:r>
            <a:r>
              <a:rPr lang="en-US" sz="1600" dirty="0" err="1"/>
              <a:t>drawable</a:t>
            </a:r>
            <a:r>
              <a:rPr lang="en-US" sz="1600" dirty="0"/>
              <a:t>/</a:t>
            </a:r>
            <a:r>
              <a:rPr lang="en-US" sz="1600" dirty="0" err="1"/>
              <a:t>ic_launcher_background</a:t>
            </a:r>
            <a:r>
              <a:rPr lang="en-US" sz="1600" dirty="0"/>
              <a:t>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android:layout_below</a:t>
            </a:r>
            <a:r>
              <a:rPr lang="en-US" sz="1600" dirty="0"/>
              <a:t>="@+id/button"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android:layout_alignRight</a:t>
            </a:r>
            <a:r>
              <a:rPr lang="en-US" sz="1600" dirty="0"/>
              <a:t>="@+id/</a:t>
            </a:r>
            <a:r>
              <a:rPr lang="en-US" sz="1600" dirty="0" err="1"/>
              <a:t>textview</a:t>
            </a:r>
            <a:r>
              <a:rPr lang="en-US" sz="1600" dirty="0"/>
              <a:t>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android:layout_alignEnd</a:t>
            </a:r>
            <a:r>
              <a:rPr lang="en-US" sz="1600" dirty="0"/>
              <a:t>="@+id/</a:t>
            </a:r>
            <a:r>
              <a:rPr lang="en-US" sz="1600" dirty="0" err="1"/>
              <a:t>textview</a:t>
            </a:r>
            <a:r>
              <a:rPr lang="en-US" sz="1600" dirty="0"/>
              <a:t>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android:layout_alignLeft</a:t>
            </a:r>
            <a:r>
              <a:rPr lang="en-US" sz="1600" dirty="0"/>
              <a:t>="@+id/</a:t>
            </a:r>
            <a:r>
              <a:rPr lang="en-US" sz="1600" dirty="0" err="1"/>
              <a:t>textview</a:t>
            </a:r>
            <a:r>
              <a:rPr lang="en-US" sz="1600" dirty="0"/>
              <a:t>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android:layout_alignStart</a:t>
            </a:r>
            <a:r>
              <a:rPr lang="en-US" sz="1600" dirty="0"/>
              <a:t>="@+id/</a:t>
            </a:r>
            <a:r>
              <a:rPr lang="en-US" sz="1600" dirty="0" err="1"/>
              <a:t>textview</a:t>
            </a:r>
            <a:r>
              <a:rPr lang="en-US" sz="1600" dirty="0"/>
              <a:t>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android:layout_alignParentBottom</a:t>
            </a:r>
            <a:r>
              <a:rPr lang="en-US" sz="1600" dirty="0"/>
              <a:t>="true"/&gt;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&lt;/</a:t>
            </a:r>
            <a:r>
              <a:rPr lang="en-US" sz="1600" dirty="0" err="1"/>
              <a:t>RelativeLayout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endParaRPr lang="en-US" dirty="0" smtClean="0"/>
          </a:p>
          <a:p>
            <a:pPr marL="0" indent="0">
              <a:buNone/>
            </a:pP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r>
              <a:rPr lang="en-US" sz="1600" dirty="0"/>
              <a:t/>
            </a:r>
            <a:br>
              <a:rPr lang="en-US" sz="1600" dirty="0"/>
            </a:b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57839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3683" t="16227" r="39744" b="1722"/>
          <a:stretch/>
        </p:blipFill>
        <p:spPr>
          <a:xfrm>
            <a:off x="3560618" y="476158"/>
            <a:ext cx="3408218" cy="5919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01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37</Words>
  <Application>Microsoft Office PowerPoint</Application>
  <PresentationFormat>Widescreen</PresentationFormat>
  <Paragraphs>22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MainActivity.java (part1)</vt:lpstr>
      <vt:lpstr>MainActivity.java (part2)</vt:lpstr>
      <vt:lpstr>Activity_main.xml (part1)</vt:lpstr>
      <vt:lpstr>Activity_main.xml (part2)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DZIYA`UZZAMAN</dc:creator>
  <cp:lastModifiedBy>aida ahmad tarmizi</cp:lastModifiedBy>
  <cp:revision>23</cp:revision>
  <dcterms:created xsi:type="dcterms:W3CDTF">2019-11-18T08:58:39Z</dcterms:created>
  <dcterms:modified xsi:type="dcterms:W3CDTF">2019-11-23T07:59:47Z</dcterms:modified>
</cp:coreProperties>
</file>