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2.16 Audio Manager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Activity_main.java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5029202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com.example.audiomanager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android.content.Context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android.media.AudioManager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android.widget.Button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android.widget.Toast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Button </a:t>
            </a:r>
            <a:r>
              <a:rPr lang="en-US" sz="1600" dirty="0" err="1"/>
              <a:t>mode,ring,vibrate,silent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AudioManager</a:t>
            </a:r>
            <a:r>
              <a:rPr lang="en-US" sz="1600" dirty="0"/>
              <a:t> </a:t>
            </a:r>
            <a:r>
              <a:rPr lang="en-US" sz="1600" dirty="0" err="1"/>
              <a:t>myAudioManager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Activity_main.java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5029202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final Toolbar </a:t>
            </a:r>
            <a:r>
              <a:rPr lang="en-US" sz="1600" dirty="0" err="1"/>
              <a:t>toolbar</a:t>
            </a:r>
            <a:r>
              <a:rPr lang="en-US" sz="1600" dirty="0"/>
              <a:t>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imageView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vibrate = (Button)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button3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ring = (Button)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button2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mode = (Button)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button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silent = (Button)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button4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myAudioManager</a:t>
            </a:r>
            <a:r>
              <a:rPr lang="en-US" sz="1600" dirty="0"/>
              <a:t>=(</a:t>
            </a:r>
            <a:r>
              <a:rPr lang="en-US" sz="1600" dirty="0" err="1"/>
              <a:t>AudioManager</a:t>
            </a:r>
            <a:r>
              <a:rPr lang="en-US" sz="1600" dirty="0"/>
              <a:t>)</a:t>
            </a:r>
            <a:r>
              <a:rPr lang="en-US" sz="1600" dirty="0" err="1"/>
              <a:t>getSystemService</a:t>
            </a:r>
            <a:r>
              <a:rPr lang="en-US" sz="1600" dirty="0"/>
              <a:t>(</a:t>
            </a:r>
            <a:r>
              <a:rPr lang="en-US" sz="1600" dirty="0" err="1"/>
              <a:t>Context.</a:t>
            </a:r>
            <a:r>
              <a:rPr lang="en-US" sz="1600" i="1" dirty="0" err="1"/>
              <a:t>AUDIO_SERVICE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vibrate.setOnClickListener</a:t>
            </a:r>
            <a:r>
              <a:rPr lang="en-US" sz="1600" dirty="0"/>
              <a:t>(new </a:t>
            </a:r>
            <a:r>
              <a:rPr lang="en-US" sz="1600" dirty="0" err="1"/>
              <a:t>View.OnClickListener</a:t>
            </a:r>
            <a:r>
              <a:rPr lang="en-US" sz="1600" dirty="0"/>
              <a:t>(){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v){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myAudioManager.setRingerMode</a:t>
            </a:r>
            <a:r>
              <a:rPr lang="en-US" sz="1600" dirty="0"/>
              <a:t>(</a:t>
            </a:r>
            <a:r>
              <a:rPr lang="en-US" sz="1600" dirty="0" err="1"/>
              <a:t>AudioManager.</a:t>
            </a:r>
            <a:r>
              <a:rPr lang="en-US" sz="1600" i="1" dirty="0" err="1"/>
              <a:t>RINGER_MODE_VIBRATE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MainActivity.this,"Now</a:t>
            </a:r>
            <a:r>
              <a:rPr lang="en-US" sz="1600" dirty="0"/>
              <a:t> in Vibrate Mode", </a:t>
            </a:r>
            <a:r>
              <a:rPr lang="en-US" sz="1600" dirty="0" err="1"/>
              <a:t>Toast.</a:t>
            </a:r>
            <a:r>
              <a:rPr lang="en-US" sz="1600" i="1" dirty="0" err="1"/>
              <a:t>LENGTH_LONG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797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Activity_main.java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5029202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ring.setOnClickListener</a:t>
            </a:r>
            <a:r>
              <a:rPr lang="en-US" sz="1600" dirty="0"/>
              <a:t>(new </a:t>
            </a:r>
            <a:r>
              <a:rPr lang="en-US" sz="1600" dirty="0" err="1"/>
              <a:t>View.OnClickListener</a:t>
            </a:r>
            <a:r>
              <a:rPr lang="en-US" sz="1600" dirty="0"/>
              <a:t>(){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v){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myAudioManager.setRingerMode</a:t>
            </a:r>
            <a:r>
              <a:rPr lang="en-US" sz="1600" dirty="0"/>
              <a:t>(</a:t>
            </a:r>
            <a:r>
              <a:rPr lang="en-US" sz="1600" dirty="0" err="1"/>
              <a:t>AudioManager.</a:t>
            </a:r>
            <a:r>
              <a:rPr lang="en-US" sz="1600" i="1" dirty="0" err="1"/>
              <a:t>RINGER_MODE_NORMAL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MainActivity.this,"Now</a:t>
            </a:r>
            <a:r>
              <a:rPr lang="en-US" sz="1600" dirty="0"/>
              <a:t> in Ringing Mode",</a:t>
            </a:r>
            <a:r>
              <a:rPr lang="en-US" sz="1600" dirty="0" err="1"/>
              <a:t>Toast.</a:t>
            </a:r>
            <a:r>
              <a:rPr lang="en-US" sz="1600" i="1" dirty="0" err="1"/>
              <a:t>LENGTH_LONG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silent.setOnClickListener</a:t>
            </a:r>
            <a:r>
              <a:rPr lang="en-US" sz="1600" dirty="0"/>
              <a:t>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v) 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myAudioManager.setRingerMode</a:t>
            </a:r>
            <a:r>
              <a:rPr lang="en-US" sz="1600" dirty="0"/>
              <a:t>(</a:t>
            </a:r>
            <a:r>
              <a:rPr lang="en-US" sz="1600" dirty="0" err="1"/>
              <a:t>AudioManager.</a:t>
            </a:r>
            <a:r>
              <a:rPr lang="en-US" sz="1600" i="1" dirty="0" err="1"/>
              <a:t>RINGER_MODE_SILENT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MainActivity.this,"Now</a:t>
            </a:r>
            <a:r>
              <a:rPr lang="en-US" sz="1600" dirty="0"/>
              <a:t> in Silent Mode", </a:t>
            </a:r>
            <a:r>
              <a:rPr lang="en-US" sz="1600" dirty="0" err="1"/>
              <a:t>Toast.</a:t>
            </a:r>
            <a:r>
              <a:rPr lang="en-US" sz="1600" i="1" dirty="0" err="1"/>
              <a:t>LENGTH_LONG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mode.setOnClickListener</a:t>
            </a:r>
            <a:r>
              <a:rPr lang="en-US" sz="1600" dirty="0"/>
              <a:t>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v) 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int</a:t>
            </a:r>
            <a:r>
              <a:rPr lang="en-US" sz="1600" dirty="0"/>
              <a:t> mod=</a:t>
            </a:r>
            <a:r>
              <a:rPr lang="en-US" sz="1600" dirty="0" err="1"/>
              <a:t>myAudioManager.getRingerMode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201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Activity_main.java </a:t>
            </a:r>
            <a:r>
              <a:rPr lang="en-US" dirty="0" smtClean="0"/>
              <a:t>(</a:t>
            </a:r>
            <a:r>
              <a:rPr lang="en-US" dirty="0" smtClean="0"/>
              <a:t>part4)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279862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if (mod==</a:t>
            </a:r>
            <a:r>
              <a:rPr lang="en-US" sz="1600" dirty="0" err="1"/>
              <a:t>AudioManager.</a:t>
            </a:r>
            <a:r>
              <a:rPr lang="en-US" sz="1600" i="1" dirty="0" err="1"/>
              <a:t>RINGER_MODE_VIBRATE</a:t>
            </a:r>
            <a:r>
              <a:rPr lang="en-US" sz="1600" dirty="0"/>
              <a:t>){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MainActivity.this,"Now</a:t>
            </a:r>
            <a:r>
              <a:rPr lang="en-US" sz="1600" dirty="0"/>
              <a:t> In vibrate mode", </a:t>
            </a:r>
            <a:r>
              <a:rPr lang="en-US" sz="1600" dirty="0" err="1"/>
              <a:t>Toast.</a:t>
            </a:r>
            <a:r>
              <a:rPr lang="en-US" sz="1600" i="1" dirty="0" err="1"/>
              <a:t>LENGTH_LONG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    else if (mod==</a:t>
            </a:r>
            <a:r>
              <a:rPr lang="en-US" sz="1600" dirty="0" err="1"/>
              <a:t>AudioManager.</a:t>
            </a:r>
            <a:r>
              <a:rPr lang="en-US" sz="1600" i="1" dirty="0" err="1"/>
              <a:t>RINGER_MODE_NORMAL</a:t>
            </a:r>
            <a:r>
              <a:rPr lang="en-US" sz="1600" dirty="0"/>
              <a:t>){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MainActivity.this,"Now</a:t>
            </a:r>
            <a:r>
              <a:rPr lang="en-US" sz="1600" dirty="0"/>
              <a:t> in Ringing mode",</a:t>
            </a:r>
            <a:r>
              <a:rPr lang="en-US" sz="1600" dirty="0" err="1"/>
              <a:t>Toast.</a:t>
            </a:r>
            <a:r>
              <a:rPr lang="en-US" sz="1600" i="1" dirty="0" err="1"/>
              <a:t>LENGTH_LONG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67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Main.activity.xml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447502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="Android Audio Recording"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="30dp"/&gt;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231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Main.activity.xml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404552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/>
              <a:t>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="Mode"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imageView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android:layout_alignParentLeft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android:layout_alignParentStart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="59dp</a:t>
            </a:r>
            <a:r>
              <a:rPr lang="en-US" sz="1600" dirty="0" smtClean="0"/>
              <a:t>"/&gt;</a:t>
            </a:r>
          </a:p>
          <a:p>
            <a:pPr marL="0" indent="0">
              <a:buNone/>
            </a:pPr>
            <a:r>
              <a:rPr lang="en-US" sz="1600" dirty="0"/>
              <a:t>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="Ring"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android:layout_alignTop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147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Main.activity.xml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404552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="Vibrate"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="@+id/button3"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android:layout_alignTop</a:t>
            </a:r>
            <a:r>
              <a:rPr lang="en-US" sz="1600" dirty="0"/>
              <a:t>="@+id/button2"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android:layout_alignRight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android:layout_alignEnd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 smtClean="0"/>
              <a:t>"/&gt;</a:t>
            </a:r>
          </a:p>
          <a:p>
            <a:pPr marL="0" indent="0">
              <a:buNone/>
            </a:pPr>
            <a:r>
              <a:rPr lang="en-US" sz="1600" dirty="0"/>
              <a:t>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="Silent"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="@+id/button4"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="@+id/button2"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android:layout_alignLeft</a:t>
            </a:r>
            <a:r>
              <a:rPr lang="en-US" sz="1600" dirty="0"/>
              <a:t>="@+id/button2"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android:layout_alignStart</a:t>
            </a:r>
            <a:r>
              <a:rPr lang="en-US" sz="1600" dirty="0"/>
              <a:t>="@+id/button2"/&gt;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36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277" t="14154" r="34848" b="6696"/>
          <a:stretch/>
        </p:blipFill>
        <p:spPr>
          <a:xfrm>
            <a:off x="3851563" y="803562"/>
            <a:ext cx="3228110" cy="55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66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Activity_main.java (part1)</vt:lpstr>
      <vt:lpstr>Activity_main.java (part2)</vt:lpstr>
      <vt:lpstr>Activity_main.java (part3)</vt:lpstr>
      <vt:lpstr>Activity_main.java (part4)</vt:lpstr>
      <vt:lpstr>Main.activity.xml (part1)</vt:lpstr>
      <vt:lpstr>Main.activity.xml (part2)</vt:lpstr>
      <vt:lpstr>Main.activity.xml (part3)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24</cp:revision>
  <dcterms:created xsi:type="dcterms:W3CDTF">2019-11-18T08:58:39Z</dcterms:created>
  <dcterms:modified xsi:type="dcterms:W3CDTF">2019-11-23T08:08:54Z</dcterms:modified>
</cp:coreProperties>
</file>