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2.17 Splash Screen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androidManifest.xml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9"/>
            <a:ext cx="7222588" cy="260465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&lt;activity </a:t>
            </a:r>
            <a:r>
              <a:rPr lang="en-US" sz="1600" dirty="0" err="1"/>
              <a:t>android:name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            &lt;intent-filter&gt;</a:t>
            </a:r>
            <a:br>
              <a:rPr lang="en-US" sz="1600" dirty="0"/>
            </a:br>
            <a:r>
              <a:rPr lang="en-US" sz="1600" dirty="0"/>
              <a:t>                &lt;action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android.intent.action.MAIN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&lt;category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android.intent.category.DEFAULT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            &lt;/intent-filter&gt;</a:t>
            </a:r>
            <a:br>
              <a:rPr lang="en-US" sz="1600" dirty="0"/>
            </a:br>
            <a:r>
              <a:rPr lang="en-US" sz="1600" dirty="0"/>
              <a:t>        &lt;/activity&gt;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&lt;/application&gt;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&lt;/manifest&gt;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617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25" t="8767" r="49067" b="12082"/>
          <a:stretch/>
        </p:blipFill>
        <p:spPr>
          <a:xfrm>
            <a:off x="886690" y="969817"/>
            <a:ext cx="2909456" cy="4961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510" t="17470" r="35548" b="3379"/>
          <a:stretch/>
        </p:blipFill>
        <p:spPr>
          <a:xfrm>
            <a:off x="4876799" y="989910"/>
            <a:ext cx="2757056" cy="49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Splash.activity.java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9"/>
            <a:ext cx="7222588" cy="325582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com.example.mysplash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SplashActivity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activity_splash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Splash.activity.java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9"/>
            <a:ext cx="7222588" cy="369916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600" dirty="0"/>
              <a:t>Thread </a:t>
            </a:r>
            <a:r>
              <a:rPr lang="en-US" sz="1600" dirty="0" err="1"/>
              <a:t>splash_screen</a:t>
            </a:r>
            <a:r>
              <a:rPr lang="en-US" sz="1600" dirty="0"/>
              <a:t>= new Thread(){</a:t>
            </a:r>
            <a:br>
              <a:rPr lang="en-US" sz="1600" dirty="0"/>
            </a:br>
            <a:r>
              <a:rPr lang="en-US" sz="1600" dirty="0"/>
              <a:t>            public void run(){</a:t>
            </a:r>
            <a:br>
              <a:rPr lang="en-US" sz="1600" dirty="0"/>
            </a:br>
            <a:r>
              <a:rPr lang="en-US" sz="1600" dirty="0"/>
              <a:t>                try{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i="1" dirty="0"/>
              <a:t>sleep</a:t>
            </a:r>
            <a:r>
              <a:rPr lang="en-US" sz="1600" dirty="0"/>
              <a:t>(2000);</a:t>
            </a:r>
            <a:br>
              <a:rPr lang="en-US" sz="1600" dirty="0"/>
            </a:br>
            <a:r>
              <a:rPr lang="en-US" sz="1600" dirty="0"/>
              <a:t>                }catch (Exception e){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    }finally 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startActivity</a:t>
            </a:r>
            <a:r>
              <a:rPr lang="en-US" sz="1600" dirty="0"/>
              <a:t>(new Intent(</a:t>
            </a:r>
            <a:r>
              <a:rPr lang="en-US" sz="1600" dirty="0" err="1"/>
              <a:t>getApplicationContext</a:t>
            </a:r>
            <a:r>
              <a:rPr lang="en-US" sz="1600" dirty="0"/>
              <a:t>(),</a:t>
            </a:r>
            <a:r>
              <a:rPr lang="en-US" sz="1600" dirty="0" err="1"/>
              <a:t>MainActivity.class</a:t>
            </a:r>
            <a:r>
              <a:rPr lang="en-US" sz="1600" dirty="0"/>
              <a:t>));</a:t>
            </a:r>
            <a:br>
              <a:rPr lang="en-US" sz="1600" dirty="0"/>
            </a:br>
            <a:r>
              <a:rPr lang="en-US" sz="1600" dirty="0"/>
              <a:t>                    finish();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splash_screen.start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7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493222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="Activity Main"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="50dp"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="36dp"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18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394854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="46dp"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RadioButton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="Male"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radioButton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="30dp"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android:checked</a:t>
            </a:r>
            <a:r>
              <a:rPr lang="en-US" sz="1600" dirty="0"/>
              <a:t>="false</a:t>
            </a:r>
            <a:r>
              <a:rPr lang="en-US" sz="1600" dirty="0" smtClean="0"/>
              <a:t>"/&gt;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757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activityMain.xml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2410695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RadioButton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="Female"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="@+id/radioButton2"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android:layout_centerVertical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</a:t>
            </a:r>
            <a:r>
              <a:rPr lang="en-US" sz="1600" dirty="0" err="1"/>
              <a:t>radioButton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android:layout_alignStart</a:t>
            </a:r>
            <a:r>
              <a:rPr lang="en-US" sz="1600" dirty="0"/>
              <a:t>="@+id/</a:t>
            </a:r>
            <a:r>
              <a:rPr lang="en-US" sz="1600" dirty="0" err="1"/>
              <a:t>radioButton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android:checked</a:t>
            </a:r>
            <a:r>
              <a:rPr lang="en-US" sz="1600" dirty="0"/>
              <a:t>="false"/&gt;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509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activitySplash.xml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493222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SplashActivity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="Splash Screen"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="35dp"/&gt;</a:t>
            </a:r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94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activitySplash.xml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9"/>
            <a:ext cx="7222588" cy="254924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ImageView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="500px"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="500px"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android:src</a:t>
            </a:r>
            <a:r>
              <a:rPr lang="en-US" sz="1600" dirty="0"/>
              <a:t>="@</a:t>
            </a:r>
            <a:r>
              <a:rPr lang="en-US" sz="1600" dirty="0" err="1"/>
              <a:t>mipmap</a:t>
            </a:r>
            <a:r>
              <a:rPr lang="en-US" sz="1600" dirty="0"/>
              <a:t>/</a:t>
            </a:r>
            <a:r>
              <a:rPr lang="en-US" sz="1600" dirty="0" err="1"/>
              <a:t>ic_launcher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="137dp"/&gt;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64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androidManifest.xml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4391895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&lt;manifest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package="</a:t>
            </a:r>
            <a:r>
              <a:rPr lang="en-US" sz="1600" dirty="0" err="1"/>
              <a:t>com.example.mysplash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&lt;application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android:allowBackup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android:icon</a:t>
            </a:r>
            <a:r>
              <a:rPr lang="en-US" sz="1600" dirty="0"/>
              <a:t>="@</a:t>
            </a:r>
            <a:r>
              <a:rPr lang="en-US" sz="1600" dirty="0" err="1"/>
              <a:t>mipmap</a:t>
            </a:r>
            <a:r>
              <a:rPr lang="en-US" sz="1600" dirty="0"/>
              <a:t>/</a:t>
            </a:r>
            <a:r>
              <a:rPr lang="en-US" sz="1600" dirty="0" err="1"/>
              <a:t>ic_launcher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android:label</a:t>
            </a:r>
            <a:r>
              <a:rPr lang="en-US" sz="1600" dirty="0"/>
              <a:t>="@string/</a:t>
            </a:r>
            <a:r>
              <a:rPr lang="en-US" sz="1600" dirty="0" err="1"/>
              <a:t>app_name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android:roundIcon</a:t>
            </a:r>
            <a:r>
              <a:rPr lang="en-US" sz="1600" dirty="0"/>
              <a:t>="@</a:t>
            </a:r>
            <a:r>
              <a:rPr lang="en-US" sz="1600" dirty="0" err="1"/>
              <a:t>mipmap</a:t>
            </a:r>
            <a:r>
              <a:rPr lang="en-US" sz="1600" dirty="0"/>
              <a:t>/</a:t>
            </a:r>
            <a:r>
              <a:rPr lang="en-US" sz="1600" dirty="0" err="1"/>
              <a:t>ic_launcher_round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android:supportsRtl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android:theme</a:t>
            </a:r>
            <a:r>
              <a:rPr lang="en-US" sz="1600" dirty="0"/>
              <a:t>="@style/</a:t>
            </a:r>
            <a:r>
              <a:rPr lang="en-US" sz="1600" dirty="0" err="1"/>
              <a:t>AppTheme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        &lt;activity </a:t>
            </a:r>
            <a:r>
              <a:rPr lang="en-US" sz="1600" dirty="0" err="1"/>
              <a:t>android:name</a:t>
            </a:r>
            <a:r>
              <a:rPr lang="en-US" sz="1600" dirty="0"/>
              <a:t>=".</a:t>
            </a:r>
            <a:r>
              <a:rPr lang="en-US" sz="1600" dirty="0" err="1"/>
              <a:t>SplashActivity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            &lt;intent-filter&gt;</a:t>
            </a:r>
            <a:br>
              <a:rPr lang="en-US" sz="1600" dirty="0"/>
            </a:br>
            <a:r>
              <a:rPr lang="en-US" sz="1600" dirty="0"/>
              <a:t>                &lt;action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android.intent.action.MAIN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&lt;category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android.intent.category.LAUNCHER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            &lt;/intent-filter&gt;</a:t>
            </a:r>
            <a:br>
              <a:rPr lang="en-US" sz="1600" dirty="0"/>
            </a:br>
            <a:r>
              <a:rPr lang="en-US" sz="1600" dirty="0"/>
              <a:t>        &lt;/activity&gt;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969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91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Splash.activity.java (part1)</vt:lpstr>
      <vt:lpstr>Splash.activity.java (part2)</vt:lpstr>
      <vt:lpstr>activityMain.xml (part1)</vt:lpstr>
      <vt:lpstr>activityMain.xml (part2)</vt:lpstr>
      <vt:lpstr>activityMain.xml (part3)</vt:lpstr>
      <vt:lpstr>activitySplash.xml (part1)</vt:lpstr>
      <vt:lpstr>activitySplash.xml (part2)</vt:lpstr>
      <vt:lpstr>androidManifest.xml (part1)</vt:lpstr>
      <vt:lpstr>androidManifest.xml (part2)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26</cp:revision>
  <dcterms:created xsi:type="dcterms:W3CDTF">2019-11-18T08:58:39Z</dcterms:created>
  <dcterms:modified xsi:type="dcterms:W3CDTF">2019-11-24T15:58:46Z</dcterms:modified>
</cp:coreProperties>
</file>