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8E283-1AB4-446D-A37F-9F2AA5177B0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E5BEE-4B76-4A44-8BB0-675CE498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7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E5BEE-4B76-4A44-8BB0-675CE498BD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5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0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1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6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711" y="81481"/>
            <a:ext cx="8718487" cy="1367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2.18 My Player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7655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mainActivity.xml </a:t>
            </a:r>
            <a:r>
              <a:rPr lang="en-US" dirty="0" smtClean="0"/>
              <a:t>(</a:t>
            </a:r>
            <a:r>
              <a:rPr lang="en-US" dirty="0" smtClean="0"/>
              <a:t>part1)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33052"/>
            <a:ext cx="7222588" cy="4932221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&lt;?xml version="1.0" encoding="utf-8"?&gt;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RelativeLayout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xmlns:android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/res/android"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xmlns:app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/res-auto"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xmlns:tools</a:t>
            </a:r>
            <a:r>
              <a:rPr lang="en-US" sz="1600" dirty="0"/>
              <a:t>="http://schemas.android.com/tools"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android:paddingBottom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activity_vertical_margin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android:paddingTop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activity_vertical_margin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android:paddingRight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activity_horizontal_margin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android:paddingLeft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activity_horizontal_margin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tools:context</a:t>
            </a:r>
            <a:r>
              <a:rPr lang="en-US" sz="1600" dirty="0"/>
              <a:t>=".</a:t>
            </a:r>
            <a:r>
              <a:rPr lang="en-US" sz="1600" dirty="0" err="1"/>
              <a:t>MainActivity</a:t>
            </a:r>
            <a:r>
              <a:rPr lang="en-US" sz="1600" dirty="0"/>
              <a:t>"&gt;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 err="1"/>
              <a:t>TextView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textview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android:layout_alignParentTop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android:layout_centerHorizontal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="Music Player"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android:textSize</a:t>
            </a:r>
            <a:r>
              <a:rPr lang="en-US" sz="1600" dirty="0"/>
              <a:t>="35dp"/&gt;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702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mainActivity.xml </a:t>
            </a:r>
            <a:r>
              <a:rPr lang="en-US" dirty="0" smtClean="0"/>
              <a:t>(</a:t>
            </a:r>
            <a:r>
              <a:rPr lang="en-US" dirty="0" smtClean="0"/>
              <a:t>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33052"/>
            <a:ext cx="7222588" cy="3976257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ImageView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imageView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android:src</a:t>
            </a:r>
            <a:r>
              <a:rPr lang="en-US" sz="1600" dirty="0"/>
              <a:t>="@</a:t>
            </a:r>
            <a:r>
              <a:rPr lang="en-US" sz="1600" dirty="0" err="1"/>
              <a:t>mipmap</a:t>
            </a:r>
            <a:r>
              <a:rPr lang="en-US" sz="1600" dirty="0"/>
              <a:t>/</a:t>
            </a:r>
            <a:r>
              <a:rPr lang="en-US" sz="1600" dirty="0" err="1"/>
              <a:t>ic_launcher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android:layout_below</a:t>
            </a:r>
            <a:r>
              <a:rPr lang="en-US" sz="1600" dirty="0"/>
              <a:t>="@+id/</a:t>
            </a:r>
            <a:r>
              <a:rPr lang="en-US" sz="1600" dirty="0" err="1"/>
              <a:t>textview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android:layout_centerHorizontal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android:layout_marginTop</a:t>
            </a:r>
            <a:r>
              <a:rPr lang="en-US" sz="1600" dirty="0"/>
              <a:t>="137dp</a:t>
            </a:r>
            <a:r>
              <a:rPr lang="en-US" sz="1600" dirty="0" smtClean="0"/>
              <a:t>"/&gt;</a:t>
            </a:r>
          </a:p>
          <a:p>
            <a:pPr marL="0" indent="0">
              <a:buNone/>
            </a:pPr>
            <a:r>
              <a:rPr lang="en-US" sz="1600" dirty="0"/>
              <a:t>&lt;Button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="@+id/button"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</a:t>
            </a:r>
            <a:r>
              <a:rPr lang="en-US" sz="1600" dirty="0" err="1"/>
              <a:t>Fwd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android:layout_alignParentBottom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android:layout_alignRight</a:t>
            </a:r>
            <a:r>
              <a:rPr lang="en-US" sz="1600" dirty="0"/>
              <a:t>="@+id/textView2"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android:layout_alignEnd</a:t>
            </a:r>
            <a:r>
              <a:rPr lang="en-US" sz="1600" dirty="0"/>
              <a:t>="@+id/textView2"/&gt;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2206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mainActivity.xml </a:t>
            </a:r>
            <a:r>
              <a:rPr lang="en-US" dirty="0" smtClean="0"/>
              <a:t>(</a:t>
            </a:r>
            <a:r>
              <a:rPr lang="en-US" dirty="0" smtClean="0"/>
              <a:t>part3)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33052"/>
            <a:ext cx="7222588" cy="4017821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&lt;Button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="@+id/button2"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="Pause"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android:layout_alignParentBottom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android:layout_alignRight</a:t>
            </a:r>
            <a:r>
              <a:rPr lang="en-US" sz="1600" dirty="0"/>
              <a:t>="@+id/</a:t>
            </a:r>
            <a:r>
              <a:rPr lang="en-US" sz="1600" dirty="0" err="1"/>
              <a:t>imageView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android:layout_alignEnd</a:t>
            </a:r>
            <a:r>
              <a:rPr lang="en-US" sz="1600" dirty="0"/>
              <a:t>="@+id/</a:t>
            </a:r>
            <a:r>
              <a:rPr lang="en-US" sz="1600" dirty="0" err="1"/>
              <a:t>imageView</a:t>
            </a:r>
            <a:r>
              <a:rPr lang="en-US" sz="1600" dirty="0"/>
              <a:t>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&lt;Button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="@+id/button3"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="Play"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android:layout_below</a:t>
            </a:r>
            <a:r>
              <a:rPr lang="en-US" sz="1600" dirty="0"/>
              <a:t>="@+id/</a:t>
            </a:r>
            <a:r>
              <a:rPr lang="en-US" sz="1600" dirty="0" err="1"/>
              <a:t>seekBar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android:layout_alignRight</a:t>
            </a:r>
            <a:r>
              <a:rPr lang="en-US" sz="1600" dirty="0"/>
              <a:t>="@+id/</a:t>
            </a:r>
            <a:r>
              <a:rPr lang="en-US" sz="1600" dirty="0" err="1"/>
              <a:t>seekBar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android:layout_alignEnd</a:t>
            </a:r>
            <a:r>
              <a:rPr lang="en-US" sz="1600" dirty="0"/>
              <a:t>="@+id/</a:t>
            </a:r>
            <a:r>
              <a:rPr lang="en-US" sz="1600" dirty="0" err="1"/>
              <a:t>seekBar</a:t>
            </a:r>
            <a:r>
              <a:rPr lang="en-US" sz="1600" dirty="0" smtClean="0"/>
              <a:t>"/&gt;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2236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mainActivity.xml </a:t>
            </a:r>
            <a:r>
              <a:rPr lang="en-US" dirty="0" smtClean="0"/>
              <a:t>(</a:t>
            </a:r>
            <a:r>
              <a:rPr lang="en-US" dirty="0" smtClean="0"/>
              <a:t>part4)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33052"/>
            <a:ext cx="7222588" cy="4308766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&lt;Button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="@+id/button4"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android:layout_toEndOf</a:t>
            </a:r>
            <a:r>
              <a:rPr lang="en-US" sz="1600" dirty="0"/>
              <a:t>="@+id/</a:t>
            </a:r>
            <a:r>
              <a:rPr lang="en-US" sz="1600" dirty="0" err="1"/>
              <a:t>seekBar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</a:t>
            </a:r>
            <a:r>
              <a:rPr lang="en-US" sz="1600" dirty="0" err="1"/>
              <a:t>Rew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android:layout_alignTop</a:t>
            </a:r>
            <a:r>
              <a:rPr lang="en-US" sz="1600" dirty="0"/>
              <a:t>="@+id/button3"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android:layout_toRightOf</a:t>
            </a:r>
            <a:r>
              <a:rPr lang="en-US" sz="1600" dirty="0"/>
              <a:t>="@+id/</a:t>
            </a:r>
            <a:r>
              <a:rPr lang="en-US" sz="1600" dirty="0" err="1"/>
              <a:t>seekBar</a:t>
            </a:r>
            <a:r>
              <a:rPr lang="en-US" sz="1600" dirty="0"/>
              <a:t>"/&gt;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SeekBar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seekBar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android:layout_above</a:t>
            </a:r>
            <a:r>
              <a:rPr lang="en-US" sz="1600" dirty="0"/>
              <a:t>="@+id/button"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android:layout_alignEnd</a:t>
            </a:r>
            <a:r>
              <a:rPr lang="en-US" sz="1600" dirty="0"/>
              <a:t>="@+id/</a:t>
            </a:r>
            <a:r>
              <a:rPr lang="en-US" sz="1600" dirty="0" err="1"/>
              <a:t>textview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android:layout_alignLeft</a:t>
            </a:r>
            <a:r>
              <a:rPr lang="en-US" sz="1600" dirty="0"/>
              <a:t>="@+id/</a:t>
            </a:r>
            <a:r>
              <a:rPr lang="en-US" sz="1600" dirty="0" err="1"/>
              <a:t>textview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android:layout_alignRight</a:t>
            </a:r>
            <a:r>
              <a:rPr lang="en-US" sz="1600" dirty="0"/>
              <a:t>="@+id/</a:t>
            </a:r>
            <a:r>
              <a:rPr lang="en-US" sz="1600" dirty="0" err="1"/>
              <a:t>textview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android:layout_alignStart</a:t>
            </a:r>
            <a:r>
              <a:rPr lang="en-US" sz="1600" dirty="0"/>
              <a:t>="@+id/</a:t>
            </a:r>
            <a:r>
              <a:rPr lang="en-US" sz="1600" dirty="0" err="1"/>
              <a:t>textview</a:t>
            </a:r>
            <a:r>
              <a:rPr lang="en-US" sz="1600" dirty="0"/>
              <a:t>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15457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mainActivity.xml </a:t>
            </a:r>
            <a:r>
              <a:rPr lang="en-US" dirty="0" smtClean="0"/>
              <a:t>(</a:t>
            </a:r>
            <a:r>
              <a:rPr lang="en-US" dirty="0" smtClean="0"/>
              <a:t>part5)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33052"/>
            <a:ext cx="7222588" cy="4308766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&lt;</a:t>
            </a:r>
            <a:r>
              <a:rPr lang="en-US" sz="1600" dirty="0" err="1"/>
              <a:t>TextView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="@+id/textView2"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android:layout_above</a:t>
            </a:r>
            <a:r>
              <a:rPr lang="en-US" sz="1600" dirty="0"/>
              <a:t>="@+id/</a:t>
            </a:r>
            <a:r>
              <a:rPr lang="en-US" sz="1600" dirty="0" err="1"/>
              <a:t>seekBar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="Small Text"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android:textAppearance</a:t>
            </a:r>
            <a:r>
              <a:rPr lang="en-US" sz="1600" dirty="0"/>
              <a:t>="?</a:t>
            </a:r>
            <a:r>
              <a:rPr lang="en-US" sz="1600" dirty="0" err="1"/>
              <a:t>android:attr</a:t>
            </a:r>
            <a:r>
              <a:rPr lang="en-US" sz="1600" dirty="0"/>
              <a:t>/</a:t>
            </a:r>
            <a:r>
              <a:rPr lang="en-US" sz="1600" dirty="0" err="1"/>
              <a:t>textAppearanceSmall</a:t>
            </a:r>
            <a:r>
              <a:rPr lang="en-US" sz="1600" dirty="0" smtClean="0"/>
              <a:t>"/&gt;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600" dirty="0"/>
              <a:t>&lt;</a:t>
            </a:r>
            <a:r>
              <a:rPr lang="en-US" sz="1600" dirty="0" err="1"/>
              <a:t>TextView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="@+id/textView3"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android:layout_above</a:t>
            </a:r>
            <a:r>
              <a:rPr lang="en-US" sz="1600" dirty="0"/>
              <a:t>="@+id/</a:t>
            </a:r>
            <a:r>
              <a:rPr lang="en-US" sz="1600" dirty="0" err="1"/>
              <a:t>seekBar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android:layout_alignEnd</a:t>
            </a:r>
            <a:r>
              <a:rPr lang="en-US" sz="1600" dirty="0"/>
              <a:t>="@+id/button4"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android:layout_alignRight</a:t>
            </a:r>
            <a:r>
              <a:rPr lang="en-US" sz="1600" dirty="0"/>
              <a:t>="@+id/button4"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="Small Text"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android:textAppearance</a:t>
            </a:r>
            <a:r>
              <a:rPr lang="en-US" sz="1600" dirty="0"/>
              <a:t>="?</a:t>
            </a:r>
            <a:r>
              <a:rPr lang="en-US" sz="1600" dirty="0" err="1"/>
              <a:t>android:attr</a:t>
            </a:r>
            <a:r>
              <a:rPr lang="en-US" sz="1600" dirty="0"/>
              <a:t>/</a:t>
            </a:r>
            <a:r>
              <a:rPr lang="en-US" sz="1600" dirty="0" err="1"/>
              <a:t>textAppearanceSmall</a:t>
            </a:r>
            <a:r>
              <a:rPr lang="en-US" sz="1600" dirty="0"/>
              <a:t>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0316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mainActivity.xml </a:t>
            </a:r>
            <a:r>
              <a:rPr lang="en-US" dirty="0" smtClean="0"/>
              <a:t>(</a:t>
            </a:r>
            <a:r>
              <a:rPr lang="en-US" dirty="0" smtClean="0"/>
              <a:t>part6)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33052"/>
            <a:ext cx="7222588" cy="2493821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TextView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="@+id/textView4"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android:layout_alignBaseline</a:t>
            </a:r>
            <a:r>
              <a:rPr lang="en-US" sz="1600" dirty="0"/>
              <a:t>="@+id/textView2"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android:layout_alignBottom</a:t>
            </a:r>
            <a:r>
              <a:rPr lang="en-US" sz="1600" dirty="0"/>
              <a:t>="@+id/textView2"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android:layout_centerHorizontal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="Medium Text"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android:textAppearance</a:t>
            </a:r>
            <a:r>
              <a:rPr lang="en-US" sz="1600" dirty="0"/>
              <a:t>="?</a:t>
            </a:r>
            <a:r>
              <a:rPr lang="en-US" sz="1600" dirty="0" err="1"/>
              <a:t>android:attr</a:t>
            </a:r>
            <a:r>
              <a:rPr lang="en-US" sz="1600" dirty="0"/>
              <a:t>/</a:t>
            </a:r>
            <a:r>
              <a:rPr lang="en-US" sz="1600" dirty="0" err="1"/>
              <a:t>textAppearanceMedium</a:t>
            </a:r>
            <a:r>
              <a:rPr lang="en-US" sz="1600" dirty="0"/>
              <a:t>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 err="1"/>
              <a:t>RelativeLayout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5387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0420" t="11668" r="44173" b="10010"/>
          <a:stretch/>
        </p:blipFill>
        <p:spPr>
          <a:xfrm>
            <a:off x="3560617" y="526473"/>
            <a:ext cx="3477492" cy="602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4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activityMain.java </a:t>
            </a:r>
            <a:r>
              <a:rPr lang="en-US" dirty="0" smtClean="0"/>
              <a:t>(</a:t>
            </a:r>
            <a:r>
              <a:rPr lang="en-US" dirty="0" smtClean="0"/>
              <a:t>part1)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68578"/>
            <a:ext cx="7222588" cy="4890658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package </a:t>
            </a:r>
            <a:r>
              <a:rPr lang="en-US" sz="1600" dirty="0" err="1"/>
              <a:t>com.example.myplayer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android.media.MediaPlayer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android.os.Bundle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com.google.android.material.floatingactionbutton.FloatingActionButton;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com.google.android.material.snackbar.Snackbar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androidx.appcompat.app.AppCompatActivity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androidx.appcompat.widget.Toolbar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android.os.Handler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android.view.View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android.view.Menu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android.view.MenuItem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android.widget.Button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android.widget.ImageView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android.widget.SeekBar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android.widget.TextView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android.widget.Toast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java.util.concurrent.TimeUnit</a:t>
            </a:r>
            <a:r>
              <a:rPr lang="en-US" sz="1600" dirty="0"/>
              <a:t>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987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activityMain.java </a:t>
            </a:r>
            <a:r>
              <a:rPr lang="en-US" dirty="0" smtClean="0"/>
              <a:t>(</a:t>
            </a:r>
            <a:r>
              <a:rPr lang="en-US" dirty="0" smtClean="0"/>
              <a:t>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68578"/>
            <a:ext cx="7222588" cy="4197931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MainActivity</a:t>
            </a:r>
            <a:r>
              <a:rPr lang="en-US" sz="1600" dirty="0"/>
              <a:t> extends </a:t>
            </a:r>
            <a:r>
              <a:rPr lang="en-US" sz="1600" dirty="0" err="1"/>
              <a:t>AppCompatActivity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private Button b1,b2,b3,b4;</a:t>
            </a:r>
            <a:br>
              <a:rPr lang="en-US" sz="1600" dirty="0"/>
            </a:br>
            <a:r>
              <a:rPr lang="en-US" sz="1600" dirty="0"/>
              <a:t>    private </a:t>
            </a:r>
            <a:r>
              <a:rPr lang="en-US" sz="1600" dirty="0" err="1"/>
              <a:t>ImageView</a:t>
            </a:r>
            <a:r>
              <a:rPr lang="en-US" sz="1600" dirty="0"/>
              <a:t> iv;</a:t>
            </a:r>
            <a:br>
              <a:rPr lang="en-US" sz="1600" dirty="0"/>
            </a:br>
            <a:r>
              <a:rPr lang="en-US" sz="1600" dirty="0"/>
              <a:t>    private </a:t>
            </a:r>
            <a:r>
              <a:rPr lang="en-US" sz="1600" dirty="0" err="1"/>
              <a:t>MediaPlayer</a:t>
            </a:r>
            <a:r>
              <a:rPr lang="en-US" sz="1600" dirty="0"/>
              <a:t> </a:t>
            </a:r>
            <a:r>
              <a:rPr lang="en-US" sz="1600" dirty="0" err="1"/>
              <a:t>mediaPlayer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private double </a:t>
            </a:r>
            <a:r>
              <a:rPr lang="en-US" sz="1600" dirty="0" err="1"/>
              <a:t>startTime</a:t>
            </a:r>
            <a:r>
              <a:rPr lang="en-US" sz="1600" dirty="0"/>
              <a:t>=0;</a:t>
            </a:r>
            <a:br>
              <a:rPr lang="en-US" sz="1600" dirty="0"/>
            </a:br>
            <a:r>
              <a:rPr lang="en-US" sz="1600" dirty="0"/>
              <a:t>    private double </a:t>
            </a:r>
            <a:r>
              <a:rPr lang="en-US" sz="1600" dirty="0" err="1"/>
              <a:t>finalTime</a:t>
            </a:r>
            <a:r>
              <a:rPr lang="en-US" sz="1600" dirty="0"/>
              <a:t>=0;</a:t>
            </a:r>
            <a:br>
              <a:rPr lang="en-US" sz="1600" dirty="0"/>
            </a:br>
            <a:r>
              <a:rPr lang="en-US" sz="1600" dirty="0"/>
              <a:t>    private Handler </a:t>
            </a:r>
            <a:r>
              <a:rPr lang="en-US" sz="1600" dirty="0" err="1"/>
              <a:t>myHandler</a:t>
            </a:r>
            <a:r>
              <a:rPr lang="en-US" sz="1600" dirty="0"/>
              <a:t> = new Handler();</a:t>
            </a:r>
            <a:br>
              <a:rPr lang="en-US" sz="1600" dirty="0"/>
            </a:br>
            <a:r>
              <a:rPr lang="en-US" sz="1600" dirty="0"/>
              <a:t>    private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forwardTime</a:t>
            </a:r>
            <a:r>
              <a:rPr lang="en-US" sz="1600" dirty="0"/>
              <a:t> = 5000;</a:t>
            </a:r>
            <a:br>
              <a:rPr lang="en-US" sz="1600" dirty="0"/>
            </a:br>
            <a:r>
              <a:rPr lang="en-US" sz="1600" dirty="0"/>
              <a:t>    private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backwardTime</a:t>
            </a:r>
            <a:r>
              <a:rPr lang="en-US" sz="1600" dirty="0"/>
              <a:t> = 5000;</a:t>
            </a:r>
            <a:br>
              <a:rPr lang="en-US" sz="1600" dirty="0"/>
            </a:br>
            <a:r>
              <a:rPr lang="en-US" sz="1600" dirty="0"/>
              <a:t>    private </a:t>
            </a:r>
            <a:r>
              <a:rPr lang="en-US" sz="1600" dirty="0" err="1"/>
              <a:t>SeekBar</a:t>
            </a:r>
            <a:r>
              <a:rPr lang="en-US" sz="1600" dirty="0"/>
              <a:t> </a:t>
            </a:r>
            <a:r>
              <a:rPr lang="en-US" sz="1600" dirty="0" err="1"/>
              <a:t>seekbar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private </a:t>
            </a:r>
            <a:r>
              <a:rPr lang="en-US" sz="1600" dirty="0" err="1"/>
              <a:t>TextView</a:t>
            </a:r>
            <a:r>
              <a:rPr lang="en-US" sz="1600" dirty="0"/>
              <a:t> tx1,tx2,tx3;</a:t>
            </a:r>
            <a:br>
              <a:rPr lang="en-US" sz="1600" dirty="0"/>
            </a:br>
            <a:r>
              <a:rPr lang="en-US" sz="1600" dirty="0"/>
              <a:t>    private static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i="1" dirty="0" err="1"/>
              <a:t>oneTimeOnly</a:t>
            </a:r>
            <a:r>
              <a:rPr lang="en-US" sz="1600" i="1" dirty="0"/>
              <a:t> </a:t>
            </a:r>
            <a:r>
              <a:rPr lang="en-US" sz="1600" dirty="0"/>
              <a:t>=0;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@Override</a:t>
            </a:r>
            <a:br>
              <a:rPr lang="en-US" sz="1600" dirty="0"/>
            </a:br>
            <a:r>
              <a:rPr lang="en-US" sz="1600" dirty="0"/>
              <a:t>    protected void </a:t>
            </a:r>
            <a:r>
              <a:rPr lang="en-US" sz="1600" dirty="0" err="1"/>
              <a:t>onCreate</a:t>
            </a:r>
            <a:r>
              <a:rPr lang="en-US" sz="1600" dirty="0"/>
              <a:t>(Bundle </a:t>
            </a:r>
            <a:r>
              <a:rPr lang="en-US" sz="1600" dirty="0" err="1"/>
              <a:t>savedInstanceState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super.onCreate</a:t>
            </a:r>
            <a:r>
              <a:rPr lang="en-US" sz="1600" dirty="0"/>
              <a:t>(</a:t>
            </a:r>
            <a:r>
              <a:rPr lang="en-US" sz="1600" dirty="0" err="1"/>
              <a:t>savedInstanceState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setContentView</a:t>
            </a:r>
            <a:r>
              <a:rPr lang="en-US" sz="1600" dirty="0"/>
              <a:t>(</a:t>
            </a:r>
            <a:r>
              <a:rPr lang="en-US" sz="1600" dirty="0" err="1"/>
              <a:t>R.layout.</a:t>
            </a:r>
            <a:r>
              <a:rPr lang="en-US" sz="1600" i="1" dirty="0" err="1"/>
              <a:t>activity_main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1808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activityMain.java </a:t>
            </a:r>
            <a:r>
              <a:rPr lang="en-US" dirty="0" smtClean="0"/>
              <a:t>(</a:t>
            </a:r>
            <a:r>
              <a:rPr lang="en-US" dirty="0" smtClean="0"/>
              <a:t>part3)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68578"/>
            <a:ext cx="7222588" cy="4724404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600" dirty="0"/>
              <a:t>b1 = (Button)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button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smtClean="0"/>
              <a:t>b2 </a:t>
            </a:r>
            <a:r>
              <a:rPr lang="en-US" sz="1600" dirty="0"/>
              <a:t>= (Button) </a:t>
            </a:r>
            <a:r>
              <a:rPr lang="en-US" sz="1600" dirty="0" err="1" smtClean="0"/>
              <a:t>findViewById</a:t>
            </a:r>
            <a:r>
              <a:rPr lang="en-US" sz="1600" dirty="0" smtClean="0"/>
              <a:t>(R.id.</a:t>
            </a:r>
            <a:r>
              <a:rPr lang="en-US" sz="1600" i="1" dirty="0" smtClean="0"/>
              <a:t>button2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dirty="0" smtClean="0"/>
              <a:t>b3 </a:t>
            </a:r>
            <a:r>
              <a:rPr lang="en-US" sz="1600" dirty="0"/>
              <a:t>= (Button) </a:t>
            </a:r>
            <a:r>
              <a:rPr lang="en-US" sz="1600" dirty="0" err="1"/>
              <a:t>findViewById</a:t>
            </a:r>
            <a:r>
              <a:rPr lang="en-US" sz="1600" dirty="0"/>
              <a:t>(R.id.</a:t>
            </a:r>
            <a:r>
              <a:rPr lang="en-US" sz="1600" i="1" dirty="0"/>
              <a:t>button3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smtClean="0"/>
              <a:t>b4 </a:t>
            </a:r>
            <a:r>
              <a:rPr lang="en-US" sz="1600" dirty="0"/>
              <a:t>= (Button) </a:t>
            </a:r>
            <a:r>
              <a:rPr lang="en-US" sz="1600" dirty="0" err="1"/>
              <a:t>findViewById</a:t>
            </a:r>
            <a:r>
              <a:rPr lang="en-US" sz="1600" dirty="0"/>
              <a:t>(R.id.</a:t>
            </a:r>
            <a:r>
              <a:rPr lang="en-US" sz="1600" i="1" dirty="0"/>
              <a:t>button4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smtClean="0"/>
              <a:t>iv </a:t>
            </a:r>
            <a:r>
              <a:rPr lang="en-US" sz="1600" dirty="0"/>
              <a:t>= (</a:t>
            </a:r>
            <a:r>
              <a:rPr lang="en-US" sz="1600" dirty="0" err="1"/>
              <a:t>ImageView</a:t>
            </a:r>
            <a:r>
              <a:rPr lang="en-US" sz="1600" dirty="0"/>
              <a:t>)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imageView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tx1 </a:t>
            </a:r>
            <a:r>
              <a:rPr lang="en-US" sz="1600" dirty="0"/>
              <a:t>= (</a:t>
            </a:r>
            <a:r>
              <a:rPr lang="en-US" sz="1600" dirty="0" err="1"/>
              <a:t>TextView</a:t>
            </a:r>
            <a:r>
              <a:rPr lang="en-US" sz="1600" dirty="0"/>
              <a:t>) </a:t>
            </a:r>
            <a:r>
              <a:rPr lang="en-US" sz="1600" dirty="0" err="1"/>
              <a:t>findViewById</a:t>
            </a:r>
            <a:r>
              <a:rPr lang="en-US" sz="1600" dirty="0"/>
              <a:t>(R.id.</a:t>
            </a:r>
            <a:r>
              <a:rPr lang="en-US" sz="1600" i="1" dirty="0"/>
              <a:t>textView2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smtClean="0"/>
              <a:t>tx2 </a:t>
            </a:r>
            <a:r>
              <a:rPr lang="en-US" sz="1600" dirty="0"/>
              <a:t>= (</a:t>
            </a:r>
            <a:r>
              <a:rPr lang="en-US" sz="1600" dirty="0" err="1"/>
              <a:t>TextView</a:t>
            </a:r>
            <a:r>
              <a:rPr lang="en-US" sz="1600" dirty="0"/>
              <a:t>) </a:t>
            </a:r>
            <a:r>
              <a:rPr lang="en-US" sz="1600" dirty="0" err="1"/>
              <a:t>findViewById</a:t>
            </a:r>
            <a:r>
              <a:rPr lang="en-US" sz="1600" dirty="0"/>
              <a:t>(R.id.</a:t>
            </a:r>
            <a:r>
              <a:rPr lang="en-US" sz="1600" i="1" dirty="0"/>
              <a:t>textView3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smtClean="0"/>
              <a:t>tx3 </a:t>
            </a:r>
            <a:r>
              <a:rPr lang="en-US" sz="1600" dirty="0"/>
              <a:t>= (</a:t>
            </a:r>
            <a:r>
              <a:rPr lang="en-US" sz="1600" dirty="0" err="1"/>
              <a:t>TextView</a:t>
            </a:r>
            <a:r>
              <a:rPr lang="en-US" sz="1600" dirty="0"/>
              <a:t>) </a:t>
            </a:r>
            <a:r>
              <a:rPr lang="en-US" sz="1600" dirty="0" err="1"/>
              <a:t>findViewById</a:t>
            </a:r>
            <a:r>
              <a:rPr lang="en-US" sz="1600" dirty="0"/>
              <a:t>(R.id.</a:t>
            </a:r>
            <a:r>
              <a:rPr lang="en-US" sz="1600" i="1" dirty="0"/>
              <a:t>textView4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smtClean="0"/>
              <a:t>tx3.setText</a:t>
            </a:r>
            <a:r>
              <a:rPr lang="en-US" sz="1600" dirty="0"/>
              <a:t>("song.mp3");</a:t>
            </a:r>
            <a:br>
              <a:rPr lang="en-US" sz="1600" dirty="0"/>
            </a:br>
            <a:r>
              <a:rPr lang="en-US" sz="1600" dirty="0"/>
              <a:t>        </a:t>
            </a:r>
            <a:br>
              <a:rPr lang="en-US" sz="1600" dirty="0"/>
            </a:br>
            <a:r>
              <a:rPr lang="en-US" sz="1600" dirty="0" err="1" smtClean="0"/>
              <a:t>mediaPlayer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MediaPlayer.</a:t>
            </a:r>
            <a:r>
              <a:rPr lang="en-US" sz="1600" i="1" dirty="0" err="1"/>
              <a:t>create</a:t>
            </a:r>
            <a:r>
              <a:rPr lang="en-US" sz="1600" dirty="0"/>
              <a:t>(this, </a:t>
            </a:r>
            <a:r>
              <a:rPr lang="en-US" sz="1600" dirty="0" err="1"/>
              <a:t>R.raw.</a:t>
            </a:r>
            <a:r>
              <a:rPr lang="en-US" sz="1600" i="1" dirty="0" err="1"/>
              <a:t>song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err="1" smtClean="0"/>
              <a:t>seekbar</a:t>
            </a:r>
            <a:r>
              <a:rPr lang="en-US" sz="1600" dirty="0"/>
              <a:t>=(</a:t>
            </a:r>
            <a:r>
              <a:rPr lang="en-US" sz="1600" dirty="0" err="1"/>
              <a:t>SeekBar</a:t>
            </a:r>
            <a:r>
              <a:rPr lang="en-US" sz="1600" dirty="0"/>
              <a:t>)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seekBar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err="1" smtClean="0"/>
              <a:t>seekbar.setClickable</a:t>
            </a:r>
            <a:r>
              <a:rPr lang="en-US" sz="1600" dirty="0" smtClean="0"/>
              <a:t>(false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smtClean="0"/>
              <a:t>b2.setEnabled(false);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b1.setOnClickListener(new </a:t>
            </a:r>
            <a:r>
              <a:rPr lang="en-US" sz="1600" dirty="0" err="1"/>
              <a:t>View.OnClickListener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    @Override</a:t>
            </a:r>
            <a:br>
              <a:rPr lang="en-US" sz="1600" dirty="0"/>
            </a:br>
            <a:r>
              <a:rPr lang="en-US" sz="1600" dirty="0"/>
              <a:t>            public void </a:t>
            </a:r>
            <a:r>
              <a:rPr lang="en-US" sz="1600" dirty="0" err="1"/>
              <a:t>onClick</a:t>
            </a:r>
            <a:r>
              <a:rPr lang="en-US" sz="1600" dirty="0"/>
              <a:t>(View v) {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int</a:t>
            </a:r>
            <a:r>
              <a:rPr lang="en-US" sz="1600" dirty="0"/>
              <a:t> temp = (</a:t>
            </a:r>
            <a:r>
              <a:rPr lang="en-US" sz="1600" dirty="0" err="1"/>
              <a:t>int</a:t>
            </a:r>
            <a:r>
              <a:rPr lang="en-US" sz="1600" dirty="0"/>
              <a:t>)</a:t>
            </a:r>
            <a:r>
              <a:rPr lang="en-US" sz="1600" dirty="0" err="1"/>
              <a:t>startTime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722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activityMain.java </a:t>
            </a:r>
            <a:r>
              <a:rPr lang="en-US" dirty="0" smtClean="0"/>
              <a:t>(</a:t>
            </a:r>
            <a:r>
              <a:rPr lang="en-US" dirty="0" smtClean="0"/>
              <a:t>part4)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33051"/>
            <a:ext cx="7222588" cy="5472549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600" dirty="0"/>
              <a:t> if ((</a:t>
            </a:r>
            <a:r>
              <a:rPr lang="en-US" sz="1600" dirty="0" err="1"/>
              <a:t>temp+forwardTime</a:t>
            </a:r>
            <a:r>
              <a:rPr lang="en-US" sz="1600" dirty="0"/>
              <a:t>)&lt;=</a:t>
            </a:r>
            <a:r>
              <a:rPr lang="en-US" sz="1600" dirty="0" err="1"/>
              <a:t>finalTime</a:t>
            </a:r>
            <a:r>
              <a:rPr lang="en-US" sz="1600" dirty="0"/>
              <a:t>){</a:t>
            </a:r>
            <a:br>
              <a:rPr lang="en-US" sz="1600" dirty="0"/>
            </a:br>
            <a:r>
              <a:rPr lang="en-US" sz="1600" dirty="0"/>
              <a:t>                    </a:t>
            </a:r>
            <a:r>
              <a:rPr lang="en-US" sz="1600" dirty="0" err="1"/>
              <a:t>startTime</a:t>
            </a:r>
            <a:r>
              <a:rPr lang="en-US" sz="1600" dirty="0"/>
              <a:t> = </a:t>
            </a:r>
            <a:r>
              <a:rPr lang="en-US" sz="1600" dirty="0" err="1"/>
              <a:t>startTime</a:t>
            </a:r>
            <a:r>
              <a:rPr lang="en-US" sz="1600" dirty="0"/>
              <a:t> + </a:t>
            </a:r>
            <a:r>
              <a:rPr lang="en-US" sz="1600" dirty="0" err="1"/>
              <a:t>forwardTime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                </a:t>
            </a:r>
            <a:r>
              <a:rPr lang="en-US" sz="1600" dirty="0" err="1"/>
              <a:t>mediaPlayer.seekTo</a:t>
            </a:r>
            <a:r>
              <a:rPr lang="en-US" sz="1600" dirty="0"/>
              <a:t>((</a:t>
            </a:r>
            <a:r>
              <a:rPr lang="en-US" sz="1600" dirty="0" err="1"/>
              <a:t>int</a:t>
            </a:r>
            <a:r>
              <a:rPr lang="en-US" sz="1600" dirty="0"/>
              <a:t>) </a:t>
            </a:r>
            <a:r>
              <a:rPr lang="en-US" sz="1600" dirty="0" err="1"/>
              <a:t>startTime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            </a:t>
            </a:r>
            <a:r>
              <a:rPr lang="en-US" sz="1600" dirty="0" err="1"/>
              <a:t>Toast.</a:t>
            </a:r>
            <a:r>
              <a:rPr lang="en-US" sz="1600" i="1" dirty="0" err="1"/>
              <a:t>makeText</a:t>
            </a:r>
            <a:r>
              <a:rPr lang="en-US" sz="1600" dirty="0"/>
              <a:t>(</a:t>
            </a:r>
            <a:r>
              <a:rPr lang="en-US" sz="1600" dirty="0" err="1"/>
              <a:t>getApplicationContext</a:t>
            </a:r>
            <a:r>
              <a:rPr lang="en-US" sz="1600" dirty="0"/>
              <a:t>(),"You have jumped forward 5 second",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/>
              <a:t>Toast.</a:t>
            </a:r>
            <a:r>
              <a:rPr lang="en-US" sz="1600" i="1" dirty="0" err="1"/>
              <a:t>LENGTH_SHORT</a:t>
            </a:r>
            <a:r>
              <a:rPr lang="en-US" sz="1600" dirty="0"/>
              <a:t>).show();</a:t>
            </a:r>
            <a:br>
              <a:rPr lang="en-US" sz="1600" dirty="0"/>
            </a:br>
            <a:r>
              <a:rPr lang="en-US" sz="1600" dirty="0"/>
              <a:t>                }</a:t>
            </a:r>
            <a:br>
              <a:rPr lang="en-US" sz="1600" dirty="0"/>
            </a:br>
            <a:r>
              <a:rPr lang="en-US" sz="1600" dirty="0"/>
              <a:t>                else {</a:t>
            </a:r>
            <a:br>
              <a:rPr lang="en-US" sz="1600" dirty="0"/>
            </a:br>
            <a:r>
              <a:rPr lang="en-US" sz="1600" dirty="0"/>
              <a:t>                    </a:t>
            </a:r>
            <a:r>
              <a:rPr lang="en-US" sz="1600" dirty="0" err="1"/>
              <a:t>Toast.</a:t>
            </a:r>
            <a:r>
              <a:rPr lang="en-US" sz="1600" i="1" dirty="0" err="1"/>
              <a:t>makeText</a:t>
            </a:r>
            <a:r>
              <a:rPr lang="en-US" sz="1600" dirty="0"/>
              <a:t>(</a:t>
            </a:r>
            <a:r>
              <a:rPr lang="en-US" sz="1600" dirty="0" err="1"/>
              <a:t>getApplicationContext</a:t>
            </a:r>
            <a:r>
              <a:rPr lang="en-US" sz="1600" dirty="0"/>
              <a:t>(),"Cannot jump forward 5 second", </a:t>
            </a:r>
            <a:r>
              <a:rPr lang="en-US" sz="1600" dirty="0" err="1"/>
              <a:t>Toast.</a:t>
            </a:r>
            <a:r>
              <a:rPr lang="en-US" sz="1600" i="1" dirty="0" err="1"/>
              <a:t>LENGTH_SHORT</a:t>
            </a:r>
            <a:r>
              <a:rPr lang="en-US" sz="1600" dirty="0"/>
              <a:t>).show();</a:t>
            </a:r>
            <a:br>
              <a:rPr lang="en-US" sz="1600" dirty="0"/>
            </a:br>
            <a:r>
              <a:rPr lang="en-US" sz="1600" dirty="0"/>
              <a:t>                }</a:t>
            </a:r>
            <a:br>
              <a:rPr lang="en-US" sz="1600" dirty="0"/>
            </a:br>
            <a:r>
              <a:rPr lang="en-US" sz="1600" dirty="0"/>
              <a:t>            }</a:t>
            </a:r>
            <a:br>
              <a:rPr lang="en-US" sz="1600" dirty="0"/>
            </a:br>
            <a:r>
              <a:rPr lang="en-US" sz="1600" dirty="0"/>
              <a:t>        });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b2.setOnClickListener(new </a:t>
            </a:r>
            <a:r>
              <a:rPr lang="en-US" sz="1600" dirty="0" err="1"/>
              <a:t>View.OnClickListener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    @Override</a:t>
            </a:r>
            <a:br>
              <a:rPr lang="en-US" sz="1600" dirty="0"/>
            </a:br>
            <a:r>
              <a:rPr lang="en-US" sz="1600" dirty="0"/>
              <a:t>            public void </a:t>
            </a:r>
            <a:r>
              <a:rPr lang="en-US" sz="1600" dirty="0" err="1"/>
              <a:t>onClick</a:t>
            </a:r>
            <a:r>
              <a:rPr lang="en-US" sz="1600" dirty="0"/>
              <a:t>(View v) {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Toast.</a:t>
            </a:r>
            <a:r>
              <a:rPr lang="en-US" sz="1600" i="1" dirty="0" err="1"/>
              <a:t>makeText</a:t>
            </a:r>
            <a:r>
              <a:rPr lang="en-US" sz="1600" dirty="0"/>
              <a:t>(</a:t>
            </a:r>
            <a:r>
              <a:rPr lang="en-US" sz="1600" dirty="0" err="1"/>
              <a:t>getApplicationContext</a:t>
            </a:r>
            <a:r>
              <a:rPr lang="en-US" sz="1600" dirty="0"/>
              <a:t>(),"Pausing Sound",</a:t>
            </a:r>
            <a:r>
              <a:rPr lang="en-US" sz="1600" dirty="0" err="1"/>
              <a:t>Toast.</a:t>
            </a:r>
            <a:r>
              <a:rPr lang="en-US" sz="1600" i="1" dirty="0" err="1"/>
              <a:t>LENGTH_SHORT</a:t>
            </a:r>
            <a:r>
              <a:rPr lang="en-US" sz="1600" dirty="0"/>
              <a:t>).show();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mediaPlayer.pause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                b2.setEnabled(false);</a:t>
            </a:r>
            <a:br>
              <a:rPr lang="en-US" sz="1600" dirty="0"/>
            </a:br>
            <a:r>
              <a:rPr lang="en-US" sz="1600" dirty="0"/>
              <a:t>                b3.setEnabled(true);</a:t>
            </a:r>
            <a:br>
              <a:rPr lang="en-US" sz="1600" dirty="0"/>
            </a:br>
            <a:r>
              <a:rPr lang="en-US" sz="1600" dirty="0"/>
              <a:t>            }</a:t>
            </a:r>
            <a:br>
              <a:rPr lang="en-US" sz="1600" dirty="0"/>
            </a:br>
            <a:r>
              <a:rPr lang="en-US" sz="1600" dirty="0"/>
              <a:t>        });</a:t>
            </a:r>
          </a:p>
          <a:p>
            <a:pPr marL="457200" lvl="1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182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activityMain.java </a:t>
            </a:r>
            <a:r>
              <a:rPr lang="en-US" dirty="0" smtClean="0"/>
              <a:t>(</a:t>
            </a:r>
            <a:r>
              <a:rPr lang="en-US" dirty="0" smtClean="0"/>
              <a:t>part5)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33052"/>
            <a:ext cx="7222588" cy="4682840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b3.setOnClickListener(new </a:t>
            </a:r>
            <a:r>
              <a:rPr lang="en-US" sz="1600" dirty="0" err="1"/>
              <a:t>View.OnClickListener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    @Override</a:t>
            </a:r>
            <a:br>
              <a:rPr lang="en-US" sz="1600" dirty="0"/>
            </a:br>
            <a:r>
              <a:rPr lang="en-US" sz="1600" dirty="0"/>
              <a:t>            public void </a:t>
            </a:r>
            <a:r>
              <a:rPr lang="en-US" sz="1600" dirty="0" err="1"/>
              <a:t>onClick</a:t>
            </a:r>
            <a:r>
              <a:rPr lang="en-US" sz="1600" dirty="0"/>
              <a:t>(View v) {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Toast.</a:t>
            </a:r>
            <a:r>
              <a:rPr lang="en-US" sz="1600" i="1" dirty="0" err="1"/>
              <a:t>makeText</a:t>
            </a:r>
            <a:r>
              <a:rPr lang="en-US" sz="1600" dirty="0"/>
              <a:t>(</a:t>
            </a:r>
            <a:r>
              <a:rPr lang="en-US" sz="1600" dirty="0" err="1"/>
              <a:t>getApplicationContext</a:t>
            </a:r>
            <a:r>
              <a:rPr lang="en-US" sz="1600" dirty="0"/>
              <a:t>(),"Playing Sound", </a:t>
            </a:r>
            <a:r>
              <a:rPr lang="en-US" sz="1600" dirty="0" err="1"/>
              <a:t>Toast.</a:t>
            </a:r>
            <a:r>
              <a:rPr lang="en-US" sz="1600" i="1" dirty="0" err="1"/>
              <a:t>LENGTH_SHORT</a:t>
            </a:r>
            <a:r>
              <a:rPr lang="en-US" sz="1600" dirty="0"/>
              <a:t>).show();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mediaPlayer.start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finalTime</a:t>
            </a:r>
            <a:r>
              <a:rPr lang="en-US" sz="1600" dirty="0"/>
              <a:t> = </a:t>
            </a:r>
            <a:r>
              <a:rPr lang="en-US" sz="1600" dirty="0" err="1"/>
              <a:t>mediaPlayer.getDuration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startTime</a:t>
            </a:r>
            <a:r>
              <a:rPr lang="en-US" sz="1600" dirty="0"/>
              <a:t> = </a:t>
            </a:r>
            <a:r>
              <a:rPr lang="en-US" sz="1600" dirty="0" err="1"/>
              <a:t>mediaPlayer.getCurrentPosition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    if(</a:t>
            </a:r>
            <a:r>
              <a:rPr lang="en-US" sz="1600" i="1" dirty="0" err="1"/>
              <a:t>oneTimeOnly</a:t>
            </a:r>
            <a:r>
              <a:rPr lang="en-US" sz="1600" i="1" dirty="0"/>
              <a:t> </a:t>
            </a:r>
            <a:r>
              <a:rPr lang="en-US" sz="1600" dirty="0"/>
              <a:t>== 0){</a:t>
            </a:r>
            <a:br>
              <a:rPr lang="en-US" sz="1600" dirty="0"/>
            </a:br>
            <a:r>
              <a:rPr lang="en-US" sz="1600" dirty="0"/>
              <a:t>                    </a:t>
            </a:r>
            <a:r>
              <a:rPr lang="en-US" sz="1600" dirty="0" err="1"/>
              <a:t>seekbar.setMax</a:t>
            </a:r>
            <a:r>
              <a:rPr lang="en-US" sz="1600" dirty="0"/>
              <a:t>((</a:t>
            </a:r>
            <a:r>
              <a:rPr lang="en-US" sz="1600" dirty="0" err="1"/>
              <a:t>int</a:t>
            </a:r>
            <a:r>
              <a:rPr lang="en-US" sz="1600" dirty="0"/>
              <a:t>) </a:t>
            </a:r>
            <a:r>
              <a:rPr lang="en-US" sz="1600" dirty="0" err="1"/>
              <a:t>finalTime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            </a:t>
            </a:r>
            <a:r>
              <a:rPr lang="en-US" sz="1600" i="1" dirty="0" err="1"/>
              <a:t>oneTimeOnly</a:t>
            </a:r>
            <a:r>
              <a:rPr lang="en-US" sz="1600" i="1" dirty="0"/>
              <a:t> </a:t>
            </a:r>
            <a:r>
              <a:rPr lang="en-US" sz="1600" dirty="0"/>
              <a:t>= 1;</a:t>
            </a:r>
            <a:br>
              <a:rPr lang="en-US" sz="1600" dirty="0"/>
            </a:br>
            <a:r>
              <a:rPr lang="en-US" sz="1600" dirty="0"/>
              <a:t>                }</a:t>
            </a:r>
            <a:br>
              <a:rPr lang="en-US" sz="1600" dirty="0"/>
            </a:br>
            <a:r>
              <a:rPr lang="en-US" sz="1600" dirty="0"/>
              <a:t>                tx2.setText(</a:t>
            </a:r>
            <a:r>
              <a:rPr lang="en-US" sz="1600" dirty="0" err="1"/>
              <a:t>String.</a:t>
            </a:r>
            <a:r>
              <a:rPr lang="en-US" sz="1600" i="1" dirty="0" err="1"/>
              <a:t>format</a:t>
            </a:r>
            <a:r>
              <a:rPr lang="en-US" sz="1600" dirty="0"/>
              <a:t>("%/ min, %d sec", </a:t>
            </a:r>
            <a:r>
              <a:rPr lang="en-US" sz="1600" dirty="0" err="1"/>
              <a:t>TimeUnit.</a:t>
            </a:r>
            <a:r>
              <a:rPr lang="en-US" sz="1600" i="1" dirty="0" err="1"/>
              <a:t>MILLISECONDS</a:t>
            </a:r>
            <a:r>
              <a:rPr lang="en-US" sz="1600" dirty="0" err="1"/>
              <a:t>.toMinutes</a:t>
            </a:r>
            <a:r>
              <a:rPr lang="en-US" sz="1600" dirty="0"/>
              <a:t>((long) </a:t>
            </a:r>
            <a:r>
              <a:rPr lang="en-US" sz="1600" dirty="0" err="1"/>
              <a:t>finalTime</a:t>
            </a:r>
            <a:r>
              <a:rPr lang="en-US" sz="1600" dirty="0"/>
              <a:t>),</a:t>
            </a:r>
            <a:br>
              <a:rPr lang="en-US" sz="1600" dirty="0"/>
            </a:br>
            <a:r>
              <a:rPr lang="en-US" sz="1600" dirty="0"/>
              <a:t>                        </a:t>
            </a:r>
            <a:r>
              <a:rPr lang="en-US" sz="1600" dirty="0" err="1"/>
              <a:t>TimeUnit.</a:t>
            </a:r>
            <a:r>
              <a:rPr lang="en-US" sz="1600" i="1" dirty="0" err="1"/>
              <a:t>MILLISECONDS</a:t>
            </a:r>
            <a:r>
              <a:rPr lang="en-US" sz="1600" dirty="0" err="1"/>
              <a:t>.toSeconds</a:t>
            </a:r>
            <a:r>
              <a:rPr lang="en-US" sz="1600" dirty="0"/>
              <a:t>((long) </a:t>
            </a:r>
            <a:r>
              <a:rPr lang="en-US" sz="1600" dirty="0" err="1"/>
              <a:t>finalTime</a:t>
            </a:r>
            <a:r>
              <a:rPr lang="en-US" sz="1600" dirty="0"/>
              <a:t>) -</a:t>
            </a:r>
            <a:br>
              <a:rPr lang="en-US" sz="1600" dirty="0"/>
            </a:br>
            <a:r>
              <a:rPr lang="en-US" sz="1600" dirty="0"/>
              <a:t>                        </a:t>
            </a:r>
            <a:r>
              <a:rPr lang="en-US" sz="1600" dirty="0" err="1"/>
              <a:t>TimeUnit.</a:t>
            </a:r>
            <a:r>
              <a:rPr lang="en-US" sz="1600" i="1" dirty="0" err="1"/>
              <a:t>MINUTES</a:t>
            </a:r>
            <a:r>
              <a:rPr lang="en-US" sz="1600" dirty="0" err="1"/>
              <a:t>.toSeconds</a:t>
            </a:r>
            <a:r>
              <a:rPr lang="en-US" sz="1600" dirty="0"/>
              <a:t>(</a:t>
            </a:r>
            <a:r>
              <a:rPr lang="en-US" sz="1600" dirty="0" err="1"/>
              <a:t>TimeUnit.</a:t>
            </a:r>
            <a:r>
              <a:rPr lang="en-US" sz="1600" i="1" dirty="0" err="1"/>
              <a:t>MILLISECONDS</a:t>
            </a:r>
            <a:r>
              <a:rPr lang="en-US" sz="1600" dirty="0" err="1"/>
              <a:t>.toMinutes</a:t>
            </a:r>
            <a:r>
              <a:rPr lang="en-US" sz="1600" dirty="0"/>
              <a:t>((long)</a:t>
            </a:r>
            <a:r>
              <a:rPr lang="en-US" sz="1600" dirty="0" err="1"/>
              <a:t>finalTime</a:t>
            </a:r>
            <a:r>
              <a:rPr lang="en-US" sz="1600" dirty="0"/>
              <a:t>)))</a:t>
            </a:r>
            <a:br>
              <a:rPr lang="en-US" sz="1600" dirty="0"/>
            </a:br>
            <a:r>
              <a:rPr lang="en-US" sz="1600" dirty="0"/>
              <a:t>                );</a:t>
            </a:r>
          </a:p>
          <a:p>
            <a:pPr marL="457200" lvl="1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20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activityMain.java </a:t>
            </a:r>
            <a:r>
              <a:rPr lang="en-US" dirty="0" smtClean="0"/>
              <a:t>(</a:t>
            </a:r>
            <a:r>
              <a:rPr lang="en-US" dirty="0" smtClean="0"/>
              <a:t>part6)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33052"/>
            <a:ext cx="7222588" cy="4682840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tx1.setText(</a:t>
            </a:r>
            <a:r>
              <a:rPr lang="en-US" sz="1600" dirty="0" err="1"/>
              <a:t>String.</a:t>
            </a:r>
            <a:r>
              <a:rPr lang="en-US" sz="1600" i="1" dirty="0" err="1"/>
              <a:t>format</a:t>
            </a:r>
            <a:r>
              <a:rPr lang="en-US" sz="1600" dirty="0"/>
              <a:t>("%d min, %d sec", </a:t>
            </a:r>
            <a:r>
              <a:rPr lang="en-US" sz="1600" dirty="0" err="1"/>
              <a:t>TimeUnit.</a:t>
            </a:r>
            <a:r>
              <a:rPr lang="en-US" sz="1600" i="1" dirty="0" err="1"/>
              <a:t>MILLISECONDS</a:t>
            </a:r>
            <a:r>
              <a:rPr lang="en-US" sz="1600" dirty="0" err="1"/>
              <a:t>.toMinutes</a:t>
            </a:r>
            <a:r>
              <a:rPr lang="en-US" sz="1600" dirty="0"/>
              <a:t>((long) </a:t>
            </a:r>
            <a:r>
              <a:rPr lang="en-US" sz="1600" dirty="0" err="1"/>
              <a:t>startTime</a:t>
            </a:r>
            <a:r>
              <a:rPr lang="en-US" sz="1600" dirty="0"/>
              <a:t>),</a:t>
            </a:r>
            <a:br>
              <a:rPr lang="en-US" sz="1600" dirty="0"/>
            </a:br>
            <a:r>
              <a:rPr lang="en-US" sz="1600" dirty="0"/>
              <a:t>                        </a:t>
            </a:r>
            <a:r>
              <a:rPr lang="en-US" sz="1600" dirty="0" err="1"/>
              <a:t>TimeUnit.</a:t>
            </a:r>
            <a:r>
              <a:rPr lang="en-US" sz="1600" i="1" dirty="0" err="1"/>
              <a:t>MILLISECONDS</a:t>
            </a:r>
            <a:r>
              <a:rPr lang="en-US" sz="1600" dirty="0" err="1"/>
              <a:t>.toSeconds</a:t>
            </a:r>
            <a:r>
              <a:rPr lang="en-US" sz="1600" dirty="0"/>
              <a:t>((long) </a:t>
            </a:r>
            <a:r>
              <a:rPr lang="en-US" sz="1600" dirty="0" err="1"/>
              <a:t>startTime</a:t>
            </a:r>
            <a:r>
              <a:rPr lang="en-US" sz="1600" dirty="0"/>
              <a:t>) -</a:t>
            </a:r>
            <a:br>
              <a:rPr lang="en-US" sz="1600" dirty="0"/>
            </a:br>
            <a:r>
              <a:rPr lang="en-US" sz="1600" dirty="0"/>
              <a:t>                        </a:t>
            </a:r>
            <a:r>
              <a:rPr lang="en-US" sz="1600" dirty="0" err="1"/>
              <a:t>TimeUnit.</a:t>
            </a:r>
            <a:r>
              <a:rPr lang="en-US" sz="1600" i="1" dirty="0" err="1"/>
              <a:t>MINUTES</a:t>
            </a:r>
            <a:r>
              <a:rPr lang="en-US" sz="1600" dirty="0" err="1"/>
              <a:t>.toSeconds</a:t>
            </a:r>
            <a:r>
              <a:rPr lang="en-US" sz="1600" dirty="0"/>
              <a:t>(</a:t>
            </a:r>
            <a:r>
              <a:rPr lang="en-US" sz="1600" dirty="0" err="1"/>
              <a:t>TimeUnit.</a:t>
            </a:r>
            <a:r>
              <a:rPr lang="en-US" sz="1600" i="1" dirty="0" err="1"/>
              <a:t>MILLISECONDS</a:t>
            </a:r>
            <a:r>
              <a:rPr lang="en-US" sz="1600" dirty="0" err="1"/>
              <a:t>.toMinutes</a:t>
            </a:r>
            <a:r>
              <a:rPr lang="en-US" sz="1600" dirty="0"/>
              <a:t>((long) </a:t>
            </a:r>
            <a:r>
              <a:rPr lang="en-US" sz="1600" dirty="0" err="1"/>
              <a:t>startTime</a:t>
            </a:r>
            <a:r>
              <a:rPr lang="en-US" sz="1600" dirty="0"/>
              <a:t> )))</a:t>
            </a:r>
            <a:br>
              <a:rPr lang="en-US" sz="1600" dirty="0"/>
            </a:br>
            <a:r>
              <a:rPr lang="en-US" sz="1600" dirty="0"/>
              <a:t>                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seekbar.setProgress</a:t>
            </a:r>
            <a:r>
              <a:rPr lang="en-US" sz="1600" dirty="0"/>
              <a:t>((</a:t>
            </a:r>
            <a:r>
              <a:rPr lang="en-US" sz="1600" dirty="0" err="1"/>
              <a:t>int</a:t>
            </a:r>
            <a:r>
              <a:rPr lang="en-US" sz="1600" dirty="0"/>
              <a:t>) </a:t>
            </a:r>
            <a:r>
              <a:rPr lang="en-US" sz="1600" dirty="0" err="1"/>
              <a:t>startTime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myHandler.postDelayed</a:t>
            </a:r>
            <a:r>
              <a:rPr lang="en-US" sz="1600" dirty="0"/>
              <a:t>(UpdateSongTime,100);</a:t>
            </a:r>
            <a:br>
              <a:rPr lang="en-US" sz="1600" dirty="0"/>
            </a:br>
            <a:r>
              <a:rPr lang="en-US" sz="1600" dirty="0"/>
              <a:t>                b2.setEnabled(true);</a:t>
            </a:r>
            <a:br>
              <a:rPr lang="en-US" sz="1600" dirty="0"/>
            </a:br>
            <a:r>
              <a:rPr lang="en-US" sz="1600" dirty="0"/>
              <a:t>                b3.setEnabled(false);</a:t>
            </a:r>
            <a:br>
              <a:rPr lang="en-US" sz="1600" dirty="0"/>
            </a:br>
            <a:r>
              <a:rPr lang="en-US" sz="1600" dirty="0"/>
              <a:t>            }</a:t>
            </a:r>
            <a:br>
              <a:rPr lang="en-US" sz="1600" dirty="0"/>
            </a:br>
            <a:r>
              <a:rPr lang="en-US" sz="1600" dirty="0"/>
              <a:t>        });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b4.setOnClickListener(new </a:t>
            </a:r>
            <a:r>
              <a:rPr lang="en-US" sz="1600" dirty="0" err="1"/>
              <a:t>View.OnClickListener</a:t>
            </a:r>
            <a:r>
              <a:rPr lang="en-US" sz="1600" dirty="0"/>
              <a:t>() 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/>
              <a:t>@Override</a:t>
            </a:r>
            <a:br>
              <a:rPr lang="en-US" sz="1600" dirty="0"/>
            </a:br>
            <a:r>
              <a:rPr lang="en-US" sz="1600" dirty="0"/>
              <a:t>            public void </a:t>
            </a:r>
            <a:r>
              <a:rPr lang="en-US" sz="1600" dirty="0" err="1"/>
              <a:t>onClick</a:t>
            </a:r>
            <a:r>
              <a:rPr lang="en-US" sz="1600" dirty="0"/>
              <a:t>(View v) {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int</a:t>
            </a:r>
            <a:r>
              <a:rPr lang="en-US" sz="1600" dirty="0"/>
              <a:t> temp = (</a:t>
            </a:r>
            <a:r>
              <a:rPr lang="en-US" sz="1600" dirty="0" err="1"/>
              <a:t>int</a:t>
            </a:r>
            <a:r>
              <a:rPr lang="en-US" sz="1600" dirty="0"/>
              <a:t>) </a:t>
            </a:r>
            <a:r>
              <a:rPr lang="en-US" sz="1600" dirty="0" err="1"/>
              <a:t>startTime</a:t>
            </a:r>
            <a:r>
              <a:rPr lang="en-US" sz="1600" dirty="0"/>
              <a:t>;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379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activityMain.java </a:t>
            </a:r>
            <a:r>
              <a:rPr lang="en-US" dirty="0" smtClean="0"/>
              <a:t>(</a:t>
            </a:r>
            <a:r>
              <a:rPr lang="en-US" dirty="0" smtClean="0"/>
              <a:t>part7)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33052"/>
            <a:ext cx="7222588" cy="5278584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if ((temp-</a:t>
            </a:r>
            <a:r>
              <a:rPr lang="en-US" sz="1600" dirty="0" err="1"/>
              <a:t>backwardTime</a:t>
            </a:r>
            <a:r>
              <a:rPr lang="en-US" sz="1600" dirty="0"/>
              <a:t>)&gt;0){</a:t>
            </a:r>
            <a:br>
              <a:rPr lang="en-US" sz="1600" dirty="0"/>
            </a:br>
            <a:r>
              <a:rPr lang="en-US" sz="1600" dirty="0"/>
              <a:t>                    </a:t>
            </a:r>
            <a:r>
              <a:rPr lang="en-US" sz="1600" dirty="0" err="1"/>
              <a:t>startTime</a:t>
            </a:r>
            <a:r>
              <a:rPr lang="en-US" sz="1600" dirty="0"/>
              <a:t> = </a:t>
            </a:r>
            <a:r>
              <a:rPr lang="en-US" sz="1600" dirty="0" err="1"/>
              <a:t>startTime</a:t>
            </a:r>
            <a:r>
              <a:rPr lang="en-US" sz="1600" dirty="0"/>
              <a:t> - </a:t>
            </a:r>
            <a:r>
              <a:rPr lang="en-US" sz="1600" dirty="0" err="1"/>
              <a:t>backwardTime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                </a:t>
            </a:r>
            <a:r>
              <a:rPr lang="en-US" sz="1600" dirty="0" err="1"/>
              <a:t>mediaPlayer.seekTo</a:t>
            </a:r>
            <a:r>
              <a:rPr lang="en-US" sz="1600" dirty="0"/>
              <a:t>((</a:t>
            </a:r>
            <a:r>
              <a:rPr lang="en-US" sz="1600" dirty="0" err="1"/>
              <a:t>int</a:t>
            </a:r>
            <a:r>
              <a:rPr lang="en-US" sz="1600" dirty="0"/>
              <a:t>) </a:t>
            </a:r>
            <a:r>
              <a:rPr lang="en-US" sz="1600" dirty="0" err="1"/>
              <a:t>startTime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            </a:t>
            </a:r>
            <a:r>
              <a:rPr lang="en-US" sz="1600" dirty="0" err="1"/>
              <a:t>Toast.</a:t>
            </a:r>
            <a:r>
              <a:rPr lang="en-US" sz="1600" i="1" dirty="0" err="1"/>
              <a:t>makeText</a:t>
            </a:r>
            <a:r>
              <a:rPr lang="en-US" sz="1600" dirty="0"/>
              <a:t>(</a:t>
            </a:r>
            <a:r>
              <a:rPr lang="en-US" sz="1600" dirty="0" err="1"/>
              <a:t>getApplicationContext</a:t>
            </a:r>
            <a:r>
              <a:rPr lang="en-US" sz="1600" dirty="0"/>
              <a:t>(),"You </a:t>
            </a:r>
            <a:r>
              <a:rPr lang="en-US" sz="1600" dirty="0" err="1"/>
              <a:t>Hace</a:t>
            </a:r>
            <a:r>
              <a:rPr lang="en-US" sz="1600" dirty="0"/>
              <a:t> jumper backward 5 second", </a:t>
            </a:r>
            <a:r>
              <a:rPr lang="en-US" sz="1600" dirty="0" err="1"/>
              <a:t>Toast.</a:t>
            </a:r>
            <a:r>
              <a:rPr lang="en-US" sz="1600" i="1" dirty="0" err="1"/>
              <a:t>LENGTH_SHORT</a:t>
            </a:r>
            <a:r>
              <a:rPr lang="en-US" sz="1600" dirty="0"/>
              <a:t>).show();</a:t>
            </a:r>
            <a:br>
              <a:rPr lang="en-US" sz="1600" dirty="0"/>
            </a:br>
            <a:r>
              <a:rPr lang="en-US" sz="1600" dirty="0"/>
              <a:t>                }</a:t>
            </a:r>
            <a:br>
              <a:rPr lang="en-US" sz="1600" dirty="0"/>
            </a:br>
            <a:r>
              <a:rPr lang="en-US" sz="1600" dirty="0"/>
              <a:t>                else {</a:t>
            </a:r>
            <a:br>
              <a:rPr lang="en-US" sz="1600" dirty="0"/>
            </a:br>
            <a:r>
              <a:rPr lang="en-US" sz="1600" dirty="0"/>
              <a:t>                    </a:t>
            </a:r>
            <a:r>
              <a:rPr lang="en-US" sz="1600" dirty="0" err="1"/>
              <a:t>Toast.</a:t>
            </a:r>
            <a:r>
              <a:rPr lang="en-US" sz="1600" i="1" dirty="0" err="1"/>
              <a:t>makeText</a:t>
            </a:r>
            <a:r>
              <a:rPr lang="en-US" sz="1600" dirty="0"/>
              <a:t>(</a:t>
            </a:r>
            <a:r>
              <a:rPr lang="en-US" sz="1600" dirty="0" err="1"/>
              <a:t>getApplicationContext</a:t>
            </a:r>
            <a:r>
              <a:rPr lang="en-US" sz="1600" dirty="0"/>
              <a:t>(),"Cannot jump backward 5 second", </a:t>
            </a:r>
            <a:r>
              <a:rPr lang="en-US" sz="1600" dirty="0" err="1"/>
              <a:t>Toast.</a:t>
            </a:r>
            <a:r>
              <a:rPr lang="en-US" sz="1600" i="1" dirty="0" err="1"/>
              <a:t>LENGTH_SHORT</a:t>
            </a:r>
            <a:r>
              <a:rPr lang="en-US" sz="1600" dirty="0"/>
              <a:t>).show();</a:t>
            </a:r>
            <a:br>
              <a:rPr lang="en-US" sz="1600" dirty="0"/>
            </a:br>
            <a:r>
              <a:rPr lang="en-US" sz="1600" dirty="0"/>
              <a:t>                }</a:t>
            </a:r>
            <a:br>
              <a:rPr lang="en-US" sz="1600" dirty="0"/>
            </a:br>
            <a:r>
              <a:rPr lang="en-US" sz="1600" dirty="0"/>
              <a:t>            }</a:t>
            </a:r>
            <a:br>
              <a:rPr lang="en-US" sz="1600" dirty="0"/>
            </a:br>
            <a:r>
              <a:rPr lang="en-US" sz="1600" dirty="0"/>
              <a:t>        });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/>
              <a:t>private Runnable </a:t>
            </a:r>
            <a:r>
              <a:rPr lang="en-US" sz="1600" dirty="0" err="1"/>
              <a:t>UpdateSongTime</a:t>
            </a:r>
            <a:r>
              <a:rPr lang="en-US" sz="1600" dirty="0"/>
              <a:t> = new Runnable() {</a:t>
            </a:r>
            <a:br>
              <a:rPr lang="en-US" sz="1600" dirty="0"/>
            </a:br>
            <a:r>
              <a:rPr lang="en-US" sz="1600" dirty="0"/>
              <a:t>        @Override</a:t>
            </a:r>
            <a:br>
              <a:rPr lang="en-US" sz="1600" dirty="0"/>
            </a:br>
            <a:r>
              <a:rPr lang="en-US" sz="1600" dirty="0"/>
              <a:t>        public void run() {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 err="1"/>
              <a:t>startTime</a:t>
            </a:r>
            <a:r>
              <a:rPr lang="en-US" sz="1600" dirty="0"/>
              <a:t> = </a:t>
            </a:r>
            <a:r>
              <a:rPr lang="en-US" sz="1600" dirty="0" err="1"/>
              <a:t>mediaPlayer.getCurrentPosition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            tx1.setText(</a:t>
            </a:r>
            <a:r>
              <a:rPr lang="en-US" sz="1600" dirty="0" err="1"/>
              <a:t>String.</a:t>
            </a:r>
            <a:r>
              <a:rPr lang="en-US" sz="1600" i="1" dirty="0" err="1"/>
              <a:t>format</a:t>
            </a:r>
            <a:r>
              <a:rPr lang="en-US" sz="1600" dirty="0"/>
              <a:t>("%d min, %d sec" ,</a:t>
            </a:r>
            <a:br>
              <a:rPr lang="en-US" sz="1600" dirty="0"/>
            </a:br>
            <a:r>
              <a:rPr lang="en-US" sz="1600" dirty="0"/>
              <a:t>                    </a:t>
            </a:r>
            <a:r>
              <a:rPr lang="en-US" sz="1600" dirty="0" err="1"/>
              <a:t>TimeUnit.</a:t>
            </a:r>
            <a:r>
              <a:rPr lang="en-US" sz="1600" i="1" dirty="0" err="1"/>
              <a:t>MILLISECONDS</a:t>
            </a:r>
            <a:r>
              <a:rPr lang="en-US" sz="1600" dirty="0" err="1"/>
              <a:t>.toMinutes</a:t>
            </a:r>
            <a:r>
              <a:rPr lang="en-US" sz="1600" dirty="0"/>
              <a:t>((long) </a:t>
            </a:r>
            <a:r>
              <a:rPr lang="en-US" sz="1600" dirty="0" err="1"/>
              <a:t>startTime</a:t>
            </a:r>
            <a:r>
              <a:rPr lang="en-US" sz="1600" dirty="0"/>
              <a:t>),</a:t>
            </a:r>
            <a:br>
              <a:rPr lang="en-US" sz="1600" dirty="0"/>
            </a:br>
            <a:r>
              <a:rPr lang="en-US" sz="1600" dirty="0"/>
              <a:t>                    </a:t>
            </a:r>
            <a:r>
              <a:rPr lang="en-US" sz="1600" dirty="0" err="1"/>
              <a:t>TimeUnit.</a:t>
            </a:r>
            <a:r>
              <a:rPr lang="en-US" sz="1600" i="1" dirty="0" err="1"/>
              <a:t>MILLISECONDS</a:t>
            </a:r>
            <a:r>
              <a:rPr lang="en-US" sz="1600" dirty="0" err="1"/>
              <a:t>.toSeconds</a:t>
            </a:r>
            <a:r>
              <a:rPr lang="en-US" sz="1600" dirty="0"/>
              <a:t>((long) </a:t>
            </a:r>
            <a:r>
              <a:rPr lang="en-US" sz="1600" dirty="0" err="1"/>
              <a:t>startTime</a:t>
            </a:r>
            <a:r>
              <a:rPr lang="en-US" sz="1600" dirty="0"/>
              <a:t>) -</a:t>
            </a:r>
            <a:br>
              <a:rPr lang="en-US" sz="1600" dirty="0"/>
            </a:br>
            <a:r>
              <a:rPr lang="en-US" sz="1600" dirty="0"/>
              <a:t>                    </a:t>
            </a:r>
            <a:r>
              <a:rPr lang="en-US" sz="1600" dirty="0" err="1"/>
              <a:t>TimeUnit.</a:t>
            </a:r>
            <a:r>
              <a:rPr lang="en-US" sz="1600" i="1" dirty="0" err="1"/>
              <a:t>MINUTES</a:t>
            </a:r>
            <a:r>
              <a:rPr lang="en-US" sz="1600" dirty="0" err="1"/>
              <a:t>.toSeconds</a:t>
            </a:r>
            <a:r>
              <a:rPr lang="en-US" sz="1600" dirty="0"/>
              <a:t>(</a:t>
            </a:r>
            <a:r>
              <a:rPr lang="en-US" sz="1600" dirty="0" err="1"/>
              <a:t>TimeUnit.</a:t>
            </a:r>
            <a:r>
              <a:rPr lang="en-US" sz="1600" i="1" dirty="0" err="1"/>
              <a:t>MILLISECONDS</a:t>
            </a:r>
            <a:r>
              <a:rPr lang="en-US" sz="1600" dirty="0" err="1"/>
              <a:t>.toMinutes</a:t>
            </a:r>
            <a:r>
              <a:rPr lang="en-US" sz="1600" dirty="0"/>
              <a:t>((long) </a:t>
            </a:r>
            <a:r>
              <a:rPr lang="en-US" sz="1600" dirty="0" err="1"/>
              <a:t>startTime</a:t>
            </a:r>
            <a:r>
              <a:rPr lang="en-US" sz="1600" dirty="0"/>
              <a:t>)))</a:t>
            </a:r>
            <a:br>
              <a:rPr lang="en-US" sz="1600" dirty="0"/>
            </a:br>
            <a:r>
              <a:rPr lang="en-US" sz="1600" dirty="0"/>
              <a:t>            );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464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activityMain.java </a:t>
            </a:r>
            <a:r>
              <a:rPr lang="en-US" dirty="0" smtClean="0"/>
              <a:t>(</a:t>
            </a:r>
            <a:r>
              <a:rPr lang="en-US" dirty="0" smtClean="0"/>
              <a:t>part8)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33052"/>
            <a:ext cx="7222588" cy="1343893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seekbar.setProgress</a:t>
            </a:r>
            <a:r>
              <a:rPr lang="en-US" sz="1600" dirty="0"/>
              <a:t>((</a:t>
            </a:r>
            <a:r>
              <a:rPr lang="en-US" sz="1600" dirty="0" err="1"/>
              <a:t>int</a:t>
            </a:r>
            <a:r>
              <a:rPr lang="en-US" sz="1600" dirty="0"/>
              <a:t>) </a:t>
            </a:r>
            <a:r>
              <a:rPr lang="en-US" sz="1600" dirty="0" err="1"/>
              <a:t>startTime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 err="1"/>
              <a:t>myHandler.postDelayed</a:t>
            </a:r>
            <a:r>
              <a:rPr lang="en-US" sz="1600" dirty="0"/>
              <a:t>(this, 100);</a:t>
            </a:r>
            <a:br>
              <a:rPr lang="en-US" sz="1600" dirty="0"/>
            </a:br>
            <a:r>
              <a:rPr lang="en-US" sz="1600" dirty="0"/>
              <a:t>        }</a:t>
            </a:r>
            <a:br>
              <a:rPr lang="en-US" sz="1600" dirty="0"/>
            </a:br>
            <a:r>
              <a:rPr lang="en-US" sz="1600" dirty="0"/>
              <a:t>    };</a:t>
            </a:r>
            <a:br>
              <a:rPr lang="en-US" sz="1600" dirty="0"/>
            </a:b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0909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135</Words>
  <Application>Microsoft Office PowerPoint</Application>
  <PresentationFormat>Widescreen</PresentationFormat>
  <Paragraphs>131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activityMain.java (part1)</vt:lpstr>
      <vt:lpstr>activityMain.java (part2)</vt:lpstr>
      <vt:lpstr>activityMain.java (part3)</vt:lpstr>
      <vt:lpstr>activityMain.java (part4)</vt:lpstr>
      <vt:lpstr>activityMain.java (part5)</vt:lpstr>
      <vt:lpstr>activityMain.java (part6)</vt:lpstr>
      <vt:lpstr>activityMain.java (part7)</vt:lpstr>
      <vt:lpstr>activityMain.java (part8)</vt:lpstr>
      <vt:lpstr>mainActivity.xml (part1)</vt:lpstr>
      <vt:lpstr>mainActivity.xml (part2)</vt:lpstr>
      <vt:lpstr>mainActivity.xml (part3)</vt:lpstr>
      <vt:lpstr>mainActivity.xml (part4)</vt:lpstr>
      <vt:lpstr>mainActivity.xml (part5)</vt:lpstr>
      <vt:lpstr>mainActivity.xml (part6)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DZIYA`UZZAMAN</dc:creator>
  <cp:lastModifiedBy>aida ahmad tarmizi</cp:lastModifiedBy>
  <cp:revision>29</cp:revision>
  <dcterms:created xsi:type="dcterms:W3CDTF">2019-11-18T08:58:39Z</dcterms:created>
  <dcterms:modified xsi:type="dcterms:W3CDTF">2019-11-24T16:16:44Z</dcterms:modified>
</cp:coreProperties>
</file>