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2.19 My Fragments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>
            <a:normAutofit/>
          </a:bodyPr>
          <a:lstStyle/>
          <a:p>
            <a:r>
              <a:rPr lang="en-US" dirty="0" smtClean="0"/>
              <a:t>textFragment.java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0"/>
            <a:ext cx="7222588" cy="381000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com.example.fragment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androidx.annotation.NonNull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androidx.annotation.Nullable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androidx.fragment.app.Fragment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android.view.LayoutInflater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android.view.ViewGroup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android.widget.TextView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TextFragment</a:t>
            </a:r>
            <a:r>
              <a:rPr lang="en-US" sz="1600" dirty="0"/>
              <a:t> extends Fragment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TextView</a:t>
            </a:r>
            <a:r>
              <a:rPr lang="en-US" sz="1600" dirty="0"/>
              <a:t> text, </a:t>
            </a:r>
            <a:r>
              <a:rPr lang="en-US" sz="1600" dirty="0" err="1"/>
              <a:t>vers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7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>
            <a:normAutofit/>
          </a:bodyPr>
          <a:lstStyle/>
          <a:p>
            <a:r>
              <a:rPr lang="en-US" dirty="0" smtClean="0"/>
              <a:t>textFragment.java</a:t>
            </a:r>
            <a:r>
              <a:rPr lang="en-US" dirty="0" smtClean="0"/>
              <a:t>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0"/>
            <a:ext cx="7222588" cy="347749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@</a:t>
            </a:r>
            <a:r>
              <a:rPr lang="en-US" sz="1600" dirty="0" err="1"/>
              <a:t>Nullable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public View </a:t>
            </a:r>
            <a:r>
              <a:rPr lang="en-US" sz="1600" dirty="0" err="1"/>
              <a:t>onCreateView</a:t>
            </a:r>
            <a:r>
              <a:rPr lang="en-US" sz="1600" dirty="0"/>
              <a:t>(</a:t>
            </a:r>
            <a:r>
              <a:rPr lang="en-US" sz="1600" dirty="0" err="1"/>
              <a:t>LayoutInflater</a:t>
            </a:r>
            <a:r>
              <a:rPr lang="en-US" sz="1600" dirty="0"/>
              <a:t> </a:t>
            </a:r>
            <a:r>
              <a:rPr lang="en-US" sz="1600" dirty="0" err="1"/>
              <a:t>inflater,ViewGroup</a:t>
            </a:r>
            <a:r>
              <a:rPr lang="en-US" sz="1600" dirty="0"/>
              <a:t> </a:t>
            </a:r>
            <a:r>
              <a:rPr lang="en-US" sz="1600" dirty="0" err="1"/>
              <a:t>container,Bundle</a:t>
            </a:r>
            <a:r>
              <a:rPr lang="en-US" sz="1600" dirty="0"/>
              <a:t>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View </a:t>
            </a:r>
            <a:r>
              <a:rPr lang="en-US" sz="1600" dirty="0" err="1"/>
              <a:t>view</a:t>
            </a:r>
            <a:r>
              <a:rPr lang="en-US" sz="1600" dirty="0"/>
              <a:t> = </a:t>
            </a:r>
            <a:r>
              <a:rPr lang="en-US" sz="1600" dirty="0" err="1"/>
              <a:t>inflater.inflate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activity_text_fragment</a:t>
            </a:r>
            <a:r>
              <a:rPr lang="en-US" sz="1600" dirty="0"/>
              <a:t>, container, false);</a:t>
            </a:r>
            <a:br>
              <a:rPr lang="en-US" sz="1600" dirty="0"/>
            </a:br>
            <a:r>
              <a:rPr lang="en-US" sz="1600" dirty="0"/>
              <a:t>        text=(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view.findViewById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AndroidOs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vers</a:t>
            </a:r>
            <a:r>
              <a:rPr lang="en-US" sz="1600" dirty="0"/>
              <a:t>=(</a:t>
            </a:r>
            <a:r>
              <a:rPr lang="en-US" sz="1600" dirty="0" err="1"/>
              <a:t>TextView</a:t>
            </a:r>
            <a:r>
              <a:rPr lang="en-US" sz="1600" dirty="0"/>
              <a:t>) </a:t>
            </a:r>
            <a:r>
              <a:rPr lang="en-US" sz="1600" dirty="0" err="1"/>
              <a:t>view.findViewById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Version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return view;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public void change(String </a:t>
            </a:r>
            <a:r>
              <a:rPr lang="en-US" sz="1600" dirty="0" err="1"/>
              <a:t>txt,String</a:t>
            </a:r>
            <a:r>
              <a:rPr lang="en-US" sz="1600" dirty="0"/>
              <a:t> txt1){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text.setText</a:t>
            </a:r>
            <a:r>
              <a:rPr lang="en-US" sz="1600" dirty="0"/>
              <a:t>(txt);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vers.setText</a:t>
            </a:r>
            <a:r>
              <a:rPr lang="en-US" sz="1600" dirty="0"/>
              <a:t>(txt1);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42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>
            <a:normAutofit/>
          </a:bodyPr>
          <a:lstStyle/>
          <a:p>
            <a:r>
              <a:rPr lang="en-US" dirty="0" smtClean="0"/>
              <a:t>listFragment.xml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0"/>
            <a:ext cx="7222588" cy="3477495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android:orientation</a:t>
            </a:r>
            <a:r>
              <a:rPr lang="en-US" sz="1600" dirty="0"/>
              <a:t>="vertical"&gt;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ListView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</a:t>
            </a:r>
            <a:r>
              <a:rPr lang="en-US" sz="1600" dirty="0" err="1"/>
              <a:t>android:id</a:t>
            </a:r>
            <a:r>
              <a:rPr lang="en-US" sz="1600" dirty="0"/>
              <a:t>/list"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android:layout_gravity</a:t>
            </a:r>
            <a:r>
              <a:rPr lang="en-US" sz="1600" dirty="0"/>
              <a:t>="</a:t>
            </a:r>
            <a:r>
              <a:rPr lang="en-US" sz="1600" dirty="0" err="1"/>
              <a:t>center_horizontal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LinearLayout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24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ctivityMain.java </a:t>
            </a:r>
            <a:r>
              <a:rPr lang="en-US" dirty="0" smtClean="0"/>
              <a:t>(</a:t>
            </a:r>
            <a:r>
              <a:rPr lang="en-US" dirty="0" smtClean="0"/>
              <a:t>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5126186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com.example.fragment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androidx.fragment.app.FragmentActivity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FragmentActivity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fragment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ctivityMain.java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7"/>
            <a:ext cx="7222588" cy="520931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onCreateOptionsMenu</a:t>
            </a:r>
            <a:r>
              <a:rPr lang="en-US" sz="1600" dirty="0"/>
              <a:t>(Menu menu) {</a:t>
            </a:r>
            <a:br>
              <a:rPr lang="en-US" sz="1600" dirty="0"/>
            </a:br>
            <a:r>
              <a:rPr lang="en-US" sz="1600" dirty="0"/>
              <a:t>        // Inflate the menu; this adds items to the action bar if it is present.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getMenuInflater</a:t>
            </a:r>
            <a:r>
              <a:rPr lang="en-US" sz="1600" dirty="0"/>
              <a:t>().inflate(</a:t>
            </a:r>
            <a:r>
              <a:rPr lang="en-US" sz="1600" dirty="0" err="1"/>
              <a:t>R.menu.</a:t>
            </a:r>
            <a:r>
              <a:rPr lang="en-US" sz="1600" i="1" dirty="0" err="1"/>
              <a:t>menu_main</a:t>
            </a:r>
            <a:r>
              <a:rPr lang="en-US" sz="1600" dirty="0"/>
              <a:t>, menu);</a:t>
            </a:r>
            <a:br>
              <a:rPr lang="en-US" sz="1600" dirty="0"/>
            </a:br>
            <a:r>
              <a:rPr lang="en-US" sz="1600" dirty="0"/>
              <a:t>        return true;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onOptionsItemSelected</a:t>
            </a:r>
            <a:r>
              <a:rPr lang="en-US" sz="1600" dirty="0"/>
              <a:t>(</a:t>
            </a:r>
            <a:r>
              <a:rPr lang="en-US" sz="1600" dirty="0" err="1"/>
              <a:t>MenuItem</a:t>
            </a:r>
            <a:r>
              <a:rPr lang="en-US" sz="1600" dirty="0"/>
              <a:t> item) {</a:t>
            </a:r>
            <a:br>
              <a:rPr lang="en-US" sz="1600" dirty="0"/>
            </a:br>
            <a:r>
              <a:rPr lang="en-US" sz="1600" dirty="0"/>
              <a:t>        // Handle action bar item clicks here. The action bar will</a:t>
            </a:r>
            <a:br>
              <a:rPr lang="en-US" sz="1600" dirty="0"/>
            </a:br>
            <a:r>
              <a:rPr lang="en-US" sz="1600" dirty="0"/>
              <a:t>        // automatically handle clicks on the Home/Up button, so long</a:t>
            </a:r>
            <a:br>
              <a:rPr lang="en-US" sz="1600" dirty="0"/>
            </a:br>
            <a:r>
              <a:rPr lang="en-US" sz="1600" dirty="0"/>
              <a:t>        // as you specify a parent activity in AndroidManifest.xml.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item.getItemId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//</a:t>
            </a:r>
            <a:r>
              <a:rPr lang="en-US" sz="1600" dirty="0" err="1"/>
              <a:t>noinspection</a:t>
            </a:r>
            <a:r>
              <a:rPr lang="en-US" sz="1600" dirty="0"/>
              <a:t> </a:t>
            </a:r>
            <a:r>
              <a:rPr lang="en-US" sz="1600" dirty="0" err="1"/>
              <a:t>SimplifiableIfStatement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if (id == </a:t>
            </a:r>
            <a:r>
              <a:rPr lang="en-US" sz="1600" dirty="0" err="1"/>
              <a:t>R.id.</a:t>
            </a:r>
            <a:r>
              <a:rPr lang="en-US" sz="1600" i="1" dirty="0" err="1"/>
              <a:t>action_settings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return true;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return </a:t>
            </a:r>
            <a:r>
              <a:rPr lang="en-US" sz="1600" dirty="0" err="1"/>
              <a:t>super.onOptionsItemSelected</a:t>
            </a:r>
            <a:r>
              <a:rPr lang="en-US" sz="1600" dirty="0"/>
              <a:t>(item);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59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ainActivity.xml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7"/>
            <a:ext cx="7222588" cy="4668987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&lt;fragment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="240px"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com.example.fragment.MainActivity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="@+id/fragment"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08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ainActivity.xml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8"/>
            <a:ext cx="7222588" cy="293716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&lt;fragment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com.example.fragment.MainActivity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="@+id/fragment2"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android:layout_alignTop</a:t>
            </a:r>
            <a:r>
              <a:rPr lang="en-US" sz="1600" dirty="0"/>
              <a:t>="@+id/fragment"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android:layout_alignBottom</a:t>
            </a:r>
            <a:r>
              <a:rPr lang="en-US" sz="1600" dirty="0"/>
              <a:t>="@+id/fragment"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android:layout_toEndOf</a:t>
            </a:r>
            <a:r>
              <a:rPr lang="en-US" sz="1600" dirty="0"/>
              <a:t>="@+id/fragment"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161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enuFragment.java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7"/>
            <a:ext cx="7222588" cy="437804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com.example.fragment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androidx.fragment.app.ListFragment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android.view.LayoutInflater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android.view.ViewGroup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android.widget.ArrayAdapter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android.widget.ListView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MenuFragment</a:t>
            </a:r>
            <a:r>
              <a:rPr lang="en-US" sz="1600" dirty="0"/>
              <a:t> extends </a:t>
            </a:r>
            <a:r>
              <a:rPr lang="en-US" sz="1600" dirty="0" err="1"/>
              <a:t>ListFragment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String[] </a:t>
            </a:r>
            <a:r>
              <a:rPr lang="en-US" sz="1600" dirty="0" err="1"/>
              <a:t>AndroidOS</a:t>
            </a:r>
            <a:r>
              <a:rPr lang="en-US" sz="1600" dirty="0"/>
              <a:t> = new String[] {"Cupcake", "Donut","Eclair","</a:t>
            </a:r>
            <a:r>
              <a:rPr lang="en-US" sz="1600" dirty="0" err="1"/>
              <a:t>Froyo</a:t>
            </a:r>
            <a:r>
              <a:rPr lang="en-US" sz="1600" dirty="0"/>
              <a:t>","Gingerbread","</a:t>
            </a:r>
            <a:r>
              <a:rPr lang="en-US" sz="1600" dirty="0" err="1"/>
              <a:t>HoneyComb</a:t>
            </a:r>
            <a:r>
              <a:rPr lang="en-US" sz="1600" dirty="0"/>
              <a:t>","Ice Cream", "Jelly Bean","</a:t>
            </a:r>
            <a:r>
              <a:rPr lang="en-US" sz="1600" dirty="0" err="1"/>
              <a:t>Kitkat</a:t>
            </a:r>
            <a:r>
              <a:rPr lang="en-US" sz="1600" dirty="0"/>
              <a:t>"};</a:t>
            </a:r>
            <a:br>
              <a:rPr lang="en-US" sz="1600" dirty="0"/>
            </a:br>
            <a:r>
              <a:rPr lang="en-US" sz="1600" dirty="0"/>
              <a:t>    String[] Version = new String[] {"1.5","1.6","2.0 - 2.1","2.2","2.3","3.0 - 3.2","4.0","4.1 - 4.3","4.4</a:t>
            </a:r>
            <a:r>
              <a:rPr lang="en-US" sz="1600" dirty="0" smtClean="0"/>
              <a:t>"};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074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enuFragment.java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8577"/>
            <a:ext cx="7222588" cy="4821387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View </a:t>
            </a:r>
            <a:r>
              <a:rPr lang="en-US" sz="1600" dirty="0" err="1"/>
              <a:t>onCreateView</a:t>
            </a:r>
            <a:r>
              <a:rPr lang="en-US" sz="1600" dirty="0"/>
              <a:t>(</a:t>
            </a:r>
            <a:r>
              <a:rPr lang="en-US" sz="1600" dirty="0" err="1"/>
              <a:t>LayoutInflater</a:t>
            </a:r>
            <a:r>
              <a:rPr lang="en-US" sz="1600" dirty="0"/>
              <a:t> </a:t>
            </a:r>
            <a:r>
              <a:rPr lang="en-US" sz="1600" dirty="0" err="1"/>
              <a:t>inflater</a:t>
            </a:r>
            <a:r>
              <a:rPr lang="en-US" sz="1600" dirty="0"/>
              <a:t>, </a:t>
            </a:r>
            <a:r>
              <a:rPr lang="en-US" sz="1600" dirty="0" err="1"/>
              <a:t>ViewGroup</a:t>
            </a:r>
            <a:r>
              <a:rPr lang="en-US" sz="1600" dirty="0"/>
              <a:t> container, 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View </a:t>
            </a:r>
            <a:r>
              <a:rPr lang="en-US" sz="1600" dirty="0" err="1"/>
              <a:t>view</a:t>
            </a:r>
            <a:r>
              <a:rPr lang="en-US" sz="1600" dirty="0"/>
              <a:t> = </a:t>
            </a:r>
            <a:r>
              <a:rPr lang="en-US" sz="1600" dirty="0" err="1"/>
              <a:t>inflater.inflate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list_fragment</a:t>
            </a:r>
            <a:r>
              <a:rPr lang="en-US" sz="1600" dirty="0"/>
              <a:t>, </a:t>
            </a:r>
            <a:r>
              <a:rPr lang="en-US" sz="1600" dirty="0" err="1"/>
              <a:t>container,false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ArrayAdapter</a:t>
            </a:r>
            <a:r>
              <a:rPr lang="en-US" sz="1600" dirty="0"/>
              <a:t>&lt;String&gt; adapter = new </a:t>
            </a:r>
            <a:r>
              <a:rPr lang="en-US" sz="1600" dirty="0" err="1"/>
              <a:t>ArrayAdapter</a:t>
            </a:r>
            <a:r>
              <a:rPr lang="en-US" sz="1600" dirty="0"/>
              <a:t>&lt;String&gt;(</a:t>
            </a:r>
            <a:r>
              <a:rPr lang="en-US" sz="1600" dirty="0" err="1"/>
              <a:t>getActivity</a:t>
            </a:r>
            <a:r>
              <a:rPr lang="en-US" sz="1600" dirty="0"/>
              <a:t>(), android.R.layout.</a:t>
            </a:r>
            <a:r>
              <a:rPr lang="en-US" sz="1600" i="1" dirty="0"/>
              <a:t>simple_list_item_1</a:t>
            </a:r>
            <a:r>
              <a:rPr lang="en-US" sz="1600" dirty="0"/>
              <a:t>, </a:t>
            </a:r>
            <a:r>
              <a:rPr lang="en-US" sz="1600" dirty="0" err="1"/>
              <a:t>AndroidOS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setListAdapter</a:t>
            </a:r>
            <a:r>
              <a:rPr lang="en-US" sz="1600" dirty="0"/>
              <a:t>(adapter);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return view;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@Override</a:t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onListItemClick</a:t>
            </a:r>
            <a:r>
              <a:rPr lang="en-US" sz="1600" dirty="0"/>
              <a:t>(</a:t>
            </a:r>
            <a:r>
              <a:rPr lang="en-US" sz="1600" dirty="0" err="1"/>
              <a:t>ListView</a:t>
            </a:r>
            <a:r>
              <a:rPr lang="en-US" sz="1600" dirty="0"/>
              <a:t> l, View v, </a:t>
            </a:r>
            <a:r>
              <a:rPr lang="en-US" sz="1600" dirty="0" err="1"/>
              <a:t>int</a:t>
            </a:r>
            <a:r>
              <a:rPr lang="en-US" sz="1600" dirty="0"/>
              <a:t> position, long id)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TextFragment</a:t>
            </a:r>
            <a:r>
              <a:rPr lang="en-US" sz="1600" dirty="0"/>
              <a:t> txt = (</a:t>
            </a:r>
            <a:r>
              <a:rPr lang="en-US" sz="1600" dirty="0" err="1"/>
              <a:t>TextFragment</a:t>
            </a:r>
            <a:r>
              <a:rPr lang="en-US" sz="1600" dirty="0"/>
              <a:t>)</a:t>
            </a:r>
            <a:r>
              <a:rPr lang="en-US" sz="1600" dirty="0" err="1"/>
              <a:t>getFragmentManager</a:t>
            </a:r>
            <a:r>
              <a:rPr lang="en-US" sz="1600" dirty="0"/>
              <a:t>().</a:t>
            </a:r>
            <a:r>
              <a:rPr lang="en-US" sz="1600" dirty="0" err="1"/>
              <a:t>findFragmentById</a:t>
            </a:r>
            <a:r>
              <a:rPr lang="en-US" sz="1600" dirty="0"/>
              <a:t>(R.id.</a:t>
            </a:r>
            <a:r>
              <a:rPr lang="en-US" sz="1600" i="1" dirty="0"/>
              <a:t>fragment2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txt.change</a:t>
            </a:r>
            <a:r>
              <a:rPr lang="en-US" sz="1600" dirty="0"/>
              <a:t>(</a:t>
            </a:r>
            <a:r>
              <a:rPr lang="en-US" sz="1600" dirty="0" err="1"/>
              <a:t>AndroidOS</a:t>
            </a:r>
            <a:r>
              <a:rPr lang="en-US" sz="1600" dirty="0"/>
              <a:t>[position],"Version : " + Version[position]);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getListView</a:t>
            </a:r>
            <a:r>
              <a:rPr lang="en-US" sz="1600" dirty="0"/>
              <a:t>().</a:t>
            </a:r>
            <a:r>
              <a:rPr lang="en-US" sz="1600" dirty="0" err="1"/>
              <a:t>setSelector</a:t>
            </a:r>
            <a:r>
              <a:rPr lang="en-US" sz="1600" dirty="0"/>
              <a:t>(</a:t>
            </a:r>
            <a:r>
              <a:rPr lang="en-US" sz="1600" dirty="0" err="1"/>
              <a:t>android.R.color.</a:t>
            </a:r>
            <a:r>
              <a:rPr lang="en-US" sz="1600" i="1" dirty="0" err="1"/>
              <a:t>holo_blue_dark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541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>
            <a:normAutofit/>
          </a:bodyPr>
          <a:lstStyle/>
          <a:p>
            <a:r>
              <a:rPr lang="en-US" dirty="0" smtClean="0"/>
              <a:t>activityText_Fragment.xml</a:t>
            </a:r>
            <a:r>
              <a:rPr lang="en-US" dirty="0" smtClean="0"/>
              <a:t> 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0"/>
            <a:ext cx="7222588" cy="5527968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RelativeLayout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android:paddingBottom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android:paddingTop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activity_vertical_margin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android:paddingRight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android:paddingLeft</a:t>
            </a:r>
            <a:r>
              <a:rPr lang="en-US" sz="1600" dirty="0"/>
              <a:t>="@</a:t>
            </a:r>
            <a:r>
              <a:rPr lang="en-US" sz="1600" dirty="0" err="1"/>
              <a:t>dimen</a:t>
            </a:r>
            <a:r>
              <a:rPr lang="en-US" sz="1600" dirty="0"/>
              <a:t>/</a:t>
            </a:r>
            <a:r>
              <a:rPr lang="en-US" sz="1600" dirty="0" err="1"/>
              <a:t>activity_horizontal_margin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android:gravity</a:t>
            </a:r>
            <a:r>
              <a:rPr lang="en-US" sz="1600" dirty="0"/>
              <a:t>="center"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android:background</a:t>
            </a:r>
            <a:r>
              <a:rPr lang="en-US" sz="1600" dirty="0"/>
              <a:t>="#5ba4e5"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TextFragment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textAppearanceLarge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="Large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</a:t>
            </a:r>
            <a:r>
              <a:rPr lang="en-US" sz="1600" dirty="0" err="1"/>
              <a:t>AndroidOs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android:layout_alignParentTop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android:layout_alignParentStart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android:gravity</a:t>
            </a:r>
            <a:r>
              <a:rPr lang="en-US" sz="1600" dirty="0"/>
              <a:t>="center"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</a:t>
            </a:r>
            <a:r>
              <a:rPr lang="en-US" sz="1600" dirty="0"/>
              <a:t>="#</a:t>
            </a:r>
            <a:r>
              <a:rPr lang="en-US" sz="1600" dirty="0" err="1"/>
              <a:t>ffffff</a:t>
            </a:r>
            <a:r>
              <a:rPr lang="en-US" sz="1600" dirty="0"/>
              <a:t>"/&gt;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18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>
            <a:normAutofit/>
          </a:bodyPr>
          <a:lstStyle/>
          <a:p>
            <a:r>
              <a:rPr lang="en-US" dirty="0" smtClean="0"/>
              <a:t>activityText_Fragment.xml</a:t>
            </a:r>
            <a:r>
              <a:rPr lang="en-US" dirty="0" smtClean="0"/>
              <a:t> (part2)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3050"/>
            <a:ext cx="7222588" cy="2673932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android:textAppearance</a:t>
            </a:r>
            <a:r>
              <a:rPr lang="en-US" sz="1600" dirty="0"/>
              <a:t>="?</a:t>
            </a:r>
            <a:r>
              <a:rPr lang="en-US" sz="1600" dirty="0" err="1"/>
              <a:t>android:attr</a:t>
            </a:r>
            <a:r>
              <a:rPr lang="en-US" sz="1600" dirty="0"/>
              <a:t>/</a:t>
            </a:r>
            <a:r>
              <a:rPr lang="en-US" sz="1600" dirty="0" err="1"/>
              <a:t>textAppearanceMedium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="Medium Text"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="@+id/Version"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android:layout_below</a:t>
            </a:r>
            <a:r>
              <a:rPr lang="en-US" sz="1600" dirty="0"/>
              <a:t>="@+id/</a:t>
            </a:r>
            <a:r>
              <a:rPr lang="en-US" sz="1600" dirty="0" err="1"/>
              <a:t>AndroidOs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android:layout_alignStart</a:t>
            </a:r>
            <a:r>
              <a:rPr lang="en-US" sz="1600" dirty="0"/>
              <a:t>="@+id/</a:t>
            </a:r>
            <a:r>
              <a:rPr lang="en-US" sz="1600" dirty="0" err="1"/>
              <a:t>AndroidOs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android:textColor</a:t>
            </a:r>
            <a:r>
              <a:rPr lang="en-US" sz="1600" dirty="0"/>
              <a:t>="#</a:t>
            </a:r>
            <a:r>
              <a:rPr lang="en-US" sz="1600" dirty="0" err="1"/>
              <a:t>ffffff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RelativeLayout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14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91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mainActivity.xml (part1)</vt:lpstr>
      <vt:lpstr>mainActivity.xml (part2)</vt:lpstr>
      <vt:lpstr>menuFragment.java (part1)</vt:lpstr>
      <vt:lpstr>menuFragment.java (part2)</vt:lpstr>
      <vt:lpstr>activityText_Fragment.xml (part1)</vt:lpstr>
      <vt:lpstr>activityText_Fragment.xml (part2)</vt:lpstr>
      <vt:lpstr>textFragment.java(part1)</vt:lpstr>
      <vt:lpstr>textFragment.java(part2)</vt:lpstr>
      <vt:lpstr>listFragment.xml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31</cp:revision>
  <dcterms:created xsi:type="dcterms:W3CDTF">2019-11-18T08:58:39Z</dcterms:created>
  <dcterms:modified xsi:type="dcterms:W3CDTF">2019-11-24T16:28:40Z</dcterms:modified>
</cp:coreProperties>
</file>