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2.2 Intent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259" l="27865" r="60417">
                        <a14:foregroundMark x1="37083" y1="80463" x2="39740" y2="15926"/>
                        <a14:foregroundMark x1="32083" y1="25185" x2="32083" y2="25185"/>
                        <a14:foregroundMark x1="32188" y1="34630" x2="32500" y2="75741"/>
                        <a14:foregroundMark x1="42969" y1="25556" x2="52969" y2="82500"/>
                        <a14:foregroundMark x1="50573" y1="22130" x2="52083" y2="22407"/>
                        <a14:foregroundMark x1="52969" y1="60185" x2="52969" y2="81574"/>
                        <a14:foregroundMark x1="55990" y1="57222" x2="55885" y2="34630"/>
                        <a14:backgroundMark x1="28698" y1="94352" x2="55521" y2="94815"/>
                        <a14:backgroundMark x1="30938" y1="77870" x2="30833" y2="72963"/>
                        <a14:backgroundMark x1="30677" y1="69444" x2="31042" y2="56296"/>
                        <a14:backgroundMark x1="30833" y1="91944" x2="30833" y2="89259"/>
                      </a14:backgroundRemoval>
                    </a14:imgEffect>
                  </a14:imgLayer>
                </a14:imgProps>
              </a:ext>
            </a:extLst>
          </a:blip>
          <a:srcRect l="23821" r="35515"/>
          <a:stretch/>
        </p:blipFill>
        <p:spPr>
          <a:xfrm>
            <a:off x="2471965" y="-775315"/>
            <a:ext cx="5597214" cy="79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7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 main.java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86294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androidx.annotation.Nullable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static final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i="1" dirty="0"/>
              <a:t>REQUEST_CODE </a:t>
            </a:r>
            <a:r>
              <a:rPr lang="en-US" sz="1600" dirty="0"/>
              <a:t>= </a:t>
            </a:r>
            <a:r>
              <a:rPr lang="en-US" sz="1600" dirty="0" smtClean="0"/>
              <a:t>10;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 main.java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398989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EditText</a:t>
            </a:r>
            <a:r>
              <a:rPr lang="en-US" sz="1600" dirty="0"/>
              <a:t> text 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inputforintent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String value = </a:t>
            </a:r>
            <a:r>
              <a:rPr lang="en-US" sz="1600" dirty="0" err="1"/>
              <a:t>text.getText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Intent </a:t>
            </a:r>
            <a:r>
              <a:rPr lang="en-US" sz="1600" dirty="0" err="1"/>
              <a:t>i</a:t>
            </a:r>
            <a:r>
              <a:rPr lang="en-US" sz="1600" dirty="0"/>
              <a:t> = new Intent(this, </a:t>
            </a:r>
            <a:r>
              <a:rPr lang="en-US" sz="1600" dirty="0" err="1"/>
              <a:t>MyIntent.class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i.putExtra</a:t>
            </a:r>
            <a:r>
              <a:rPr lang="en-US" sz="1600" dirty="0"/>
              <a:t>("</a:t>
            </a:r>
            <a:r>
              <a:rPr lang="en-US" sz="1600" dirty="0" err="1"/>
              <a:t>yourkey</a:t>
            </a:r>
            <a:r>
              <a:rPr lang="en-US" sz="1600" dirty="0"/>
              <a:t>", value);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startActivityForResult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i="1" dirty="0"/>
              <a:t>REQUEST_CODE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onActivityResult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requestCode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resultCode</a:t>
            </a:r>
            <a:r>
              <a:rPr lang="en-US" sz="1600" dirty="0"/>
              <a:t>, @</a:t>
            </a:r>
            <a:r>
              <a:rPr lang="en-US" sz="1600" dirty="0" err="1"/>
              <a:t>Nullable</a:t>
            </a:r>
            <a:r>
              <a:rPr lang="en-US" sz="1600" dirty="0"/>
              <a:t> Intent data)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2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 main.java (part3)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280821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      if (</a:t>
            </a:r>
            <a:r>
              <a:rPr lang="en-US" sz="1600" dirty="0" err="1"/>
              <a:t>resultCode</a:t>
            </a:r>
            <a:r>
              <a:rPr lang="en-US" sz="1600" dirty="0"/>
              <a:t> == </a:t>
            </a:r>
            <a:r>
              <a:rPr lang="en-US" sz="1600" i="1" dirty="0"/>
              <a:t>RESULT_OK </a:t>
            </a:r>
            <a:r>
              <a:rPr lang="en-US" sz="1600" dirty="0"/>
              <a:t>&amp;&amp; </a:t>
            </a:r>
            <a:r>
              <a:rPr lang="en-US" sz="1600" dirty="0" err="1"/>
              <a:t>requestCode</a:t>
            </a:r>
            <a:r>
              <a:rPr lang="en-US" sz="1600" dirty="0"/>
              <a:t> == </a:t>
            </a:r>
            <a:r>
              <a:rPr lang="en-US" sz="1600" i="1" dirty="0"/>
              <a:t>REQUEST_CODE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    if (</a:t>
            </a:r>
            <a:r>
              <a:rPr lang="en-US" sz="1600" dirty="0" err="1"/>
              <a:t>data.hasExtra</a:t>
            </a:r>
            <a:r>
              <a:rPr lang="en-US" sz="1600" dirty="0"/>
              <a:t>("</a:t>
            </a:r>
            <a:r>
              <a:rPr lang="en-US" sz="1600" dirty="0" err="1"/>
              <a:t>returnKey</a:t>
            </a:r>
            <a:r>
              <a:rPr lang="en-US" sz="1600" dirty="0"/>
              <a:t>")) {</a:t>
            </a:r>
            <a:br>
              <a:rPr lang="en-US" sz="1600" dirty="0"/>
            </a:br>
            <a:r>
              <a:rPr lang="en-US" sz="1600" dirty="0"/>
              <a:t>                    String result = </a:t>
            </a:r>
            <a:r>
              <a:rPr lang="en-US" sz="1600" dirty="0" err="1"/>
              <a:t>data.getExtras</a:t>
            </a:r>
            <a:r>
              <a:rPr lang="en-US" sz="1600" dirty="0"/>
              <a:t>().</a:t>
            </a:r>
            <a:r>
              <a:rPr lang="en-US" sz="1600" dirty="0" err="1"/>
              <a:t>getString</a:t>
            </a:r>
            <a:r>
              <a:rPr lang="en-US" sz="1600" dirty="0"/>
              <a:t>("</a:t>
            </a:r>
            <a:r>
              <a:rPr lang="en-US" sz="1600" dirty="0" err="1"/>
              <a:t>returnkey</a:t>
            </a:r>
            <a:r>
              <a:rPr lang="en-US" sz="1600" dirty="0"/>
              <a:t>");</a:t>
            </a:r>
            <a:br>
              <a:rPr lang="en-US" sz="1600" dirty="0"/>
            </a:br>
            <a:r>
              <a:rPr lang="en-US" sz="1600" dirty="0"/>
              <a:t>                    if (result != null &amp;&amp; </a:t>
            </a:r>
            <a:r>
              <a:rPr lang="en-US" sz="1600" dirty="0" err="1"/>
              <a:t>result.length</a:t>
            </a:r>
            <a:r>
              <a:rPr lang="en-US" sz="1600" dirty="0"/>
              <a:t>() &gt; 0) {</a:t>
            </a:r>
            <a:br>
              <a:rPr lang="en-US" sz="1600" dirty="0"/>
            </a:br>
            <a:r>
              <a:rPr lang="en-US" sz="1600" dirty="0"/>
              <a:t>    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(this, result,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    }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7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Activity_main.xml (part1)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5"/>
            <a:ext cx="7222588" cy="505904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 smtClean="0"/>
              <a:t>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inputforintent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android:minHeight</a:t>
            </a:r>
            <a:r>
              <a:rPr lang="en-US" sz="1600" dirty="0"/>
              <a:t>="60dip"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="First Activity"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err="1"/>
              <a:t>android:textSize</a:t>
            </a:r>
            <a:r>
              <a:rPr lang="en-US" sz="1600" dirty="0"/>
              <a:t>="20sp"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64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Activity_main.xml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276600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startintent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inputforintent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inputforintent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android:onClick</a:t>
            </a:r>
            <a:r>
              <a:rPr lang="en-US" sz="1600" dirty="0"/>
              <a:t>="</a:t>
            </a:r>
            <a:r>
              <a:rPr lang="en-US" sz="1600" dirty="0" err="1"/>
              <a:t>onClick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="Calling An Intent"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070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/>
              <a:t>myIntent.java / </a:t>
            </a:r>
            <a:r>
              <a:rPr lang="en-US" dirty="0" smtClean="0"/>
              <a:t>ResultActivity.java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508717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package </a:t>
            </a:r>
            <a:r>
              <a:rPr lang="en-US" sz="1600" dirty="0" err="1"/>
              <a:t>com.example.myintent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MyIntent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activity_my_intent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Bundle extras = </a:t>
            </a:r>
            <a:r>
              <a:rPr lang="en-US" sz="1600" dirty="0" err="1"/>
              <a:t>getIntent</a:t>
            </a:r>
            <a:r>
              <a:rPr lang="en-US" sz="1600" dirty="0"/>
              <a:t>().</a:t>
            </a:r>
            <a:r>
              <a:rPr lang="en-US" sz="1600" dirty="0" err="1"/>
              <a:t>getExtras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String </a:t>
            </a:r>
            <a:r>
              <a:rPr lang="en-US" sz="1600" dirty="0" err="1"/>
              <a:t>inputString</a:t>
            </a:r>
            <a:r>
              <a:rPr lang="en-US" sz="1600" dirty="0"/>
              <a:t> = </a:t>
            </a:r>
            <a:r>
              <a:rPr lang="en-US" sz="1600" dirty="0" err="1"/>
              <a:t>extras.getString</a:t>
            </a:r>
            <a:r>
              <a:rPr lang="en-US" sz="1600" dirty="0"/>
              <a:t>("</a:t>
            </a:r>
            <a:r>
              <a:rPr lang="en-US" sz="1600" dirty="0" err="1"/>
              <a:t>yourkey</a:t>
            </a:r>
            <a:r>
              <a:rPr lang="en-US" sz="1600" dirty="0"/>
              <a:t>");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TextView</a:t>
            </a:r>
            <a:r>
              <a:rPr lang="en-US" sz="1600" dirty="0"/>
              <a:t> view =(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displayintentextra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view.setText</a:t>
            </a:r>
            <a:r>
              <a:rPr lang="en-US" sz="1600" dirty="0"/>
              <a:t>(</a:t>
            </a:r>
            <a:r>
              <a:rPr lang="en-US" sz="1600" dirty="0" err="1"/>
              <a:t>inputString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59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/>
              <a:t>myIntent.java / </a:t>
            </a:r>
            <a:r>
              <a:rPr lang="en-US" dirty="0" smtClean="0"/>
              <a:t>ResultActivity.java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242838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@Override</a:t>
            </a:r>
            <a:br>
              <a:rPr lang="en-US" sz="1600" dirty="0"/>
            </a:br>
            <a:r>
              <a:rPr lang="en-US" sz="1600" dirty="0"/>
              <a:t>    public void finish(){</a:t>
            </a:r>
            <a:br>
              <a:rPr lang="en-US" sz="1600" dirty="0"/>
            </a:br>
            <a:r>
              <a:rPr lang="en-US" sz="1600" dirty="0"/>
              <a:t>        Intent </a:t>
            </a:r>
            <a:r>
              <a:rPr lang="en-US" sz="1600" dirty="0" err="1"/>
              <a:t>intent</a:t>
            </a:r>
            <a:r>
              <a:rPr lang="en-US" sz="1600" dirty="0"/>
              <a:t> = new Intent();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editText</a:t>
            </a:r>
            <a:r>
              <a:rPr lang="en-US" sz="1600" dirty="0"/>
              <a:t> 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returnvalue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String </a:t>
            </a:r>
            <a:r>
              <a:rPr lang="en-US" sz="1600" dirty="0" err="1"/>
              <a:t>string</a:t>
            </a:r>
            <a:r>
              <a:rPr lang="en-US" sz="1600" dirty="0"/>
              <a:t> = </a:t>
            </a:r>
            <a:r>
              <a:rPr lang="en-US" sz="1600" dirty="0" err="1"/>
              <a:t>editText.getText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intent.putExtra</a:t>
            </a:r>
            <a:r>
              <a:rPr lang="en-US" sz="1600" dirty="0"/>
              <a:t>("</a:t>
            </a:r>
            <a:r>
              <a:rPr lang="en-US" sz="1600" dirty="0" err="1"/>
              <a:t>returnkey</a:t>
            </a:r>
            <a:r>
              <a:rPr lang="en-US" sz="1600" dirty="0"/>
              <a:t>", string);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setResult</a:t>
            </a:r>
            <a:r>
              <a:rPr lang="en-US" sz="1600" dirty="0"/>
              <a:t>(</a:t>
            </a:r>
            <a:r>
              <a:rPr lang="en-US" sz="1600" i="1" dirty="0"/>
              <a:t>RESULT_OK</a:t>
            </a:r>
            <a:r>
              <a:rPr lang="en-US" sz="1600" dirty="0"/>
              <a:t>, intent);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super.finish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6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209822"/>
            <a:ext cx="7222588" cy="548640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MyIntent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android:orientation</a:t>
            </a:r>
            <a:r>
              <a:rPr lang="en-US" sz="1600" dirty="0"/>
              <a:t>="vertical"&gt;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displayintentextra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="Input"/&gt;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returnvalue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 /&gt;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requestFocus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LinearLayout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21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Activity main.java (part1)</vt:lpstr>
      <vt:lpstr>Activity main.java (part2)</vt:lpstr>
      <vt:lpstr>Activity main.java (part3)</vt:lpstr>
      <vt:lpstr>Activity_main.xml (part1) </vt:lpstr>
      <vt:lpstr>Activity_main.xml (part2)</vt:lpstr>
      <vt:lpstr>myIntent.java / ResultActivity.java (part1)</vt:lpstr>
      <vt:lpstr>myIntent.java / ResultActivity.java (part2)</vt:lpstr>
      <vt:lpstr>xml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5</cp:revision>
  <dcterms:created xsi:type="dcterms:W3CDTF">2019-11-18T08:58:39Z</dcterms:created>
  <dcterms:modified xsi:type="dcterms:W3CDTF">2019-11-19T08:15:11Z</dcterms:modified>
</cp:coreProperties>
</file>