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2.4 Input Elements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DisplayActivity.java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53755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com.example.formelements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android.widget.TextView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DisplayActivity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activity_display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Bundle b = </a:t>
            </a:r>
            <a:r>
              <a:rPr lang="en-US" sz="1600" dirty="0" err="1"/>
              <a:t>getIntent</a:t>
            </a:r>
            <a:r>
              <a:rPr lang="en-US" sz="1600" dirty="0"/>
              <a:t>().</a:t>
            </a:r>
            <a:r>
              <a:rPr lang="en-US" sz="1600" dirty="0" err="1"/>
              <a:t>getExtras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TextView</a:t>
            </a:r>
            <a:r>
              <a:rPr lang="en-US" sz="1600" dirty="0"/>
              <a:t> name 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nameValue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TextView</a:t>
            </a:r>
            <a:r>
              <a:rPr lang="en-US" sz="1600" dirty="0"/>
              <a:t> age 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ageValue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TextView</a:t>
            </a:r>
            <a:r>
              <a:rPr lang="en-US" sz="1600" dirty="0"/>
              <a:t> gender 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genderValue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name.setText</a:t>
            </a:r>
            <a:r>
              <a:rPr lang="en-US" sz="1600" dirty="0"/>
              <a:t>(</a:t>
            </a:r>
            <a:r>
              <a:rPr lang="en-US" sz="1600" dirty="0" err="1"/>
              <a:t>b.getCharSequence</a:t>
            </a:r>
            <a:r>
              <a:rPr lang="en-US" sz="1600" dirty="0"/>
              <a:t>("name"));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age.setText</a:t>
            </a:r>
            <a:r>
              <a:rPr lang="en-US" sz="1600" dirty="0"/>
              <a:t>(</a:t>
            </a:r>
            <a:r>
              <a:rPr lang="en-US" sz="1600" dirty="0" err="1"/>
              <a:t>b.getCharSequence</a:t>
            </a:r>
            <a:r>
              <a:rPr lang="en-US" sz="1600" dirty="0"/>
              <a:t>("age"));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gender.setText</a:t>
            </a:r>
            <a:r>
              <a:rPr lang="en-US" sz="1600" dirty="0"/>
              <a:t>(</a:t>
            </a:r>
            <a:r>
              <a:rPr lang="en-US" sz="1600" dirty="0" err="1"/>
              <a:t>b.getCharSequence</a:t>
            </a:r>
            <a:r>
              <a:rPr lang="en-US" sz="1600" dirty="0"/>
              <a:t>("gender"));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3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Activity_display.xml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53755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GridLayout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fill_parent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fill_parent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android:columnCount</a:t>
            </a:r>
            <a:r>
              <a:rPr lang="en-US" sz="1600" dirty="0"/>
              <a:t>="3" 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nameText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="left"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="@string/name"/&gt;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nameValue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="left"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textAppearanceMedium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/&gt;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68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Activity_display.xml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53755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ageText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="left"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="@string/age"/&gt;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ageValue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="left"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textAppearanceMedium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genderText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="left"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="5"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="@string/gender"/&gt;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04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Activity_display.xml (part3)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53755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genderValue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="left"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="5"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textAppearanceMedium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&lt;Space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="21dp"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fill_horizontal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="0"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&lt;Space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="21dp"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fill_horizontal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="0"/&gt;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919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Activity_display.xml (part4)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473825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&lt;Space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="64dp"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fill_horizontal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="0"/&gt;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&lt;Space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="64dp"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fill_horizontal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="0"/&gt;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&lt;Space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="10dp"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fill_horizontal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="2"/&gt;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730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Activity_display.xml (part5)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1"/>
            <a:ext cx="7222588" cy="206432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&lt;Space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="1dp"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="10dp"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android:layout_column</a:t>
            </a:r>
            <a:r>
              <a:rPr lang="en-US" sz="1600" dirty="0"/>
              <a:t>="0"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fill_horizontal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android:layout_row</a:t>
            </a:r>
            <a:r>
              <a:rPr lang="en-US" sz="1600" dirty="0"/>
              <a:t>="4"/&gt;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GridLayout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93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00" b="93625" l="30661" r="61252">
                        <a14:foregroundMark x1="37271" y1="17875" x2="52672" y2="16875"/>
                        <a14:foregroundMark x1="59283" y1="14750" x2="59072" y2="58750"/>
                        <a14:foregroundMark x1="53868" y1="17125" x2="54430" y2="20125"/>
                        <a14:foregroundMark x1="56118" y1="26750" x2="55485" y2="82625"/>
                        <a14:foregroundMark x1="55063" y1="85750" x2="40014" y2="86250"/>
                        <a14:foregroundMark x1="39241" y1="87625" x2="38115" y2="87250"/>
                        <a14:foregroundMark x1="37271" y1="87125" x2="36287" y2="79750"/>
                        <a14:foregroundMark x1="55485" y1="88250" x2="55063" y2="82250"/>
                        <a14:foregroundMark x1="35865" y1="16500" x2="36217" y2="79000"/>
                        <a14:foregroundMark x1="35865" y1="86250" x2="35724" y2="67000"/>
                        <a14:foregroundMark x1="37693" y1="83750" x2="52321" y2="81125"/>
                        <a14:foregroundMark x1="56259" y1="41500" x2="56118" y2="82250"/>
                        <a14:foregroundMark x1="58509" y1="50875" x2="58509" y2="50875"/>
                        <a14:foregroundMark x1="36076" y1="27625" x2="35654" y2="67750"/>
                        <a14:backgroundMark x1="35302" y1="67375" x2="35302" y2="65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91" t="11454" r="34922" b="9966"/>
          <a:stretch>
            <a:fillRect/>
          </a:stretch>
        </p:blipFill>
        <p:spPr>
          <a:xfrm>
            <a:off x="1035535" y="1222861"/>
            <a:ext cx="4201786" cy="4902084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90833" l="31667" r="62708">
                        <a14:foregroundMark x1="36458" y1="58704" x2="36354" y2="67222"/>
                        <a14:foregroundMark x1="36198" y1="77130" x2="36094" y2="68056"/>
                        <a14:foregroundMark x1="59635" y1="58889" x2="58958" y2="16204"/>
                        <a14:foregroundMark x1="35885" y1="32315" x2="36094" y2="58981"/>
                        <a14:foregroundMark x1="35781" y1="75926" x2="35677" y2="86296"/>
                        <a14:foregroundMark x1="35885" y1="32130" x2="35885" y2="16667"/>
                        <a14:backgroundMark x1="35417" y1="76019" x2="35417" y2="72963"/>
                        <a14:backgroundMark x1="34583" y1="75556" x2="35000" y2="73148"/>
                        <a14:backgroundMark x1="34688" y1="79259" x2="34896" y2="81852"/>
                        <a14:backgroundMark x1="35625" y1="75926" x2="35625" y2="87222"/>
                        <a14:backgroundMark x1="35625" y1="18981" x2="35313" y2="2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26" t="5926" r="36538" b="17037"/>
          <a:stretch>
            <a:fillRect/>
          </a:stretch>
        </p:blipFill>
        <p:spPr>
          <a:xfrm>
            <a:off x="6085810" y="975951"/>
            <a:ext cx="3854129" cy="51489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52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(part1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androidx.constraintlayout.widget.ConstraintLayout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nameText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android:layout_marginLeft</a:t>
            </a:r>
            <a:r>
              <a:rPr lang="en-US" sz="1600" dirty="0"/>
              <a:t>="18dp"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="@string/</a:t>
            </a:r>
            <a:r>
              <a:rPr lang="en-US" sz="1600" dirty="0" err="1"/>
              <a:t>app_name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="24dp"/&gt;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="@+id/name"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android:ems</a:t>
            </a:r>
            <a:r>
              <a:rPr lang="en-US" sz="1600" dirty="0"/>
              <a:t>="10"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android:inputType</a:t>
            </a:r>
            <a:r>
              <a:rPr lang="en-US" sz="1600" dirty="0"/>
              <a:t>="text"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android:layout_alignTop</a:t>
            </a:r>
            <a:r>
              <a:rPr lang="en-US" sz="1600" dirty="0"/>
              <a:t>="@+id/</a:t>
            </a:r>
            <a:r>
              <a:rPr lang="en-US" sz="1600" dirty="0" err="1"/>
              <a:t>nameText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="@+id/age"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="@+id/age"/&gt;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ageText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</a:t>
            </a:r>
            <a:r>
              <a:rPr lang="en-US" sz="1600" dirty="0" err="1"/>
              <a:t>nameText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="@+id/name"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="26dp"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="age"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6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(part3)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/>
              <a:t> 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="@+id/age"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android:ems</a:t>
            </a:r>
            <a:r>
              <a:rPr lang="en-US" sz="1600" dirty="0"/>
              <a:t>="10"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android:inputType</a:t>
            </a:r>
            <a:r>
              <a:rPr lang="en-US" sz="1600" dirty="0"/>
              <a:t>="text"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android:layout_alignTop</a:t>
            </a:r>
            <a:r>
              <a:rPr lang="en-US" sz="1600" dirty="0"/>
              <a:t>="@+id/</a:t>
            </a:r>
            <a:r>
              <a:rPr lang="en-US" sz="1600" dirty="0" err="1"/>
              <a:t>ageText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android:layout_toRightOf</a:t>
            </a:r>
            <a:r>
              <a:rPr lang="en-US" sz="1600" dirty="0"/>
              <a:t>="@+id/gridLayout1"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android:layout_toEndOf</a:t>
            </a:r>
            <a:r>
              <a:rPr lang="en-US" sz="1600" dirty="0"/>
              <a:t>="@+id/gridLayout1"/&gt;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genderText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="@+id/gridLayout1"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="@+id/age"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="19dp"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="gender"/&gt;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39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(part4)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7659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en-US" sz="1600" dirty="0"/>
              <a:t> &lt;</a:t>
            </a:r>
            <a:r>
              <a:rPr lang="en-US" sz="1600" dirty="0" err="1"/>
              <a:t>GridLayout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="@+id/gridLayout1"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</a:t>
            </a:r>
            <a:r>
              <a:rPr lang="en-US" sz="1600" dirty="0" err="1"/>
              <a:t>ageText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="@+id/age"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="44dp" 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RadioGroup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android:id</a:t>
            </a:r>
            <a:r>
              <a:rPr lang="en-US" sz="1600" dirty="0"/>
              <a:t>="@+id/gender"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fill_parent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android:orientation</a:t>
            </a:r>
            <a:r>
              <a:rPr lang="en-US" sz="1600" dirty="0"/>
              <a:t>="horizontal"&gt;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RadioButton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femaleRadio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android:checked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android:text</a:t>
            </a:r>
            <a:r>
              <a:rPr lang="en-US" sz="1600" dirty="0"/>
              <a:t>="female"/&gt;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534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(part5)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7659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            &lt;</a:t>
            </a:r>
            <a:r>
              <a:rPr lang="en-US" sz="1600" dirty="0" err="1"/>
              <a:t>RadioButton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maleRadio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android:checked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android:text</a:t>
            </a:r>
            <a:r>
              <a:rPr lang="en-US" sz="1600" dirty="0"/>
              <a:t>="male"/&gt;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dirty="0" err="1"/>
              <a:t>RadioGroup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dirty="0" err="1"/>
              <a:t>GridLayout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="@+id/submit"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="submit"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android:layout_centerVertical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androidx.constraintlayout.widget.ConstraintLayout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94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mainActivity.java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76596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en-US" sz="1600" dirty="0"/>
              <a:t>package </a:t>
            </a:r>
            <a:r>
              <a:rPr lang="en-US" sz="1600" dirty="0" err="1"/>
              <a:t>com.example.formelements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android.widget.EditText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android.widget.RadioButton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android.widget.RadioGroup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Activity implements </a:t>
            </a:r>
            <a:r>
              <a:rPr lang="en-US" sz="1600" dirty="0" err="1"/>
              <a:t>View.OnClickListener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Button </a:t>
            </a:r>
            <a:r>
              <a:rPr lang="en-US" sz="1600" dirty="0" err="1"/>
              <a:t>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RadioGroup</a:t>
            </a:r>
            <a:r>
              <a:rPr lang="en-US" sz="1600" dirty="0"/>
              <a:t> </a:t>
            </a:r>
            <a:r>
              <a:rPr lang="en-US" sz="1600" dirty="0" err="1"/>
              <a:t>genderRadioGroup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EditText</a:t>
            </a:r>
            <a:r>
              <a:rPr lang="en-US" sz="1600" dirty="0"/>
              <a:t> name;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EditText</a:t>
            </a:r>
            <a:r>
              <a:rPr lang="en-US" sz="1600" dirty="0"/>
              <a:t> age;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281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mainActivity.java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368530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findAllViewsId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button.setOnClickListener</a:t>
            </a:r>
            <a:r>
              <a:rPr lang="en-US" sz="1600" dirty="0"/>
              <a:t>(this);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pPr marL="457200" lvl="1" indent="0">
              <a:buNone/>
            </a:pPr>
            <a:r>
              <a:rPr lang="en-US" sz="1600" dirty="0"/>
              <a:t>private void </a:t>
            </a:r>
            <a:r>
              <a:rPr lang="en-US" sz="1600" dirty="0" err="1"/>
              <a:t>findAllViewsId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button = 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submit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name =(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age = 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age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genderRadioGroup</a:t>
            </a:r>
            <a:r>
              <a:rPr lang="en-US" sz="1600" dirty="0"/>
              <a:t> = (</a:t>
            </a:r>
            <a:r>
              <a:rPr lang="en-US" sz="1600" dirty="0" err="1"/>
              <a:t>RadioGroup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gender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756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mainActivity.java (part3)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368530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view){</a:t>
            </a:r>
            <a:br>
              <a:rPr lang="en-US" sz="1600" dirty="0"/>
            </a:br>
            <a:r>
              <a:rPr lang="en-US" sz="1600" dirty="0"/>
              <a:t>        Intent </a:t>
            </a:r>
            <a:r>
              <a:rPr lang="en-US" sz="1600" dirty="0" err="1"/>
              <a:t>intent</a:t>
            </a:r>
            <a:r>
              <a:rPr lang="en-US" sz="1600" dirty="0"/>
              <a:t> = new Intent(</a:t>
            </a:r>
            <a:r>
              <a:rPr lang="en-US" sz="1600" dirty="0" err="1"/>
              <a:t>getApplicationContext</a:t>
            </a:r>
            <a:r>
              <a:rPr lang="en-US" sz="1600" dirty="0"/>
              <a:t>(), </a:t>
            </a:r>
            <a:r>
              <a:rPr lang="en-US" sz="1600" dirty="0" err="1"/>
              <a:t>DisplayActivity.class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Bundle b = new Bundle();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b.putString</a:t>
            </a:r>
            <a:r>
              <a:rPr lang="en-US" sz="1600" dirty="0"/>
              <a:t>("name", </a:t>
            </a:r>
            <a:r>
              <a:rPr lang="en-US" sz="1600" dirty="0" err="1"/>
              <a:t>name.getText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b.putString</a:t>
            </a:r>
            <a:r>
              <a:rPr lang="en-US" sz="1600" dirty="0"/>
              <a:t>("age", </a:t>
            </a:r>
            <a:r>
              <a:rPr lang="en-US" sz="1600" dirty="0" err="1"/>
              <a:t>age.getText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id = </a:t>
            </a:r>
            <a:r>
              <a:rPr lang="en-US" sz="1600" dirty="0" err="1"/>
              <a:t>genderRadioGroup.getCheckedRadioButtonId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RadioButton</a:t>
            </a:r>
            <a:r>
              <a:rPr lang="en-US" sz="1600" dirty="0"/>
              <a:t> </a:t>
            </a:r>
            <a:r>
              <a:rPr lang="en-US" sz="1600" dirty="0" err="1"/>
              <a:t>radioButton</a:t>
            </a:r>
            <a:r>
              <a:rPr lang="en-US" sz="1600" dirty="0"/>
              <a:t> = (</a:t>
            </a:r>
            <a:r>
              <a:rPr lang="en-US" sz="1600" dirty="0" err="1"/>
              <a:t>RadioButton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(id);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b.putString</a:t>
            </a:r>
            <a:r>
              <a:rPr lang="en-US" sz="1600" dirty="0"/>
              <a:t>("gender", </a:t>
            </a:r>
            <a:r>
              <a:rPr lang="en-US" sz="1600" dirty="0" err="1"/>
              <a:t>radioButton.getText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intent.putExtras</a:t>
            </a:r>
            <a:r>
              <a:rPr lang="en-US" sz="1600" dirty="0"/>
              <a:t>(b);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startActivity</a:t>
            </a:r>
            <a:r>
              <a:rPr lang="en-US" sz="1600" dirty="0"/>
              <a:t>(intent);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512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107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mainActivity.xml (part1)</vt:lpstr>
      <vt:lpstr>mainActivity.xml (part2)</vt:lpstr>
      <vt:lpstr>mainActivity.xml (part3)</vt:lpstr>
      <vt:lpstr>mainActivity.xml (part4)</vt:lpstr>
      <vt:lpstr>mainActivity.xml (part5)</vt:lpstr>
      <vt:lpstr>mainActivity.java (part1)</vt:lpstr>
      <vt:lpstr>mainActivity.java (part2)</vt:lpstr>
      <vt:lpstr>mainActivity.java (part3)</vt:lpstr>
      <vt:lpstr>DisplayActivity.java</vt:lpstr>
      <vt:lpstr>Activity_display.xml (part1)</vt:lpstr>
      <vt:lpstr>Activity_display.xml (part2)</vt:lpstr>
      <vt:lpstr>Activity_display.xml (part3)</vt:lpstr>
      <vt:lpstr>Activity_display.xml (part4)</vt:lpstr>
      <vt:lpstr>Activity_display.xml (part5)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8</cp:revision>
  <dcterms:created xsi:type="dcterms:W3CDTF">2019-11-18T08:58:39Z</dcterms:created>
  <dcterms:modified xsi:type="dcterms:W3CDTF">2019-11-20T03:38:01Z</dcterms:modified>
</cp:coreProperties>
</file>