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2.5 Screen Rotation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com.example.screenrotation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android.content.res.Configuration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android.widget.Toast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Toolbar </a:t>
            </a:r>
            <a:r>
              <a:rPr lang="en-US" sz="1600" dirty="0" err="1"/>
              <a:t>toolbar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toolbar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setSupportActionBar</a:t>
            </a:r>
            <a:r>
              <a:rPr lang="en-US" sz="1600" dirty="0"/>
              <a:t>(toolbar);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FloatingActionButton</a:t>
            </a:r>
            <a:r>
              <a:rPr lang="en-US" sz="1600" dirty="0"/>
              <a:t> fab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i="1" dirty="0" err="1"/>
              <a:t>fab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fab.setOnClickListener</a:t>
            </a:r>
            <a:r>
              <a:rPr lang="en-US" sz="1600" dirty="0"/>
              <a:t>(new </a:t>
            </a:r>
            <a:r>
              <a:rPr lang="en-US" sz="1600" dirty="0" err="1"/>
              <a:t>View.OnClickListener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    @Override</a:t>
            </a:r>
            <a:br>
              <a:rPr lang="en-US" sz="1600" dirty="0"/>
            </a:br>
            <a:r>
              <a:rPr lang="en-US" sz="1600" dirty="0"/>
              <a:t>            public void </a:t>
            </a:r>
            <a:r>
              <a:rPr lang="en-US" sz="1600" dirty="0" err="1"/>
              <a:t>onClick</a:t>
            </a:r>
            <a:r>
              <a:rPr lang="en-US" sz="1600" dirty="0"/>
              <a:t>(View view) {</a:t>
            </a:r>
            <a:br>
              <a:rPr lang="en-US" sz="1600" dirty="0"/>
            </a:br>
            <a:r>
              <a:rPr lang="en-US" sz="1600" dirty="0"/>
              <a:t>                </a:t>
            </a:r>
            <a:r>
              <a:rPr lang="en-US" sz="1600" dirty="0" err="1"/>
              <a:t>Snackbar.</a:t>
            </a:r>
            <a:r>
              <a:rPr lang="en-US" sz="1600" i="1" dirty="0" err="1"/>
              <a:t>make</a:t>
            </a:r>
            <a:r>
              <a:rPr lang="en-US" sz="1600" dirty="0"/>
              <a:t>(view, "Replace with your own action", </a:t>
            </a:r>
            <a:r>
              <a:rPr lang="en-US" sz="1600" dirty="0" err="1"/>
              <a:t>Snackbar.</a:t>
            </a:r>
            <a:r>
              <a:rPr lang="en-US" sz="1600" i="1" dirty="0" err="1"/>
              <a:t>LENGTH_LONG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        .</a:t>
            </a:r>
            <a:r>
              <a:rPr lang="en-US" sz="1600" dirty="0" err="1"/>
              <a:t>setAction</a:t>
            </a:r>
            <a:r>
              <a:rPr lang="en-US" sz="1600" dirty="0"/>
              <a:t>("Action", null).show();</a:t>
            </a:r>
            <a:br>
              <a:rPr lang="en-US" sz="1600" dirty="0"/>
            </a:br>
            <a:r>
              <a:rPr lang="en-US" sz="1600" dirty="0"/>
              <a:t>            }</a:t>
            </a:r>
            <a:br>
              <a:rPr lang="en-US" sz="1600" dirty="0"/>
            </a:br>
            <a:r>
              <a:rPr lang="en-US" sz="1600" dirty="0"/>
              <a:t>        });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019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482436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onConfigurationChanged</a:t>
            </a:r>
            <a:r>
              <a:rPr lang="en-US" sz="1600" dirty="0"/>
              <a:t>(Configuration </a:t>
            </a:r>
            <a:r>
              <a:rPr lang="en-US" sz="1600" dirty="0" err="1"/>
              <a:t>newConfig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super.onConfigurationChanged</a:t>
            </a:r>
            <a:r>
              <a:rPr lang="en-US" sz="1600" dirty="0"/>
              <a:t>(</a:t>
            </a:r>
            <a:r>
              <a:rPr lang="en-US" sz="1600" dirty="0" err="1"/>
              <a:t>newConfig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if(</a:t>
            </a:r>
            <a:r>
              <a:rPr lang="en-US" sz="1600" dirty="0" err="1"/>
              <a:t>newConfig.orientation</a:t>
            </a:r>
            <a:r>
              <a:rPr lang="en-US" sz="1600" dirty="0"/>
              <a:t> == </a:t>
            </a:r>
            <a:r>
              <a:rPr lang="en-US" sz="1600" dirty="0" err="1"/>
              <a:t>Configuration.</a:t>
            </a:r>
            <a:r>
              <a:rPr lang="en-US" sz="1600" i="1" dirty="0" err="1"/>
              <a:t>ORIENTATION_LANDSCAPE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(this, "landscape",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    else if (</a:t>
            </a:r>
            <a:r>
              <a:rPr lang="en-US" sz="1600" dirty="0" err="1"/>
              <a:t>newConfig.orientation</a:t>
            </a:r>
            <a:r>
              <a:rPr lang="en-US" sz="1600" dirty="0"/>
              <a:t> == </a:t>
            </a:r>
            <a:r>
              <a:rPr lang="en-US" sz="1600" dirty="0" err="1"/>
              <a:t>Configuration.</a:t>
            </a:r>
            <a:r>
              <a:rPr lang="en-US" sz="1600" i="1" dirty="0" err="1"/>
              <a:t>ORIENTATION_PORTRAIT</a:t>
            </a:r>
            <a:r>
              <a:rPr lang="en-US" sz="1600" dirty="0"/>
              <a:t>){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Toast.</a:t>
            </a:r>
            <a:r>
              <a:rPr lang="en-US" sz="1600" i="1" dirty="0" err="1"/>
              <a:t>makeText</a:t>
            </a:r>
            <a:r>
              <a:rPr lang="en-US" sz="1600" dirty="0"/>
              <a:t>(this, "</a:t>
            </a:r>
            <a:r>
              <a:rPr lang="en-US" sz="1600" dirty="0" err="1"/>
              <a:t>potrait</a:t>
            </a:r>
            <a:r>
              <a:rPr lang="en-US" sz="1600" dirty="0"/>
              <a:t>", </a:t>
            </a:r>
            <a:r>
              <a:rPr lang="en-US" sz="1600" dirty="0" err="1"/>
              <a:t>Toast.</a:t>
            </a:r>
            <a:r>
              <a:rPr lang="en-US" sz="1600" i="1" dirty="0" err="1"/>
              <a:t>LENGTH_SHORT</a:t>
            </a:r>
            <a:r>
              <a:rPr lang="en-US" sz="1600" dirty="0"/>
              <a:t>).show();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onCreateOptionsMenu</a:t>
            </a:r>
            <a:r>
              <a:rPr lang="en-US" sz="1600" dirty="0"/>
              <a:t>(Menu menu) {</a:t>
            </a:r>
            <a:br>
              <a:rPr lang="en-US" sz="1600" dirty="0"/>
            </a:br>
            <a:r>
              <a:rPr lang="en-US" sz="1600" dirty="0"/>
              <a:t>        // Inflate the menu; this adds items to the action bar if it is present.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getMenuInflater</a:t>
            </a:r>
            <a:r>
              <a:rPr lang="en-US" sz="1600" dirty="0"/>
              <a:t>().inflate(</a:t>
            </a:r>
            <a:r>
              <a:rPr lang="en-US" sz="1600" dirty="0" err="1"/>
              <a:t>R.menu.</a:t>
            </a:r>
            <a:r>
              <a:rPr lang="en-US" sz="1600" i="1" dirty="0" err="1"/>
              <a:t>menu_main</a:t>
            </a:r>
            <a:r>
              <a:rPr lang="en-US" sz="1600" dirty="0"/>
              <a:t>, menu);</a:t>
            </a:r>
            <a:br>
              <a:rPr lang="en-US" sz="1600" dirty="0"/>
            </a:br>
            <a:r>
              <a:rPr lang="en-US" sz="1600" dirty="0"/>
              <a:t>        return true;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596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ainActivity.java </a:t>
            </a:r>
            <a:r>
              <a:rPr lang="en-US" dirty="0" smtClean="0"/>
              <a:t>(</a:t>
            </a:r>
            <a:r>
              <a:rPr lang="en-US" dirty="0" smtClean="0"/>
              <a:t>part4)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5182" y="1440872"/>
            <a:ext cx="7222588" cy="4391891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onOptionsItemSelected</a:t>
            </a:r>
            <a:r>
              <a:rPr lang="en-US" sz="1600" dirty="0"/>
              <a:t>(</a:t>
            </a:r>
            <a:r>
              <a:rPr lang="en-US" sz="1600" dirty="0" err="1"/>
              <a:t>MenuItem</a:t>
            </a:r>
            <a:r>
              <a:rPr lang="en-US" sz="1600" dirty="0"/>
              <a:t> item) {</a:t>
            </a:r>
            <a:br>
              <a:rPr lang="en-US" sz="1600" dirty="0"/>
            </a:br>
            <a:r>
              <a:rPr lang="en-US" sz="1600" dirty="0"/>
              <a:t>        // Handle action bar item clicks here. The action bar will</a:t>
            </a:r>
            <a:br>
              <a:rPr lang="en-US" sz="1600" dirty="0"/>
            </a:br>
            <a:r>
              <a:rPr lang="en-US" sz="1600" dirty="0"/>
              <a:t>        // automatically handle clicks on the Home/Up button, so long</a:t>
            </a:r>
            <a:br>
              <a:rPr lang="en-US" sz="1600" dirty="0"/>
            </a:br>
            <a:r>
              <a:rPr lang="en-US" sz="1600" dirty="0"/>
              <a:t>        // as you specify a parent activity in AndroidManifest.xml.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int</a:t>
            </a:r>
            <a:r>
              <a:rPr lang="en-US" sz="1600" dirty="0"/>
              <a:t> id = </a:t>
            </a:r>
            <a:r>
              <a:rPr lang="en-US" sz="1600" dirty="0" err="1"/>
              <a:t>item.getItemId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//</a:t>
            </a:r>
            <a:r>
              <a:rPr lang="en-US" sz="1600" dirty="0" err="1"/>
              <a:t>noinspection</a:t>
            </a:r>
            <a:r>
              <a:rPr lang="en-US" sz="1600" dirty="0"/>
              <a:t> </a:t>
            </a:r>
            <a:r>
              <a:rPr lang="en-US" sz="1600" dirty="0" err="1"/>
              <a:t>SimplifiableIfStatement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if (id == </a:t>
            </a:r>
            <a:r>
              <a:rPr lang="en-US" sz="1600" dirty="0" err="1"/>
              <a:t>R.id.</a:t>
            </a:r>
            <a:r>
              <a:rPr lang="en-US" sz="1600" i="1" dirty="0" err="1"/>
              <a:t>action_settings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return true;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return </a:t>
            </a:r>
            <a:r>
              <a:rPr lang="en-US" sz="1600" dirty="0" err="1"/>
              <a:t>super.onOptionsItemSelected</a:t>
            </a:r>
            <a:r>
              <a:rPr lang="en-US" sz="1600" dirty="0"/>
              <a:t>(item);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77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36527" cy="2267239"/>
          </a:xfrm>
        </p:spPr>
        <p:txBody>
          <a:bodyPr>
            <a:normAutofit/>
          </a:bodyPr>
          <a:lstStyle/>
          <a:p>
            <a:r>
              <a:rPr lang="en-US" dirty="0"/>
              <a:t>contextMain.xml =don’t change anything</a:t>
            </a:r>
            <a:br>
              <a:rPr lang="en-US" dirty="0"/>
            </a:br>
            <a:r>
              <a:rPr lang="en-US" dirty="0"/>
              <a:t>just change on androidManifest.xml</a:t>
            </a:r>
          </a:p>
        </p:txBody>
      </p:sp>
    </p:spTree>
    <p:extLst>
      <p:ext uri="{BB962C8B-B14F-4D97-AF65-F5344CB8AC3E}">
        <p14:creationId xmlns:p14="http://schemas.microsoft.com/office/powerpoint/2010/main" val="33535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2" y="180109"/>
            <a:ext cx="10515600" cy="886690"/>
          </a:xfrm>
        </p:spPr>
        <p:txBody>
          <a:bodyPr>
            <a:normAutofit/>
          </a:bodyPr>
          <a:lstStyle/>
          <a:p>
            <a:r>
              <a:rPr lang="en-US" dirty="0" smtClean="0"/>
              <a:t>androidManifest.xml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2782" y="1066799"/>
            <a:ext cx="7222588" cy="5583384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&lt;manifest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package="</a:t>
            </a:r>
            <a:r>
              <a:rPr lang="en-US" sz="1600" dirty="0" err="1"/>
              <a:t>com.example.screenrotation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&lt;application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android:allowBackup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android:icon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android:roundIcon</a:t>
            </a:r>
            <a:r>
              <a:rPr lang="en-US" sz="1600" dirty="0"/>
              <a:t>="@</a:t>
            </a:r>
            <a:r>
              <a:rPr lang="en-US" sz="1600" dirty="0" err="1"/>
              <a:t>mipmap</a:t>
            </a:r>
            <a:r>
              <a:rPr lang="en-US" sz="1600" dirty="0"/>
              <a:t>/</a:t>
            </a:r>
            <a:r>
              <a:rPr lang="en-US" sz="1600" dirty="0" err="1"/>
              <a:t>ic_launcher_round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android:supportsRtl</a:t>
            </a:r>
            <a:r>
              <a:rPr lang="en-US" sz="1600" dirty="0"/>
              <a:t>="true"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AppTheme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        &lt;activity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android:name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android:configChanges</a:t>
            </a:r>
            <a:r>
              <a:rPr lang="en-US" sz="1600" dirty="0"/>
              <a:t>="</a:t>
            </a:r>
            <a:r>
              <a:rPr lang="en-US" sz="1600" dirty="0" err="1"/>
              <a:t>orientation|screenSize|keyboardHidden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android:label</a:t>
            </a:r>
            <a:r>
              <a:rPr lang="en-US" sz="1600" dirty="0"/>
              <a:t>="@string/</a:t>
            </a:r>
            <a:r>
              <a:rPr lang="en-US" sz="1600" dirty="0" err="1"/>
              <a:t>app_name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android:theme</a:t>
            </a:r>
            <a:r>
              <a:rPr lang="en-US" sz="1600" dirty="0"/>
              <a:t>="@style/</a:t>
            </a:r>
            <a:r>
              <a:rPr lang="en-US" sz="1600" dirty="0" err="1"/>
              <a:t>AppTheme.NoActionBar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            &lt;intent-filter&gt;</a:t>
            </a:r>
            <a:br>
              <a:rPr lang="en-US" sz="1600" dirty="0"/>
            </a:br>
            <a:r>
              <a:rPr lang="en-US" sz="1600" dirty="0"/>
              <a:t>                &lt;action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android.intent.action.MAIN</a:t>
            </a:r>
            <a:r>
              <a:rPr lang="en-US" sz="1600" dirty="0"/>
              <a:t>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&lt;category </a:t>
            </a:r>
            <a:r>
              <a:rPr lang="en-US" sz="1600" dirty="0" err="1"/>
              <a:t>android:name</a:t>
            </a:r>
            <a:r>
              <a:rPr lang="en-US" sz="1600" dirty="0"/>
              <a:t>="</a:t>
            </a:r>
            <a:r>
              <a:rPr lang="en-US" sz="1600" dirty="0" err="1"/>
              <a:t>android.intent.category.LAUNCHER</a:t>
            </a:r>
            <a:r>
              <a:rPr lang="en-US" sz="1600" dirty="0"/>
              <a:t>" /&gt;</a:t>
            </a:r>
            <a:br>
              <a:rPr lang="en-US" sz="1600" dirty="0"/>
            </a:br>
            <a:r>
              <a:rPr lang="en-US" sz="1600" dirty="0"/>
              <a:t>            &lt;/intent-filter&gt;</a:t>
            </a:r>
            <a:br>
              <a:rPr lang="en-US" sz="1600" dirty="0"/>
            </a:br>
            <a:r>
              <a:rPr lang="en-US" sz="1600" dirty="0"/>
              <a:t>        &lt;/activity&gt;</a:t>
            </a:r>
            <a:br>
              <a:rPr lang="en-US" sz="1600" dirty="0"/>
            </a:br>
            <a:r>
              <a:rPr lang="en-US" sz="1600" dirty="0"/>
              <a:t>    &lt;/application&gt;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&lt;/manifest&gt;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820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19" b="73426" l="30000" r="80521">
                        <a14:foregroundMark x1="39375" y1="41759" x2="65938" y2="52685"/>
                        <a14:foregroundMark x1="75521" y1="28333" x2="75729" y2="69907"/>
                        <a14:foregroundMark x1="66458" y1="57963" x2="67865" y2="55926"/>
                      </a14:backgroundRemoval>
                    </a14:imgEffect>
                  </a14:imgLayer>
                </a14:imgProps>
              </a:ext>
            </a:extLst>
          </a:blip>
          <a:srcRect l="29970" t="21013" r="22206" b="26136"/>
          <a:stretch/>
        </p:blipFill>
        <p:spPr>
          <a:xfrm>
            <a:off x="637309" y="1149926"/>
            <a:ext cx="7619623" cy="47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1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MainActivity.java (part1)</vt:lpstr>
      <vt:lpstr>MainActivity.java (part2)</vt:lpstr>
      <vt:lpstr>MainActivity.java (part3)</vt:lpstr>
      <vt:lpstr>MainActivity.java (part4)</vt:lpstr>
      <vt:lpstr>contextMain.xml =don’t change anything just change on androidManifest.xml</vt:lpstr>
      <vt:lpstr>androidManifest.xml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10</cp:revision>
  <dcterms:created xsi:type="dcterms:W3CDTF">2019-11-18T08:58:39Z</dcterms:created>
  <dcterms:modified xsi:type="dcterms:W3CDTF">2019-11-20T09:09:54Z</dcterms:modified>
</cp:coreProperties>
</file>