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8E283-1AB4-446D-A37F-9F2AA5177B06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E5BEE-4B76-4A44-8BB0-675CE498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E5BEE-4B76-4A44-8BB0-675CE498BD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5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711" y="81481"/>
            <a:ext cx="8718487" cy="1367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2.6 My Sensor</a:t>
            </a:r>
            <a:endParaRPr lang="en-US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526473" y="2244436"/>
            <a:ext cx="8354291" cy="1569660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On this topic, need to explore more. </a:t>
            </a:r>
            <a:r>
              <a:rPr lang="en-US" sz="3200" dirty="0" smtClean="0"/>
              <a:t>Will be error </a:t>
            </a:r>
            <a:r>
              <a:rPr lang="en-US" sz="3200" dirty="0"/>
              <a:t>on (@+</a:t>
            </a:r>
            <a:r>
              <a:rPr lang="en-US" sz="3200" dirty="0" err="1"/>
              <a:t>dimen</a:t>
            </a:r>
            <a:r>
              <a:rPr lang="en-US" sz="3200" dirty="0"/>
              <a:t>/</a:t>
            </a:r>
            <a:r>
              <a:rPr lang="en-US" sz="3200" dirty="0" err="1"/>
              <a:t>acvitivit</a:t>
            </a:r>
            <a:r>
              <a:rPr lang="en-US" sz="3200" dirty="0"/>
              <a:t>++++++)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655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00" b="88611" l="26771" r="68438">
                        <a14:foregroundMark x1="42813" y1="73704" x2="52969" y2="18611"/>
                        <a14:foregroundMark x1="61198" y1="56389" x2="60677" y2="8981"/>
                        <a14:foregroundMark x1="40625" y1="51204" x2="45625" y2="27778"/>
                        <a14:foregroundMark x1="48229" y1="71111" x2="51875" y2="41759"/>
                        <a14:foregroundMark x1="56198" y1="72037" x2="55260" y2="67963"/>
                        <a14:foregroundMark x1="39115" y1="21296" x2="43021" y2="20741"/>
                        <a14:foregroundMark x1="37969" y1="62222" x2="37969" y2="72407"/>
                        <a14:backgroundMark x1="33177" y1="77407" x2="34010" y2="53241"/>
                        <a14:backgroundMark x1="62969" y1="82685" x2="65208" y2="50833"/>
                        <a14:backgroundMark x1="60052" y1="77963" x2="65208" y2="72778"/>
                        <a14:backgroundMark x1="59010" y1="74259" x2="62135" y2="62778"/>
                        <a14:backgroundMark x1="66042" y1="87500" x2="67188" y2="51389"/>
                        <a14:backgroundMark x1="66875" y1="87500" x2="67500" y2="59537"/>
                        <a14:backgroundMark x1="59635" y1="60463" x2="58698" y2="85648"/>
                        <a14:backgroundMark x1="58906" y1="86759" x2="29531" y2="86759"/>
                        <a14:backgroundMark x1="32135" y1="87315" x2="35885" y2="51574"/>
                        <a14:backgroundMark x1="34948" y1="85463" x2="36719" y2="52315"/>
                        <a14:backgroundMark x1="58490" y1="58241" x2="58594" y2="50093"/>
                      </a14:backgroundRemoval>
                    </a14:imgEffect>
                  </a14:imgLayer>
                </a14:imgProps>
              </a:ext>
            </a:extLst>
          </a:blip>
          <a:srcRect l="26282" t="7523" r="30384" b="6780"/>
          <a:stretch>
            <a:fillRect/>
          </a:stretch>
        </p:blipFill>
        <p:spPr>
          <a:xfrm>
            <a:off x="748838" y="423948"/>
            <a:ext cx="5970617" cy="664187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058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activityMain.java </a:t>
            </a:r>
            <a:r>
              <a:rPr lang="en-US" dirty="0" smtClean="0"/>
              <a:t>(part1)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482436"/>
            <a:ext cx="7222588" cy="4391891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package </a:t>
            </a:r>
            <a:r>
              <a:rPr lang="en-US" sz="1600" dirty="0" err="1"/>
              <a:t>com.example.mysensor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android.hardware.Sensor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android.hardware.SensorManager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android.os.Bundle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com.google.android.material.floatingactionbutton.FloatingActionButton;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com.google.android.material.snackbar.Snackbar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androidx.appcompat.app.AppCompatActivity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androidx.appcompat.widget.Toolbar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android.view.View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android.view.Menu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android.view.MenuItem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android.widget.TextView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java.util.List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987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activityMain.java </a:t>
            </a:r>
            <a:r>
              <a:rPr lang="en-US" dirty="0" smtClean="0"/>
              <a:t>(</a:t>
            </a:r>
            <a:r>
              <a:rPr lang="en-US" dirty="0" smtClean="0"/>
              <a:t>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482436"/>
            <a:ext cx="7222588" cy="5126182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MainActivity</a:t>
            </a:r>
            <a:r>
              <a:rPr lang="en-US" sz="1600" dirty="0"/>
              <a:t> extends </a:t>
            </a:r>
            <a:r>
              <a:rPr lang="en-US" sz="1600" dirty="0" err="1"/>
              <a:t>AppCompatActivity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TextView</a:t>
            </a:r>
            <a:r>
              <a:rPr lang="en-US" sz="1600" dirty="0"/>
              <a:t> tv1= null;</a:t>
            </a:r>
            <a:br>
              <a:rPr lang="en-US" sz="1600" dirty="0"/>
            </a:br>
            <a:r>
              <a:rPr lang="en-US" sz="1600" dirty="0"/>
              <a:t>    private </a:t>
            </a:r>
            <a:r>
              <a:rPr lang="en-US" sz="1600" dirty="0" err="1"/>
              <a:t>SensorManager</a:t>
            </a:r>
            <a:r>
              <a:rPr lang="en-US" sz="1600" dirty="0"/>
              <a:t> </a:t>
            </a:r>
            <a:r>
              <a:rPr lang="en-US" sz="1600" dirty="0" err="1"/>
              <a:t>mSensorManager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@Override</a:t>
            </a:r>
            <a:br>
              <a:rPr lang="en-US" sz="1600" dirty="0"/>
            </a:br>
            <a:r>
              <a:rPr lang="en-US" sz="1600" dirty="0"/>
              <a:t>    protected void </a:t>
            </a:r>
            <a:r>
              <a:rPr lang="en-US" sz="1600" dirty="0" err="1"/>
              <a:t>onCreate</a:t>
            </a:r>
            <a:r>
              <a:rPr lang="en-US" sz="1600" dirty="0"/>
              <a:t>(Bundle </a:t>
            </a:r>
            <a:r>
              <a:rPr lang="en-US" sz="1600" dirty="0" err="1"/>
              <a:t>savedInstanceState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super.onCreate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setContentView</a:t>
            </a:r>
            <a:r>
              <a:rPr lang="en-US" sz="1600" dirty="0"/>
              <a:t>(</a:t>
            </a:r>
            <a:r>
              <a:rPr lang="en-US" sz="1600" dirty="0" err="1"/>
              <a:t>R.layout.</a:t>
            </a:r>
            <a:r>
              <a:rPr lang="en-US" sz="1600" i="1" dirty="0" err="1"/>
              <a:t>activity_main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tv1 = (</a:t>
            </a:r>
            <a:r>
              <a:rPr lang="en-US" sz="1600" dirty="0" err="1"/>
              <a:t>TextView</a:t>
            </a:r>
            <a:r>
              <a:rPr lang="en-US" sz="1600" dirty="0"/>
              <a:t>) </a:t>
            </a:r>
            <a:r>
              <a:rPr lang="en-US" sz="1600" dirty="0" err="1"/>
              <a:t>findViewById</a:t>
            </a:r>
            <a:r>
              <a:rPr lang="en-US" sz="1600" dirty="0"/>
              <a:t>(R.id.</a:t>
            </a:r>
            <a:r>
              <a:rPr lang="en-US" sz="1600" i="1" dirty="0"/>
              <a:t>textView2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tv1.setVisibility(</a:t>
            </a:r>
            <a:r>
              <a:rPr lang="en-US" sz="1600" dirty="0" err="1"/>
              <a:t>View.</a:t>
            </a:r>
            <a:r>
              <a:rPr lang="en-US" sz="1600" i="1" dirty="0" err="1"/>
              <a:t>GONE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mSensorManager</a:t>
            </a:r>
            <a:r>
              <a:rPr lang="en-US" sz="1600" dirty="0"/>
              <a:t> = (</a:t>
            </a:r>
            <a:r>
              <a:rPr lang="en-US" sz="1600" dirty="0" err="1"/>
              <a:t>SensorManager</a:t>
            </a:r>
            <a:r>
              <a:rPr lang="en-US" sz="1600" dirty="0"/>
              <a:t>) </a:t>
            </a:r>
            <a:r>
              <a:rPr lang="en-US" sz="1600" dirty="0" err="1"/>
              <a:t>getSystemService</a:t>
            </a:r>
            <a:r>
              <a:rPr lang="en-US" sz="1600" dirty="0"/>
              <a:t>(</a:t>
            </a:r>
            <a:r>
              <a:rPr lang="en-US" sz="1600" i="1" dirty="0"/>
              <a:t>SENSOR_SERVICE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List&lt;Sensor&gt; </a:t>
            </a:r>
            <a:r>
              <a:rPr lang="en-US" sz="1600" dirty="0" err="1"/>
              <a:t>mList</a:t>
            </a:r>
            <a:r>
              <a:rPr lang="en-US" sz="1600" dirty="0"/>
              <a:t> = </a:t>
            </a:r>
            <a:r>
              <a:rPr lang="en-US" sz="1600" dirty="0" err="1"/>
              <a:t>mSensorManager.getSensorList</a:t>
            </a:r>
            <a:r>
              <a:rPr lang="en-US" sz="1600" dirty="0"/>
              <a:t>(</a:t>
            </a:r>
            <a:r>
              <a:rPr lang="en-US" sz="1600" dirty="0" err="1"/>
              <a:t>Sensor.</a:t>
            </a:r>
            <a:r>
              <a:rPr lang="en-US" sz="1600" i="1" dirty="0" err="1"/>
              <a:t>TYPE_ALL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=1;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mList.size</a:t>
            </a:r>
            <a:r>
              <a:rPr lang="en-US" sz="1600" dirty="0"/>
              <a:t>();</a:t>
            </a:r>
            <a:r>
              <a:rPr lang="en-US" sz="1600" dirty="0" err="1"/>
              <a:t>i</a:t>
            </a:r>
            <a:r>
              <a:rPr lang="en-US" sz="1600" dirty="0"/>
              <a:t>++){</a:t>
            </a:r>
            <a:br>
              <a:rPr lang="en-US" sz="1600" dirty="0"/>
            </a:br>
            <a:r>
              <a:rPr lang="en-US" sz="1600" dirty="0"/>
              <a:t>            tv1.setVisibility(</a:t>
            </a:r>
            <a:r>
              <a:rPr lang="en-US" sz="1600" dirty="0" err="1"/>
              <a:t>View.</a:t>
            </a:r>
            <a:r>
              <a:rPr lang="en-US" sz="1600" i="1" dirty="0" err="1"/>
              <a:t>VISIBLE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    tv1.append("\n" + </a:t>
            </a:r>
            <a:r>
              <a:rPr lang="en-US" sz="1600" dirty="0" err="1"/>
              <a:t>mList.get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).</a:t>
            </a:r>
            <a:r>
              <a:rPr lang="en-US" sz="1600" dirty="0" err="1"/>
              <a:t>getName</a:t>
            </a:r>
            <a:r>
              <a:rPr lang="en-US" sz="1600" dirty="0"/>
              <a:t>()+"\n" + </a:t>
            </a:r>
            <a:r>
              <a:rPr lang="en-US" sz="1600" dirty="0" err="1"/>
              <a:t>mList.get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).</a:t>
            </a:r>
            <a:r>
              <a:rPr lang="en-US" sz="1600" dirty="0" err="1"/>
              <a:t>getVendor</a:t>
            </a:r>
            <a:r>
              <a:rPr lang="en-US" sz="1600" dirty="0"/>
              <a:t>() +"\n" + </a:t>
            </a:r>
            <a:r>
              <a:rPr lang="en-US" sz="1600" dirty="0" err="1"/>
              <a:t>mList.get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).</a:t>
            </a:r>
            <a:r>
              <a:rPr lang="en-US" sz="1600" dirty="0" err="1"/>
              <a:t>getVersion</a:t>
            </a:r>
            <a:r>
              <a:rPr lang="en-US" sz="1600" dirty="0"/>
              <a:t>());</a:t>
            </a:r>
            <a:br>
              <a:rPr lang="en-US" sz="1600" dirty="0"/>
            </a:br>
            <a:r>
              <a:rPr lang="en-US" sz="1600" dirty="0"/>
              <a:t>        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Toolbar </a:t>
            </a:r>
            <a:r>
              <a:rPr lang="en-US" sz="1600" dirty="0" err="1"/>
              <a:t>toolbar</a:t>
            </a:r>
            <a:r>
              <a:rPr lang="en-US" sz="1600" dirty="0"/>
              <a:t> =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toolbar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setSupportActionBar</a:t>
            </a:r>
            <a:r>
              <a:rPr lang="en-US" sz="1600" dirty="0"/>
              <a:t>(toolbar);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3665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activityMain.java </a:t>
            </a:r>
            <a:r>
              <a:rPr lang="en-US" dirty="0" smtClean="0"/>
              <a:t>(</a:t>
            </a:r>
            <a:r>
              <a:rPr lang="en-US" dirty="0" smtClean="0"/>
              <a:t>part3)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33055"/>
            <a:ext cx="7222588" cy="5389418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FloatingActionButton</a:t>
            </a:r>
            <a:r>
              <a:rPr lang="en-US" sz="1600" dirty="0"/>
              <a:t> fab =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fab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fab.setOnClickListener</a:t>
            </a:r>
            <a:r>
              <a:rPr lang="en-US" sz="1600" dirty="0"/>
              <a:t>(new </a:t>
            </a:r>
            <a:r>
              <a:rPr lang="en-US" sz="1600" dirty="0" err="1"/>
              <a:t>View.OnClickListener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    @Override</a:t>
            </a:r>
            <a:br>
              <a:rPr lang="en-US" sz="1600" dirty="0"/>
            </a:br>
            <a:r>
              <a:rPr lang="en-US" sz="1600" dirty="0"/>
              <a:t>            public void </a:t>
            </a:r>
            <a:r>
              <a:rPr lang="en-US" sz="1600" dirty="0" err="1"/>
              <a:t>onClick</a:t>
            </a:r>
            <a:r>
              <a:rPr lang="en-US" sz="1600" dirty="0"/>
              <a:t>(View view) {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Snackbar.</a:t>
            </a:r>
            <a:r>
              <a:rPr lang="en-US" sz="1600" i="1" dirty="0" err="1"/>
              <a:t>make</a:t>
            </a:r>
            <a:r>
              <a:rPr lang="en-US" sz="1600" dirty="0"/>
              <a:t>(view, "Replace with your own action", </a:t>
            </a:r>
            <a:r>
              <a:rPr lang="en-US" sz="1600" dirty="0" err="1"/>
              <a:t>Snackbar.</a:t>
            </a:r>
            <a:r>
              <a:rPr lang="en-US" sz="1600" i="1" dirty="0" err="1"/>
              <a:t>LENGTH_LONG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                    .</a:t>
            </a:r>
            <a:r>
              <a:rPr lang="en-US" sz="1600" dirty="0" err="1"/>
              <a:t>setAction</a:t>
            </a:r>
            <a:r>
              <a:rPr lang="en-US" sz="1600" dirty="0"/>
              <a:t>("Action", null).show();</a:t>
            </a:r>
            <a:br>
              <a:rPr lang="en-US" sz="1600" dirty="0"/>
            </a:br>
            <a:r>
              <a:rPr lang="en-US" sz="1600" dirty="0"/>
              <a:t>            }</a:t>
            </a:r>
            <a:br>
              <a:rPr lang="en-US" sz="1600" dirty="0"/>
            </a:br>
            <a:r>
              <a:rPr lang="en-US" sz="1600" dirty="0"/>
              <a:t>        });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@Override</a:t>
            </a:r>
            <a:br>
              <a:rPr lang="en-US" sz="1600" dirty="0"/>
            </a:br>
            <a:r>
              <a:rPr lang="en-US" sz="1600" dirty="0"/>
              <a:t>    public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onCreateOptionsMenu</a:t>
            </a:r>
            <a:r>
              <a:rPr lang="en-US" sz="1600" dirty="0"/>
              <a:t>(Menu menu) {</a:t>
            </a:r>
            <a:br>
              <a:rPr lang="en-US" sz="1600" dirty="0"/>
            </a:br>
            <a:r>
              <a:rPr lang="en-US" sz="1600" dirty="0"/>
              <a:t>        // Inflate the menu; this adds items to the action bar if it is present.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getMenuInflater</a:t>
            </a:r>
            <a:r>
              <a:rPr lang="en-US" sz="1600" dirty="0"/>
              <a:t>().inflate(</a:t>
            </a:r>
            <a:r>
              <a:rPr lang="en-US" sz="1600" dirty="0" err="1"/>
              <a:t>R.menu.</a:t>
            </a:r>
            <a:r>
              <a:rPr lang="en-US" sz="1600" i="1" dirty="0" err="1"/>
              <a:t>menu_main</a:t>
            </a:r>
            <a:r>
              <a:rPr lang="en-US" sz="1600" dirty="0"/>
              <a:t>, menu);</a:t>
            </a:r>
            <a:br>
              <a:rPr lang="en-US" sz="1600" dirty="0"/>
            </a:br>
            <a:r>
              <a:rPr lang="en-US" sz="1600" dirty="0"/>
              <a:t>        return true;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@Override</a:t>
            </a:r>
            <a:br>
              <a:rPr lang="en-US" sz="1600" dirty="0"/>
            </a:br>
            <a:r>
              <a:rPr lang="en-US" sz="1600" dirty="0"/>
              <a:t>    public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onOptionsItemSelected</a:t>
            </a:r>
            <a:r>
              <a:rPr lang="en-US" sz="1600" dirty="0"/>
              <a:t>(</a:t>
            </a:r>
            <a:r>
              <a:rPr lang="en-US" sz="1600" dirty="0" err="1"/>
              <a:t>MenuItem</a:t>
            </a:r>
            <a:r>
              <a:rPr lang="en-US" sz="1600" dirty="0"/>
              <a:t> item) {</a:t>
            </a:r>
            <a:br>
              <a:rPr lang="en-US" sz="1600" dirty="0"/>
            </a:br>
            <a:r>
              <a:rPr lang="en-US" sz="1600" dirty="0"/>
              <a:t>        // Handle action bar item clicks here. The action bar will</a:t>
            </a:r>
            <a:br>
              <a:rPr lang="en-US" sz="1600" dirty="0"/>
            </a:br>
            <a:r>
              <a:rPr lang="en-US" sz="1600" dirty="0"/>
              <a:t>        // automatically handle clicks on the Home/Up button, so long</a:t>
            </a:r>
            <a:br>
              <a:rPr lang="en-US" sz="1600" dirty="0"/>
            </a:br>
            <a:r>
              <a:rPr lang="en-US" sz="1600" dirty="0"/>
              <a:t>        // as you specify a parent activity in AndroidManifest.xml.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id = </a:t>
            </a:r>
            <a:r>
              <a:rPr lang="en-US" sz="1600" dirty="0" err="1"/>
              <a:t>item.getItemId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03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activityMain.java </a:t>
            </a:r>
            <a:r>
              <a:rPr lang="en-US" dirty="0" smtClean="0"/>
              <a:t>(</a:t>
            </a:r>
            <a:r>
              <a:rPr lang="en-US" dirty="0" smtClean="0"/>
              <a:t>part4)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51709"/>
            <a:ext cx="7222588" cy="1939636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</a:t>
            </a:r>
            <a:r>
              <a:rPr lang="en-US" sz="1600" dirty="0" err="1"/>
              <a:t>noinspection</a:t>
            </a:r>
            <a:r>
              <a:rPr lang="en-US" sz="1600" dirty="0"/>
              <a:t> </a:t>
            </a:r>
            <a:r>
              <a:rPr lang="en-US" sz="1600" dirty="0" err="1"/>
              <a:t>SimplifiableIfStatement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if (id == </a:t>
            </a:r>
            <a:r>
              <a:rPr lang="en-US" sz="1600" dirty="0" err="1"/>
              <a:t>R.id.</a:t>
            </a:r>
            <a:r>
              <a:rPr lang="en-US" sz="1600" i="1" dirty="0" err="1"/>
              <a:t>action_settings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    return true;</a:t>
            </a:r>
            <a:br>
              <a:rPr lang="en-US" sz="1600" dirty="0"/>
            </a:br>
            <a:r>
              <a:rPr lang="en-US" sz="1600" dirty="0"/>
              <a:t>        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return </a:t>
            </a:r>
            <a:r>
              <a:rPr lang="en-US" sz="1600" dirty="0" err="1"/>
              <a:t>super.onOptionsItemSelected</a:t>
            </a:r>
            <a:r>
              <a:rPr lang="en-US" sz="1600" dirty="0"/>
              <a:t>(item);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588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Context_main.xml </a:t>
            </a:r>
            <a:r>
              <a:rPr lang="en-US" dirty="0" smtClean="0"/>
              <a:t>(</a:t>
            </a:r>
            <a:r>
              <a:rPr lang="en-US" dirty="0" smtClean="0"/>
              <a:t>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43890"/>
            <a:ext cx="7222588" cy="5361710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&lt;?xml version="1.0" encoding="utf-8"?&gt;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RelativeLayout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xmlns:android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/res/android"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xmlns:app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/res-auto"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xmlns:tools</a:t>
            </a:r>
            <a:r>
              <a:rPr lang="en-US" sz="1600" dirty="0"/>
              <a:t>="http://schemas.android.com/tools"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android:paddingLeft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activity_horizontal_margin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android:paddingTop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activity_vertical_margin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android:paddingBottom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activity_vertical_margin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app:layout_behavior</a:t>
            </a:r>
            <a:r>
              <a:rPr lang="en-US" sz="1600" dirty="0"/>
              <a:t>="@string/</a:t>
            </a:r>
            <a:r>
              <a:rPr lang="en-US" sz="1600" dirty="0" err="1"/>
              <a:t>appbar_scrolling_view_behavior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tools:context</a:t>
            </a:r>
            <a:r>
              <a:rPr lang="en-US" sz="1600" dirty="0"/>
              <a:t>=".</a:t>
            </a:r>
            <a:r>
              <a:rPr lang="en-US" sz="1600" dirty="0" err="1"/>
              <a:t>MainActivity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tools:showIn</a:t>
            </a:r>
            <a:r>
              <a:rPr lang="en-US" sz="1600" dirty="0"/>
              <a:t>="@layout/</a:t>
            </a:r>
            <a:r>
              <a:rPr lang="en-US" sz="1600" dirty="0" err="1"/>
              <a:t>activity_main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android:transitionGroup</a:t>
            </a:r>
            <a:r>
              <a:rPr lang="en-US" sz="1600" dirty="0"/>
              <a:t>="true"&gt;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="Sensor"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textview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android:textSize</a:t>
            </a:r>
            <a:r>
              <a:rPr lang="en-US" sz="1600" dirty="0"/>
              <a:t>="35dp"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android:layout_alignParentTop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android:layout_centerHorizontal</a:t>
            </a:r>
            <a:r>
              <a:rPr lang="en-US" sz="1600" dirty="0"/>
              <a:t>="true" /&gt;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312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Context_main.xml </a:t>
            </a:r>
            <a:r>
              <a:rPr lang="en-US" dirty="0" smtClean="0"/>
              <a:t>(</a:t>
            </a:r>
            <a:r>
              <a:rPr lang="en-US" dirty="0" smtClean="0"/>
              <a:t>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43890"/>
            <a:ext cx="7222588" cy="2992583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="New Text"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="@+id/textView2"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android:layout_below</a:t>
            </a:r>
            <a:r>
              <a:rPr lang="en-US" sz="1600" dirty="0"/>
              <a:t>="@+id/</a:t>
            </a:r>
            <a:r>
              <a:rPr lang="en-US" sz="1600" dirty="0" err="1"/>
              <a:t>imageView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android:layout_alignParentBottom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android:layout_alignParentRight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android:layout_alignParentEnd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android:layout_alignParentLeft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android:layout_alignParentStart</a:t>
            </a:r>
            <a:r>
              <a:rPr lang="en-US" sz="1600" dirty="0"/>
              <a:t>="true"/&gt;</a:t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 err="1"/>
              <a:t>RelativeLayout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248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43890"/>
            <a:ext cx="7222588" cy="1219201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dirty="0"/>
              <a:t>If have error on context_main.xml at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android:paddingLeft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activity_horizontal_margin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android:paddingTop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activity_vertical_margin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android:paddingBottom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activity_vertical_margin</a:t>
            </a:r>
            <a:r>
              <a:rPr lang="en-US" sz="1600" dirty="0"/>
              <a:t>"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599104"/>
              </p:ext>
            </p:extLst>
          </p:nvPr>
        </p:nvGraphicFramePr>
        <p:xfrm>
          <a:off x="838199" y="2702913"/>
          <a:ext cx="7222589" cy="282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22589">
                  <a:extLst>
                    <a:ext uri="{9D8B030D-6E8A-4147-A177-3AD203B41FA5}">
                      <a16:colId xmlns:a16="http://schemas.microsoft.com/office/drawing/2014/main" val="2362121712"/>
                    </a:ext>
                  </a:extLst>
                </a:gridCol>
              </a:tblGrid>
              <a:tr h="2828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click on res then right click on values then click on *New* then click on *value resource file* and name it </a:t>
                      </a:r>
                      <a:r>
                        <a:rPr lang="en-US" sz="1600" dirty="0" err="1">
                          <a:effectLst/>
                        </a:rPr>
                        <a:t>dimens</a:t>
                      </a:r>
                      <a:r>
                        <a:rPr lang="en-US" sz="1600" dirty="0">
                          <a:effectLst/>
                        </a:rPr>
                        <a:t> then click finish. After which you paste the below code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&lt;?xml version="1.0" encoding="utf-8"?&gt;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&lt;resources&gt;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&lt;</a:t>
                      </a:r>
                      <a:r>
                        <a:rPr lang="en-US" sz="1600" dirty="0" err="1">
                          <a:effectLst/>
                        </a:rPr>
                        <a:t>dimen</a:t>
                      </a:r>
                      <a:r>
                        <a:rPr lang="en-US" sz="1600" dirty="0">
                          <a:effectLst/>
                        </a:rPr>
                        <a:t> name="</a:t>
                      </a:r>
                      <a:r>
                        <a:rPr lang="en-US" sz="1600" dirty="0" err="1">
                          <a:effectLst/>
                        </a:rPr>
                        <a:t>activity_horizontal_margin</a:t>
                      </a:r>
                      <a:r>
                        <a:rPr lang="en-US" sz="1600" dirty="0">
                          <a:effectLst/>
                        </a:rPr>
                        <a:t>"&gt;5dp&lt;/</a:t>
                      </a:r>
                      <a:r>
                        <a:rPr lang="en-US" sz="1600" dirty="0" err="1">
                          <a:effectLst/>
                        </a:rPr>
                        <a:t>dimen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&lt;</a:t>
                      </a:r>
                      <a:r>
                        <a:rPr lang="en-US" sz="1600" dirty="0" err="1">
                          <a:effectLst/>
                        </a:rPr>
                        <a:t>dimen</a:t>
                      </a:r>
                      <a:r>
                        <a:rPr lang="en-US" sz="1600" dirty="0">
                          <a:effectLst/>
                        </a:rPr>
                        <a:t> name="</a:t>
                      </a:r>
                      <a:r>
                        <a:rPr lang="en-US" sz="1600" dirty="0" err="1">
                          <a:effectLst/>
                        </a:rPr>
                        <a:t>activity_vertical_margin</a:t>
                      </a:r>
                      <a:r>
                        <a:rPr lang="en-US" sz="1600" dirty="0">
                          <a:effectLst/>
                        </a:rPr>
                        <a:t>"&gt;5dp&lt;/</a:t>
                      </a:r>
                      <a:r>
                        <a:rPr lang="en-US" sz="1600" dirty="0" err="1">
                          <a:effectLst/>
                        </a:rPr>
                        <a:t>dimen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&lt;/resources&gt;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58" marR="65758" marT="43838" marB="43838"/>
                </a:tc>
                <a:extLst>
                  <a:ext uri="{0D108BD9-81ED-4DB2-BD59-A6C34878D82A}">
                    <a16:rowId xmlns:a16="http://schemas.microsoft.com/office/drawing/2014/main" val="891142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61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385" t="11023" r="33104" b="36567"/>
          <a:stretch/>
        </p:blipFill>
        <p:spPr>
          <a:xfrm>
            <a:off x="678872" y="1163780"/>
            <a:ext cx="10519999" cy="48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9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157</Words>
  <Application>Microsoft Office PowerPoint</Application>
  <PresentationFormat>Widescreen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activityMain.java (part1)</vt:lpstr>
      <vt:lpstr>activityMain.java (part2)</vt:lpstr>
      <vt:lpstr>activityMain.java (part3)</vt:lpstr>
      <vt:lpstr>activityMain.java (part4)</vt:lpstr>
      <vt:lpstr>Context_main.xml (part1)</vt:lpstr>
      <vt:lpstr>Context_main.xml (part2)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DZIYA`UZZAMAN</dc:creator>
  <cp:lastModifiedBy>aida ahmad tarmizi</cp:lastModifiedBy>
  <cp:revision>12</cp:revision>
  <dcterms:created xsi:type="dcterms:W3CDTF">2019-11-18T08:58:39Z</dcterms:created>
  <dcterms:modified xsi:type="dcterms:W3CDTF">2019-11-22T16:43:15Z</dcterms:modified>
</cp:coreProperties>
</file>