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8E283-1AB4-446D-A37F-9F2AA5177B06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E5BEE-4B76-4A44-8BB0-675CE498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E5BEE-4B76-4A44-8BB0-675CE498BD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5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11" y="81481"/>
            <a:ext cx="8718487" cy="1367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2.9 Camera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7655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activityMain.java </a:t>
            </a:r>
            <a:r>
              <a:rPr lang="en-US" dirty="0" smtClean="0"/>
              <a:t>(part1)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6"/>
            <a:ext cx="7222588" cy="4932219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package </a:t>
            </a:r>
            <a:r>
              <a:rPr lang="en-US" sz="1600" dirty="0" err="1"/>
              <a:t>com.example.mycamera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android.content.Intent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android.os.Bundle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com.google.android.material.floatingactionbutton.FloatingActionButton;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com.google.android.material.snackbar.Snackbar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androidx.appcompat.app.AppCompatActivity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androidx.appcompat.widget.Toolbar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android.provider.MediaStore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android.view.MenuItem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android.widget.Button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android.widget.ImageView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public class </a:t>
            </a:r>
            <a:r>
              <a:rPr lang="en-US" sz="1600" dirty="0" err="1"/>
              <a:t>MainActivity</a:t>
            </a:r>
            <a:r>
              <a:rPr lang="en-US" sz="1600" dirty="0"/>
              <a:t> extends </a:t>
            </a:r>
            <a:r>
              <a:rPr lang="en-US" sz="1600" dirty="0" err="1"/>
              <a:t>AppCompatActivity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Button b1, b2;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ImageView</a:t>
            </a:r>
            <a:r>
              <a:rPr lang="en-US" sz="1600" dirty="0"/>
              <a:t> iv;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987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activityMain.java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77636"/>
            <a:ext cx="7222588" cy="4932219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1600" dirty="0"/>
              <a:t>@Override</a:t>
            </a:r>
            <a:br>
              <a:rPr lang="en-US" sz="1600" dirty="0"/>
            </a:br>
            <a:r>
              <a:rPr lang="en-US" sz="1600" dirty="0"/>
              <a:t>    protected void </a:t>
            </a:r>
            <a:r>
              <a:rPr lang="en-US" sz="1600" dirty="0" err="1"/>
              <a:t>onCreate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setContentView</a:t>
            </a:r>
            <a:r>
              <a:rPr lang="en-US" sz="1600" dirty="0"/>
              <a:t>(</a:t>
            </a:r>
            <a:r>
              <a:rPr lang="en-US" sz="1600" dirty="0" err="1"/>
              <a:t>R.layout.</a:t>
            </a:r>
            <a:r>
              <a:rPr lang="en-US" sz="1600" i="1" dirty="0" err="1"/>
              <a:t>activity_main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b1=(Button)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button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iv=(</a:t>
            </a:r>
            <a:r>
              <a:rPr lang="en-US" sz="1600" dirty="0" err="1"/>
              <a:t>ImageView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imageView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b1.setOnClickListener(new </a:t>
            </a:r>
            <a:r>
              <a:rPr lang="en-US" sz="1600" dirty="0" err="1"/>
              <a:t>View.OnClickListener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    @Override</a:t>
            </a:r>
            <a:br>
              <a:rPr lang="en-US" sz="1600" dirty="0"/>
            </a:br>
            <a:r>
              <a:rPr lang="en-US" sz="1600" dirty="0"/>
              <a:t>            public void </a:t>
            </a:r>
            <a:r>
              <a:rPr lang="en-US" sz="1600" dirty="0" err="1"/>
              <a:t>onClick</a:t>
            </a:r>
            <a:r>
              <a:rPr lang="en-US" sz="1600" dirty="0"/>
              <a:t>(View view) {</a:t>
            </a:r>
            <a:br>
              <a:rPr lang="en-US" sz="1600" dirty="0"/>
            </a:br>
            <a:r>
              <a:rPr lang="en-US" sz="1600" dirty="0"/>
              <a:t>                Intent intent= new Intent(</a:t>
            </a:r>
            <a:r>
              <a:rPr lang="en-US" sz="1600" dirty="0" err="1"/>
              <a:t>MediaStore.</a:t>
            </a:r>
            <a:r>
              <a:rPr lang="en-US" sz="1600" i="1" dirty="0" err="1"/>
              <a:t>ACTION_IMAGE_CAPTURE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startActivityForResult</a:t>
            </a:r>
            <a:r>
              <a:rPr lang="en-US" sz="1600" dirty="0"/>
              <a:t>(intent, 0);</a:t>
            </a:r>
            <a:br>
              <a:rPr lang="en-US" sz="1600" dirty="0"/>
            </a:br>
            <a:r>
              <a:rPr lang="en-US" sz="1600" dirty="0"/>
              <a:t>            }</a:t>
            </a:r>
            <a:br>
              <a:rPr lang="en-US" sz="1600" dirty="0"/>
            </a:br>
            <a:r>
              <a:rPr lang="en-US" sz="1600" dirty="0"/>
              <a:t>        });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protected void </a:t>
            </a:r>
            <a:r>
              <a:rPr lang="en-US" sz="1600" dirty="0" err="1"/>
              <a:t>onActivityResult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requestCOde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resultCode</a:t>
            </a:r>
            <a:r>
              <a:rPr lang="en-US" sz="1600" dirty="0"/>
              <a:t>, Intent data){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super.onActivityResult</a:t>
            </a:r>
            <a:r>
              <a:rPr lang="en-US" sz="1600" dirty="0"/>
              <a:t>(</a:t>
            </a:r>
            <a:r>
              <a:rPr lang="en-US" sz="1600" dirty="0" err="1"/>
              <a:t>requestCOde</a:t>
            </a:r>
            <a:r>
              <a:rPr lang="en-US" sz="1600" dirty="0"/>
              <a:t>, </a:t>
            </a:r>
            <a:r>
              <a:rPr lang="en-US" sz="1600" dirty="0" err="1"/>
              <a:t>resultCode</a:t>
            </a:r>
            <a:r>
              <a:rPr lang="en-US" sz="1600" dirty="0"/>
              <a:t>, data);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315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activityMain.java </a:t>
            </a:r>
            <a:r>
              <a:rPr lang="en-US" dirty="0" smtClean="0"/>
              <a:t>(</a:t>
            </a:r>
            <a:r>
              <a:rPr lang="en-US" dirty="0" smtClean="0"/>
              <a:t>part3)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890"/>
            <a:ext cx="7222588" cy="1316183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@Override</a:t>
            </a:r>
            <a:br>
              <a:rPr lang="en-US" sz="1600" dirty="0"/>
            </a:br>
            <a:r>
              <a:rPr lang="en-US" sz="1600" dirty="0"/>
              <a:t>    protected  void </a:t>
            </a:r>
            <a:r>
              <a:rPr lang="en-US" sz="1600" dirty="0" err="1"/>
              <a:t>onDestroy</a:t>
            </a:r>
            <a:r>
              <a:rPr lang="en-US" sz="1600" dirty="0"/>
              <a:t>(){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super.onDestroy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646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Context.xml </a:t>
            </a:r>
            <a:r>
              <a:rPr lang="en-US" dirty="0" smtClean="0"/>
              <a:t>(</a:t>
            </a:r>
            <a:r>
              <a:rPr lang="en-US" dirty="0" smtClean="0"/>
              <a:t>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77636"/>
            <a:ext cx="7222588" cy="5486400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1600" dirty="0"/>
              <a:t>&lt;?xml version="1.0" encoding="utf-8"?&gt;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RelativeLayout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xmlns:android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/res/android"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xmlns:app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/res-auto"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xmlns:tools</a:t>
            </a:r>
            <a:r>
              <a:rPr lang="en-US" sz="1600" dirty="0"/>
              <a:t>="http://schemas.android.com/tools"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android:paddingLeft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activity_horizontal_margin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android:paddingRight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activity_horizontal_margin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android:paddingTop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android:paddingBottom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app:layout_behavior</a:t>
            </a:r>
            <a:r>
              <a:rPr lang="en-US" sz="1600" dirty="0"/>
              <a:t>="@string/</a:t>
            </a:r>
            <a:r>
              <a:rPr lang="en-US" sz="1600" dirty="0" err="1"/>
              <a:t>appbar_scrolling_view_behavior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tools:context</a:t>
            </a:r>
            <a:r>
              <a:rPr lang="en-US" sz="1600" dirty="0"/>
              <a:t>=".</a:t>
            </a:r>
            <a:r>
              <a:rPr lang="en-US" sz="1600" dirty="0" err="1"/>
              <a:t>MainActivity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tools:showIn</a:t>
            </a:r>
            <a:r>
              <a:rPr lang="en-US" sz="1600" dirty="0"/>
              <a:t>="@layout/</a:t>
            </a:r>
            <a:r>
              <a:rPr lang="en-US" sz="1600" dirty="0" err="1"/>
              <a:t>activity_main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="Camera Example"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android:textSize</a:t>
            </a:r>
            <a:r>
              <a:rPr lang="en-US" sz="1600" dirty="0"/>
              <a:t>="35dp"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android:layout_alignParentTop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android:layout_centerHorizontal</a:t>
            </a:r>
            <a:r>
              <a:rPr lang="en-US" sz="1600" dirty="0"/>
              <a:t>="true" /&gt;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883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Context.xml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77636"/>
            <a:ext cx="7222588" cy="4114800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1600" dirty="0"/>
              <a:t>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="Using exiting camera"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android:layout_below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android:layout_centerHorizontal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android:textColor</a:t>
            </a:r>
            <a:r>
              <a:rPr lang="en-US" sz="1600" dirty="0"/>
              <a:t>="#ff7aff24"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android:textSize</a:t>
            </a:r>
            <a:r>
              <a:rPr lang="en-US" sz="1600" dirty="0"/>
              <a:t>="35dp"/&gt;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ImageView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imageView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android:src</a:t>
            </a:r>
            <a:r>
              <a:rPr lang="en-US" sz="1600" dirty="0"/>
              <a:t>="@</a:t>
            </a:r>
            <a:r>
              <a:rPr lang="en-US" sz="1600" dirty="0" err="1"/>
              <a:t>mipmap</a:t>
            </a:r>
            <a:r>
              <a:rPr lang="en-US" sz="1600" dirty="0"/>
              <a:t>/</a:t>
            </a:r>
            <a:r>
              <a:rPr lang="en-US" sz="1600" dirty="0" err="1"/>
              <a:t>ic_launcher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android:layout_below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android:layout_centerHorizontal</a:t>
            </a:r>
            <a:r>
              <a:rPr lang="en-US" sz="1600" dirty="0"/>
              <a:t>="true"/&gt;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43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Context.xml </a:t>
            </a:r>
            <a:r>
              <a:rPr lang="en-US" dirty="0" smtClean="0"/>
              <a:t>(</a:t>
            </a:r>
            <a:r>
              <a:rPr lang="en-US" dirty="0" smtClean="0"/>
              <a:t>part3)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77636"/>
            <a:ext cx="7222588" cy="2618509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1600" dirty="0"/>
              <a:t> &lt;Button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="@+id/button"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="camera"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android:layout_below</a:t>
            </a:r>
            <a:r>
              <a:rPr lang="en-US" sz="1600" dirty="0"/>
              <a:t>="@+id/</a:t>
            </a:r>
            <a:r>
              <a:rPr lang="en-US" sz="1600" dirty="0" err="1"/>
              <a:t>imageView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android:layout_centerHorizontal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android:layout_marginTop</a:t>
            </a:r>
            <a:r>
              <a:rPr lang="en-US" sz="1600" dirty="0"/>
              <a:t>="86dp"/&gt;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RelativeLayout</a:t>
            </a:r>
            <a:r>
              <a:rPr lang="en-US" sz="1600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546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45110" t="3523" r="29487" b="19183"/>
          <a:stretch>
            <a:fillRect/>
          </a:stretch>
        </p:blipFill>
        <p:spPr>
          <a:xfrm>
            <a:off x="1129520" y="973310"/>
            <a:ext cx="2832880" cy="4849385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l="43714" t="2072" r="29254" b="21872"/>
          <a:stretch>
            <a:fillRect/>
          </a:stretch>
        </p:blipFill>
        <p:spPr>
          <a:xfrm>
            <a:off x="4489478" y="801795"/>
            <a:ext cx="3172085" cy="50209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170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52</Words>
  <Application>Microsoft Office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activityMain.java (part1)</vt:lpstr>
      <vt:lpstr>activityMain.java (part2)</vt:lpstr>
      <vt:lpstr>activityMain.java (part3)</vt:lpstr>
      <vt:lpstr>Context.xml (part1)</vt:lpstr>
      <vt:lpstr>Context.xml (part2)</vt:lpstr>
      <vt:lpstr>Context.xml (part3)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DZIYA`UZZAMAN</dc:creator>
  <cp:lastModifiedBy>aida ahmad tarmizi</cp:lastModifiedBy>
  <cp:revision>14</cp:revision>
  <dcterms:created xsi:type="dcterms:W3CDTF">2019-11-18T08:58:39Z</dcterms:created>
  <dcterms:modified xsi:type="dcterms:W3CDTF">2019-11-22T16:52:19Z</dcterms:modified>
</cp:coreProperties>
</file>