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29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9F3E7-3BEB-4D02-8244-8F76384A8A3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1449F-CAFF-4E71-8626-0B0A5371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3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1449F-CAFF-4E71-8626-0B0A53714CA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0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1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6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711" y="81481"/>
            <a:ext cx="8718487" cy="1367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3.1 Crud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7655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requestHandler.java				part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367119"/>
              </p:ext>
            </p:extLst>
          </p:nvPr>
        </p:nvGraphicFramePr>
        <p:xfrm>
          <a:off x="394138" y="1324303"/>
          <a:ext cx="7047186" cy="5760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47186"/>
              </a:tblGrid>
              <a:tr h="55336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package </a:t>
                      </a:r>
                      <a:r>
                        <a:rPr lang="en-US" sz="1200" dirty="0" err="1">
                          <a:effectLst/>
                        </a:rPr>
                        <a:t>net.simplifiedcoding.mysqlcrud</a:t>
                      </a:r>
                      <a:r>
                        <a:rPr lang="en-US" sz="1200" dirty="0">
                          <a:effectLst/>
                        </a:rPr>
                        <a:t>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import </a:t>
                      </a:r>
                      <a:r>
                        <a:rPr lang="en-US" sz="1200" dirty="0" err="1">
                          <a:effectLst/>
                        </a:rPr>
                        <a:t>java.io.BufferedReader</a:t>
                      </a:r>
                      <a:r>
                        <a:rPr lang="en-US" sz="1200" dirty="0">
                          <a:effectLst/>
                        </a:rPr>
                        <a:t>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import </a:t>
                      </a:r>
                      <a:r>
                        <a:rPr lang="en-US" sz="1200" dirty="0" err="1">
                          <a:effectLst/>
                        </a:rPr>
                        <a:t>java.io.BufferedWriter</a:t>
                      </a:r>
                      <a:r>
                        <a:rPr lang="en-US" sz="1200" dirty="0">
                          <a:effectLst/>
                        </a:rPr>
                        <a:t>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import </a:t>
                      </a:r>
                      <a:r>
                        <a:rPr lang="en-US" sz="1200" dirty="0" err="1">
                          <a:effectLst/>
                        </a:rPr>
                        <a:t>java.io.InputStreamReader</a:t>
                      </a:r>
                      <a:r>
                        <a:rPr lang="en-US" sz="1200" dirty="0">
                          <a:effectLst/>
                        </a:rPr>
                        <a:t>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import </a:t>
                      </a:r>
                      <a:r>
                        <a:rPr lang="en-US" sz="1200" dirty="0" err="1">
                          <a:effectLst/>
                        </a:rPr>
                        <a:t>java.io.OutputStream</a:t>
                      </a:r>
                      <a:r>
                        <a:rPr lang="en-US" sz="1200" dirty="0">
                          <a:effectLst/>
                        </a:rPr>
                        <a:t>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import </a:t>
                      </a:r>
                      <a:r>
                        <a:rPr lang="en-US" sz="1200" dirty="0" err="1">
                          <a:effectLst/>
                        </a:rPr>
                        <a:t>java.io.OutputStreamWriter</a:t>
                      </a:r>
                      <a:r>
                        <a:rPr lang="en-US" sz="1200" dirty="0">
                          <a:effectLst/>
                        </a:rPr>
                        <a:t>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import </a:t>
                      </a:r>
                      <a:r>
                        <a:rPr lang="en-US" sz="1200" dirty="0" err="1">
                          <a:effectLst/>
                        </a:rPr>
                        <a:t>java.io.UnsupportedEncodingException</a:t>
                      </a:r>
                      <a:r>
                        <a:rPr lang="en-US" sz="1200" dirty="0">
                          <a:effectLst/>
                        </a:rPr>
                        <a:t>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import </a:t>
                      </a:r>
                      <a:r>
                        <a:rPr lang="en-US" sz="1200" dirty="0" err="1">
                          <a:effectLst/>
                        </a:rPr>
                        <a:t>java.net.HttpURLConnection</a:t>
                      </a:r>
                      <a:r>
                        <a:rPr lang="en-US" sz="1200" dirty="0">
                          <a:effectLst/>
                        </a:rPr>
                        <a:t>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import java.net.URL;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import </a:t>
                      </a:r>
                      <a:r>
                        <a:rPr lang="en-US" sz="1200" dirty="0" err="1">
                          <a:effectLst/>
                        </a:rPr>
                        <a:t>java.net.URLEncoder</a:t>
                      </a:r>
                      <a:r>
                        <a:rPr lang="en-US" sz="1200" dirty="0">
                          <a:effectLst/>
                        </a:rPr>
                        <a:t>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import </a:t>
                      </a:r>
                      <a:r>
                        <a:rPr lang="en-US" sz="1200" dirty="0" err="1">
                          <a:effectLst/>
                        </a:rPr>
                        <a:t>java.util.HashMap</a:t>
                      </a:r>
                      <a:r>
                        <a:rPr lang="en-US" sz="1200" dirty="0">
                          <a:effectLst/>
                        </a:rPr>
                        <a:t>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import </a:t>
                      </a:r>
                      <a:r>
                        <a:rPr lang="en-US" sz="1200" dirty="0" err="1">
                          <a:effectLst/>
                        </a:rPr>
                        <a:t>java.util.Map</a:t>
                      </a:r>
                      <a:r>
                        <a:rPr lang="en-US" sz="1200" dirty="0">
                          <a:effectLst/>
                        </a:rPr>
                        <a:t>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import </a:t>
                      </a:r>
                      <a:r>
                        <a:rPr lang="en-US" sz="1200" dirty="0" err="1">
                          <a:effectLst/>
                        </a:rPr>
                        <a:t>javax.net.ssl.HttpsURLConnection</a:t>
                      </a:r>
                      <a:r>
                        <a:rPr lang="en-US" sz="1200" dirty="0">
                          <a:effectLst/>
                        </a:rPr>
                        <a:t>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public class </a:t>
                      </a:r>
                      <a:r>
                        <a:rPr lang="en-US" sz="1200" dirty="0" err="1">
                          <a:effectLst/>
                        </a:rPr>
                        <a:t>RequestHandler</a:t>
                      </a:r>
                      <a:r>
                        <a:rPr lang="en-US" sz="1200" dirty="0">
                          <a:effectLst/>
                        </a:rPr>
                        <a:t> {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public String </a:t>
                      </a:r>
                      <a:r>
                        <a:rPr lang="en-US" sz="1200" dirty="0" err="1">
                          <a:effectLst/>
                        </a:rPr>
                        <a:t>sendPostRequest</a:t>
                      </a:r>
                      <a:r>
                        <a:rPr lang="en-US" sz="1200" dirty="0">
                          <a:effectLst/>
                        </a:rPr>
                        <a:t>(String </a:t>
                      </a:r>
                      <a:r>
                        <a:rPr lang="en-US" sz="1200" dirty="0" err="1">
                          <a:effectLst/>
                        </a:rPr>
                        <a:t>requestURL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                              </a:t>
                      </a:r>
                      <a:r>
                        <a:rPr lang="en-US" sz="1200" dirty="0" err="1">
                          <a:effectLst/>
                        </a:rPr>
                        <a:t>HashMap</a:t>
                      </a:r>
                      <a:r>
                        <a:rPr lang="en-US" sz="1200" dirty="0">
                          <a:effectLst/>
                        </a:rPr>
                        <a:t>&lt;String, String&gt; </a:t>
                      </a:r>
                      <a:r>
                        <a:rPr lang="en-US" sz="1200" dirty="0" err="1">
                          <a:effectLst/>
                        </a:rPr>
                        <a:t>postDataParams</a:t>
                      </a:r>
                      <a:r>
                        <a:rPr lang="en-US" sz="1200" dirty="0">
                          <a:effectLst/>
                        </a:rPr>
                        <a:t>) {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    //Creating a URL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    </a:t>
                      </a:r>
                      <a:r>
                        <a:rPr lang="en-US" sz="1200" dirty="0" err="1">
                          <a:effectLst/>
                        </a:rPr>
                        <a:t>URL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url</a:t>
                      </a:r>
                      <a:r>
                        <a:rPr lang="en-US" sz="1200" dirty="0">
                          <a:effectLst/>
                        </a:rPr>
                        <a:t>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    </a:t>
                      </a:r>
                      <a:r>
                        <a:rPr lang="en-US" sz="1200" dirty="0" err="1">
                          <a:effectLst/>
                        </a:rPr>
                        <a:t>StringBuilder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sb</a:t>
                      </a:r>
                      <a:r>
                        <a:rPr lang="en-US" sz="1200" dirty="0">
                          <a:effectLst/>
                        </a:rPr>
                        <a:t> = new </a:t>
                      </a:r>
                      <a:r>
                        <a:rPr lang="en-US" sz="1200" dirty="0" err="1">
                          <a:effectLst/>
                        </a:rPr>
                        <a:t>StringBuilder</a:t>
                      </a:r>
                      <a:r>
                        <a:rPr lang="en-US" sz="1200" dirty="0">
                          <a:effectLst/>
                        </a:rPr>
                        <a:t>();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    try {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638" marR="1663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93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076" y="1563906"/>
            <a:ext cx="11148848" cy="518373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effectLst/>
              </a:rPr>
              <a:t> </a:t>
            </a:r>
            <a:r>
              <a:rPr lang="en-US" sz="1100" dirty="0" err="1" smtClean="0">
                <a:effectLst/>
              </a:rPr>
              <a:t>url</a:t>
            </a:r>
            <a:r>
              <a:rPr lang="en-US" sz="1100" dirty="0" smtClean="0">
                <a:effectLst/>
              </a:rPr>
              <a:t> = new URL(</a:t>
            </a:r>
            <a:r>
              <a:rPr lang="en-US" sz="1100" dirty="0" err="1" smtClean="0">
                <a:effectLst/>
              </a:rPr>
              <a:t>requestURL</a:t>
            </a:r>
            <a:r>
              <a:rPr lang="en-US" sz="1100" dirty="0" smtClean="0">
                <a:effectLst/>
              </a:rPr>
              <a:t>);</a:t>
            </a:r>
            <a:br>
              <a:rPr lang="en-US" sz="1100" dirty="0" smtClean="0">
                <a:effectLst/>
              </a:rPr>
            </a:br>
            <a:r>
              <a:rPr lang="en-US" sz="1100" dirty="0" smtClean="0">
                <a:effectLst/>
              </a:rPr>
              <a:t/>
            </a:r>
            <a:br>
              <a:rPr lang="en-US" sz="1100" dirty="0" smtClean="0">
                <a:effectLst/>
              </a:rPr>
            </a:br>
            <a:r>
              <a:rPr lang="en-US" sz="1100" dirty="0" smtClean="0">
                <a:effectLst/>
              </a:rPr>
              <a:t>            </a:t>
            </a:r>
            <a:r>
              <a:rPr lang="en-US" sz="1100" dirty="0" err="1" smtClean="0">
                <a:effectLst/>
              </a:rPr>
              <a:t>HttpURLConnection</a:t>
            </a:r>
            <a:r>
              <a:rPr lang="en-US" sz="1100" dirty="0" smtClean="0">
                <a:effectLst/>
              </a:rPr>
              <a:t> conn = (</a:t>
            </a:r>
            <a:r>
              <a:rPr lang="en-US" sz="1100" dirty="0" err="1" smtClean="0">
                <a:effectLst/>
              </a:rPr>
              <a:t>HttpURLConnection</a:t>
            </a:r>
            <a:r>
              <a:rPr lang="en-US" sz="1100" dirty="0" smtClean="0">
                <a:effectLst/>
              </a:rPr>
              <a:t>) </a:t>
            </a:r>
            <a:r>
              <a:rPr lang="en-US" sz="1100" dirty="0" err="1" smtClean="0">
                <a:effectLst/>
              </a:rPr>
              <a:t>url.openConnection</a:t>
            </a:r>
            <a:r>
              <a:rPr lang="en-US" sz="1100" dirty="0" smtClean="0">
                <a:effectLst/>
              </a:rPr>
              <a:t>();</a:t>
            </a:r>
            <a:br>
              <a:rPr lang="en-US" sz="1100" dirty="0" smtClean="0">
                <a:effectLst/>
              </a:rPr>
            </a:br>
            <a:r>
              <a:rPr lang="en-US" sz="1100" dirty="0" smtClean="0">
                <a:effectLst/>
              </a:rPr>
              <a:t/>
            </a:r>
            <a:br>
              <a:rPr lang="en-US" sz="1100" dirty="0" smtClean="0">
                <a:effectLst/>
              </a:rPr>
            </a:br>
            <a:r>
              <a:rPr lang="en-US" sz="1100" dirty="0" smtClean="0">
                <a:effectLst/>
              </a:rPr>
              <a:t/>
            </a:r>
            <a:br>
              <a:rPr lang="en-US" sz="1100" dirty="0" smtClean="0">
                <a:effectLst/>
              </a:rPr>
            </a:br>
            <a:r>
              <a:rPr lang="en-US" sz="1100" dirty="0" smtClean="0">
                <a:effectLst/>
              </a:rPr>
              <a:t>            </a:t>
            </a:r>
            <a:r>
              <a:rPr lang="en-US" sz="1100" dirty="0" err="1" smtClean="0">
                <a:effectLst/>
              </a:rPr>
              <a:t>conn.setReadTimeout</a:t>
            </a:r>
            <a:r>
              <a:rPr lang="en-US" sz="1100" dirty="0" smtClean="0">
                <a:effectLst/>
              </a:rPr>
              <a:t>(15000);</a:t>
            </a:r>
            <a:br>
              <a:rPr lang="en-US" sz="1100" dirty="0" smtClean="0">
                <a:effectLst/>
              </a:rPr>
            </a:br>
            <a:r>
              <a:rPr lang="en-US" sz="1100" dirty="0" smtClean="0">
                <a:effectLst/>
              </a:rPr>
              <a:t>            </a:t>
            </a:r>
            <a:r>
              <a:rPr lang="en-US" sz="1100" dirty="0" err="1" smtClean="0">
                <a:effectLst/>
              </a:rPr>
              <a:t>conn.setConnectTimeout</a:t>
            </a:r>
            <a:r>
              <a:rPr lang="en-US" sz="1100" dirty="0" smtClean="0">
                <a:effectLst/>
              </a:rPr>
              <a:t>(15000);</a:t>
            </a:r>
            <a:br>
              <a:rPr lang="en-US" sz="1100" dirty="0" smtClean="0">
                <a:effectLst/>
              </a:rPr>
            </a:br>
            <a:r>
              <a:rPr lang="en-US" sz="1100" dirty="0" smtClean="0">
                <a:effectLst/>
              </a:rPr>
              <a:t>            </a:t>
            </a:r>
            <a:r>
              <a:rPr lang="en-US" sz="1100" dirty="0" err="1" smtClean="0">
                <a:effectLst/>
              </a:rPr>
              <a:t>conn.setRequestMethod</a:t>
            </a:r>
            <a:r>
              <a:rPr lang="en-US" sz="1100" dirty="0" smtClean="0">
                <a:effectLst/>
              </a:rPr>
              <a:t>("POST");</a:t>
            </a:r>
            <a:br>
              <a:rPr lang="en-US" sz="1100" dirty="0" smtClean="0">
                <a:effectLst/>
              </a:rPr>
            </a:br>
            <a:r>
              <a:rPr lang="en-US" sz="1100" dirty="0" smtClean="0">
                <a:effectLst/>
              </a:rPr>
              <a:t>            </a:t>
            </a:r>
            <a:r>
              <a:rPr lang="en-US" sz="1100" dirty="0" err="1" smtClean="0">
                <a:effectLst/>
              </a:rPr>
              <a:t>conn.setDoInput</a:t>
            </a:r>
            <a:r>
              <a:rPr lang="en-US" sz="1100" dirty="0" smtClean="0">
                <a:effectLst/>
              </a:rPr>
              <a:t>(true);</a:t>
            </a:r>
            <a:br>
              <a:rPr lang="en-US" sz="1100" dirty="0" smtClean="0">
                <a:effectLst/>
              </a:rPr>
            </a:br>
            <a:r>
              <a:rPr lang="en-US" sz="1100" dirty="0" smtClean="0">
                <a:effectLst/>
              </a:rPr>
              <a:t>            </a:t>
            </a:r>
            <a:r>
              <a:rPr lang="en-US" sz="1100" dirty="0" err="1" smtClean="0">
                <a:effectLst/>
              </a:rPr>
              <a:t>conn.setDoOutput</a:t>
            </a:r>
            <a:r>
              <a:rPr lang="en-US" sz="1100" dirty="0" smtClean="0">
                <a:effectLst/>
              </a:rPr>
              <a:t>(true);</a:t>
            </a:r>
            <a:br>
              <a:rPr lang="en-US" sz="1100" dirty="0" smtClean="0">
                <a:effectLst/>
              </a:rPr>
            </a:br>
            <a:r>
              <a:rPr lang="en-US" sz="1100" dirty="0" smtClean="0">
                <a:effectLst/>
              </a:rPr>
              <a:t/>
            </a:r>
            <a:br>
              <a:rPr lang="en-US" sz="1100" dirty="0" smtClean="0">
                <a:effectLst/>
              </a:rPr>
            </a:br>
            <a:r>
              <a:rPr lang="en-US" sz="1100" dirty="0" smtClean="0">
                <a:effectLst/>
              </a:rPr>
              <a:t>            </a:t>
            </a:r>
            <a:r>
              <a:rPr lang="en-US" sz="1100" dirty="0" err="1" smtClean="0">
                <a:effectLst/>
              </a:rPr>
              <a:t>OutputStream</a:t>
            </a:r>
            <a:r>
              <a:rPr lang="en-US" sz="1100" dirty="0" smtClean="0">
                <a:effectLst/>
              </a:rPr>
              <a:t> </a:t>
            </a:r>
            <a:r>
              <a:rPr lang="en-US" sz="1100" dirty="0" err="1" smtClean="0">
                <a:effectLst/>
              </a:rPr>
              <a:t>os</a:t>
            </a:r>
            <a:r>
              <a:rPr lang="en-US" sz="1100" dirty="0" smtClean="0">
                <a:effectLst/>
              </a:rPr>
              <a:t> = </a:t>
            </a:r>
            <a:r>
              <a:rPr lang="en-US" sz="1100" dirty="0" err="1" smtClean="0">
                <a:effectLst/>
              </a:rPr>
              <a:t>conn.getOutputStream</a:t>
            </a:r>
            <a:r>
              <a:rPr lang="en-US" sz="1100" dirty="0" smtClean="0">
                <a:effectLst/>
              </a:rPr>
              <a:t>();</a:t>
            </a:r>
            <a:br>
              <a:rPr lang="en-US" sz="1100" dirty="0" smtClean="0">
                <a:effectLst/>
              </a:rPr>
            </a:br>
            <a:r>
              <a:rPr lang="en-US" sz="1100" dirty="0" smtClean="0">
                <a:effectLst/>
              </a:rPr>
              <a:t/>
            </a:r>
            <a:br>
              <a:rPr lang="en-US" sz="1100" dirty="0" smtClean="0">
                <a:effectLst/>
              </a:rPr>
            </a:br>
            <a:r>
              <a:rPr lang="en-US" sz="1100" dirty="0" smtClean="0">
                <a:effectLst/>
              </a:rPr>
              <a:t/>
            </a:r>
            <a:br>
              <a:rPr lang="en-US" sz="1100" dirty="0" smtClean="0">
                <a:effectLst/>
              </a:rPr>
            </a:br>
            <a:r>
              <a:rPr lang="en-US" sz="1100" dirty="0" smtClean="0">
                <a:effectLst/>
              </a:rPr>
              <a:t>            </a:t>
            </a:r>
            <a:r>
              <a:rPr lang="en-US" sz="1100" dirty="0" err="1" smtClean="0">
                <a:effectLst/>
              </a:rPr>
              <a:t>BufferedWriter</a:t>
            </a:r>
            <a:r>
              <a:rPr lang="en-US" sz="1100" dirty="0" smtClean="0">
                <a:effectLst/>
              </a:rPr>
              <a:t> writer = new </a:t>
            </a:r>
            <a:r>
              <a:rPr lang="en-US" sz="1100" dirty="0" err="1" smtClean="0">
                <a:effectLst/>
              </a:rPr>
              <a:t>BufferedWriter</a:t>
            </a:r>
            <a:r>
              <a:rPr lang="en-US" sz="1100" dirty="0" smtClean="0">
                <a:effectLst/>
              </a:rPr>
              <a:t>(</a:t>
            </a:r>
            <a:br>
              <a:rPr lang="en-US" sz="1100" dirty="0" smtClean="0">
                <a:effectLst/>
              </a:rPr>
            </a:br>
            <a:r>
              <a:rPr lang="en-US" sz="1100" dirty="0" smtClean="0">
                <a:effectLst/>
              </a:rPr>
              <a:t>                    new </a:t>
            </a:r>
            <a:r>
              <a:rPr lang="en-US" sz="1100" dirty="0" err="1" smtClean="0">
                <a:effectLst/>
              </a:rPr>
              <a:t>OutputStreamWriter</a:t>
            </a:r>
            <a:r>
              <a:rPr lang="en-US" sz="1100" dirty="0" smtClean="0">
                <a:effectLst/>
              </a:rPr>
              <a:t>(</a:t>
            </a:r>
            <a:r>
              <a:rPr lang="en-US" sz="1100" dirty="0" err="1" smtClean="0">
                <a:effectLst/>
              </a:rPr>
              <a:t>os</a:t>
            </a:r>
            <a:r>
              <a:rPr lang="en-US" sz="1100" dirty="0" smtClean="0">
                <a:effectLst/>
              </a:rPr>
              <a:t>, "UTF-8"));</a:t>
            </a:r>
            <a:br>
              <a:rPr lang="en-US" sz="1100" dirty="0" smtClean="0">
                <a:effectLst/>
              </a:rPr>
            </a:br>
            <a:r>
              <a:rPr lang="en-US" sz="1100" dirty="0" smtClean="0">
                <a:effectLst/>
              </a:rPr>
              <a:t>            </a:t>
            </a:r>
            <a:r>
              <a:rPr lang="en-US" sz="1100" dirty="0" err="1" smtClean="0">
                <a:effectLst/>
              </a:rPr>
              <a:t>writer.write</a:t>
            </a:r>
            <a:r>
              <a:rPr lang="en-US" sz="1100" dirty="0" smtClean="0">
                <a:effectLst/>
              </a:rPr>
              <a:t>(</a:t>
            </a:r>
            <a:r>
              <a:rPr lang="en-US" sz="1100" dirty="0" err="1" smtClean="0">
                <a:effectLst/>
              </a:rPr>
              <a:t>getPostDataString</a:t>
            </a:r>
            <a:r>
              <a:rPr lang="en-US" sz="1100" dirty="0" smtClean="0">
                <a:effectLst/>
              </a:rPr>
              <a:t>(</a:t>
            </a:r>
            <a:r>
              <a:rPr lang="en-US" sz="1100" dirty="0" err="1" smtClean="0">
                <a:effectLst/>
              </a:rPr>
              <a:t>postDataParams</a:t>
            </a:r>
            <a:r>
              <a:rPr lang="en-US" sz="1100" dirty="0" smtClean="0">
                <a:effectLst/>
              </a:rPr>
              <a:t>));</a:t>
            </a:r>
            <a:br>
              <a:rPr lang="en-US" sz="1100" dirty="0" smtClean="0">
                <a:effectLst/>
              </a:rPr>
            </a:br>
            <a:r>
              <a:rPr lang="en-US" sz="1100" dirty="0" smtClean="0">
                <a:effectLst/>
              </a:rPr>
              <a:t/>
            </a:r>
            <a:br>
              <a:rPr lang="en-US" sz="1100" dirty="0" smtClean="0">
                <a:effectLst/>
              </a:rPr>
            </a:br>
            <a:r>
              <a:rPr lang="en-US" sz="1100" dirty="0" smtClean="0">
                <a:effectLst/>
              </a:rPr>
              <a:t>            </a:t>
            </a:r>
            <a:r>
              <a:rPr lang="en-US" sz="1100" dirty="0" err="1" smtClean="0">
                <a:effectLst/>
              </a:rPr>
              <a:t>writer.flush</a:t>
            </a:r>
            <a:r>
              <a:rPr lang="en-US" sz="1100" dirty="0" smtClean="0">
                <a:effectLst/>
              </a:rPr>
              <a:t>();</a:t>
            </a:r>
            <a:br>
              <a:rPr lang="en-US" sz="1100" dirty="0" smtClean="0">
                <a:effectLst/>
              </a:rPr>
            </a:br>
            <a:r>
              <a:rPr lang="en-US" sz="1100" dirty="0" smtClean="0">
                <a:effectLst/>
              </a:rPr>
              <a:t>            </a:t>
            </a:r>
            <a:r>
              <a:rPr lang="en-US" sz="1100" dirty="0" err="1" smtClean="0">
                <a:effectLst/>
              </a:rPr>
              <a:t>writer.close</a:t>
            </a:r>
            <a:r>
              <a:rPr lang="en-US" sz="1100" dirty="0" smtClean="0">
                <a:effectLst/>
              </a:rPr>
              <a:t>();</a:t>
            </a:r>
            <a:br>
              <a:rPr lang="en-US" sz="1100" dirty="0" smtClean="0">
                <a:effectLst/>
              </a:rPr>
            </a:br>
            <a:r>
              <a:rPr lang="en-US" sz="1100" dirty="0" smtClean="0">
                <a:effectLst/>
              </a:rPr>
              <a:t>            </a:t>
            </a:r>
            <a:r>
              <a:rPr lang="en-US" sz="1100" dirty="0" err="1" smtClean="0">
                <a:effectLst/>
              </a:rPr>
              <a:t>os.close</a:t>
            </a:r>
            <a:r>
              <a:rPr lang="en-US" sz="1100" dirty="0" smtClean="0">
                <a:effectLst/>
              </a:rPr>
              <a:t>();</a:t>
            </a:r>
            <a:br>
              <a:rPr lang="en-US" sz="1100" dirty="0" smtClean="0">
                <a:effectLst/>
              </a:rPr>
            </a:br>
            <a:r>
              <a:rPr lang="en-US" sz="1100" dirty="0" smtClean="0">
                <a:effectLst/>
              </a:rPr>
              <a:t>            </a:t>
            </a:r>
            <a:r>
              <a:rPr lang="en-US" sz="1100" dirty="0" err="1" smtClean="0">
                <a:effectLst/>
              </a:rPr>
              <a:t>int</a:t>
            </a:r>
            <a:r>
              <a:rPr lang="en-US" sz="1100" dirty="0" smtClean="0">
                <a:effectLst/>
              </a:rPr>
              <a:t> </a:t>
            </a:r>
            <a:r>
              <a:rPr lang="en-US" sz="1100" dirty="0" err="1" smtClean="0">
                <a:effectLst/>
              </a:rPr>
              <a:t>responseCode</a:t>
            </a:r>
            <a:r>
              <a:rPr lang="en-US" sz="1100" dirty="0" smtClean="0">
                <a:effectLst/>
              </a:rPr>
              <a:t> = </a:t>
            </a:r>
            <a:r>
              <a:rPr lang="en-US" sz="1100" dirty="0" err="1" smtClean="0">
                <a:effectLst/>
              </a:rPr>
              <a:t>conn.getResponseCode</a:t>
            </a:r>
            <a:r>
              <a:rPr lang="en-US" sz="1100" dirty="0" smtClean="0">
                <a:effectLst/>
              </a:rPr>
              <a:t>();</a:t>
            </a:r>
            <a:br>
              <a:rPr lang="en-US" sz="1100" dirty="0" smtClean="0">
                <a:effectLst/>
              </a:rPr>
            </a:br>
            <a:r>
              <a:rPr lang="en-US" sz="1100" dirty="0" smtClean="0">
                <a:effectLst/>
              </a:rPr>
              <a:t/>
            </a:r>
            <a:br>
              <a:rPr lang="en-US" sz="1100" dirty="0" smtClean="0">
                <a:effectLst/>
              </a:rPr>
            </a:br>
            <a:r>
              <a:rPr lang="en-US" sz="1100" dirty="0" smtClean="0">
                <a:effectLst/>
              </a:rPr>
              <a:t>            if (</a:t>
            </a:r>
            <a:r>
              <a:rPr lang="en-US" sz="1100" dirty="0" err="1" smtClean="0">
                <a:effectLst/>
              </a:rPr>
              <a:t>responseCode</a:t>
            </a:r>
            <a:r>
              <a:rPr lang="en-US" sz="1100" dirty="0" smtClean="0">
                <a:effectLst/>
              </a:rPr>
              <a:t> == </a:t>
            </a:r>
            <a:r>
              <a:rPr lang="en-US" sz="1100" dirty="0" err="1" smtClean="0">
                <a:effectLst/>
              </a:rPr>
              <a:t>HttpsURLConnection.HTTP_OK</a:t>
            </a:r>
            <a:r>
              <a:rPr lang="en-US" sz="1100" dirty="0" smtClean="0">
                <a:effectLst/>
              </a:rPr>
              <a:t>) {</a:t>
            </a:r>
            <a:br>
              <a:rPr lang="en-US" sz="1100" dirty="0" smtClean="0">
                <a:effectLst/>
              </a:rPr>
            </a:br>
            <a:r>
              <a:rPr lang="en-US" sz="1100" dirty="0" smtClean="0">
                <a:effectLst/>
              </a:rPr>
              <a:t/>
            </a:r>
            <a:br>
              <a:rPr lang="en-US" sz="1100" dirty="0" smtClean="0">
                <a:effectLst/>
              </a:rPr>
            </a:br>
            <a:r>
              <a:rPr lang="en-US" sz="1100" dirty="0" smtClean="0">
                <a:effectLst/>
              </a:rPr>
              <a:t>                </a:t>
            </a:r>
            <a:r>
              <a:rPr lang="en-US" sz="1100" dirty="0" err="1" smtClean="0">
                <a:effectLst/>
              </a:rPr>
              <a:t>BufferedReader</a:t>
            </a:r>
            <a:r>
              <a:rPr lang="en-US" sz="1100" dirty="0" smtClean="0">
                <a:effectLst/>
              </a:rPr>
              <a:t> </a:t>
            </a:r>
            <a:r>
              <a:rPr lang="en-US" sz="1100" dirty="0" err="1" smtClean="0">
                <a:effectLst/>
              </a:rPr>
              <a:t>br</a:t>
            </a:r>
            <a:r>
              <a:rPr lang="en-US" sz="1100" dirty="0" smtClean="0">
                <a:effectLst/>
              </a:rPr>
              <a:t> = new </a:t>
            </a:r>
            <a:r>
              <a:rPr lang="en-US" sz="1100" dirty="0" err="1" smtClean="0">
                <a:effectLst/>
              </a:rPr>
              <a:t>BufferedReader</a:t>
            </a:r>
            <a:r>
              <a:rPr lang="en-US" sz="1100" dirty="0" smtClean="0">
                <a:effectLst/>
              </a:rPr>
              <a:t>(new </a:t>
            </a:r>
            <a:r>
              <a:rPr lang="en-US" sz="1100" dirty="0" err="1" smtClean="0">
                <a:effectLst/>
              </a:rPr>
              <a:t>InputStreamReader</a:t>
            </a:r>
            <a:r>
              <a:rPr lang="en-US" sz="1100" dirty="0" smtClean="0">
                <a:effectLst/>
              </a:rPr>
              <a:t>(</a:t>
            </a:r>
            <a:r>
              <a:rPr lang="en-US" sz="1100" dirty="0" err="1" smtClean="0">
                <a:effectLst/>
              </a:rPr>
              <a:t>conn.getInputStream</a:t>
            </a:r>
            <a:r>
              <a:rPr lang="en-US" sz="1100" dirty="0" smtClean="0">
                <a:effectLst/>
              </a:rPr>
              <a:t>()));</a:t>
            </a:r>
            <a:br>
              <a:rPr lang="en-US" sz="1100" dirty="0" smtClean="0">
                <a:effectLst/>
              </a:rPr>
            </a:br>
            <a:r>
              <a:rPr lang="en-US" sz="1100" dirty="0" smtClean="0">
                <a:effectLst/>
              </a:rPr>
              <a:t>                </a:t>
            </a:r>
            <a:r>
              <a:rPr lang="en-US" sz="1100" dirty="0" err="1" smtClean="0">
                <a:effectLst/>
              </a:rPr>
              <a:t>sb</a:t>
            </a:r>
            <a:r>
              <a:rPr lang="en-US" sz="1100" dirty="0" smtClean="0">
                <a:effectLst/>
              </a:rPr>
              <a:t> = new </a:t>
            </a:r>
            <a:r>
              <a:rPr lang="en-US" sz="1100" dirty="0" err="1" smtClean="0">
                <a:effectLst/>
              </a:rPr>
              <a:t>StringBuilder</a:t>
            </a:r>
            <a:r>
              <a:rPr lang="en-US" sz="1100" dirty="0" smtClean="0">
                <a:effectLst/>
              </a:rPr>
              <a:t>();</a:t>
            </a:r>
            <a:br>
              <a:rPr lang="en-US" sz="1100" dirty="0" smtClean="0">
                <a:effectLst/>
              </a:rPr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9311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8897"/>
            <a:ext cx="10515600" cy="532562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effectLst/>
              </a:rPr>
              <a:t> String response;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/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            while ((response = </a:t>
            </a:r>
            <a:r>
              <a:rPr lang="en-US" sz="1600" dirty="0" err="1" smtClean="0">
                <a:effectLst/>
              </a:rPr>
              <a:t>br.readLine</a:t>
            </a:r>
            <a:r>
              <a:rPr lang="en-US" sz="1600" dirty="0" smtClean="0">
                <a:effectLst/>
              </a:rPr>
              <a:t>()) != null){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                </a:t>
            </a:r>
            <a:r>
              <a:rPr lang="en-US" sz="1600" dirty="0" err="1" smtClean="0">
                <a:effectLst/>
              </a:rPr>
              <a:t>sb.append</a:t>
            </a:r>
            <a:r>
              <a:rPr lang="en-US" sz="1600" dirty="0" smtClean="0">
                <a:effectLst/>
              </a:rPr>
              <a:t>(response);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            }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        }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/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    } catch (Exception e) {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        </a:t>
            </a:r>
            <a:r>
              <a:rPr lang="en-US" sz="1600" dirty="0" err="1" smtClean="0">
                <a:effectLst/>
              </a:rPr>
              <a:t>e.printStackTrace</a:t>
            </a:r>
            <a:r>
              <a:rPr lang="en-US" sz="1600" dirty="0" smtClean="0">
                <a:effectLst/>
              </a:rPr>
              <a:t>();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    }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    return </a:t>
            </a:r>
            <a:r>
              <a:rPr lang="en-US" sz="1600" dirty="0" err="1" smtClean="0">
                <a:effectLst/>
              </a:rPr>
              <a:t>sb.toString</a:t>
            </a:r>
            <a:r>
              <a:rPr lang="en-US" sz="1600" dirty="0" smtClean="0">
                <a:effectLst/>
              </a:rPr>
              <a:t>();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}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/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public String </a:t>
            </a:r>
            <a:r>
              <a:rPr lang="en-US" sz="1600" dirty="0" err="1" smtClean="0">
                <a:effectLst/>
              </a:rPr>
              <a:t>sendGetRequest</a:t>
            </a:r>
            <a:r>
              <a:rPr lang="en-US" sz="1600" dirty="0" smtClean="0">
                <a:effectLst/>
              </a:rPr>
              <a:t>(String </a:t>
            </a:r>
            <a:r>
              <a:rPr lang="en-US" sz="1600" dirty="0" err="1" smtClean="0">
                <a:effectLst/>
              </a:rPr>
              <a:t>requestURL</a:t>
            </a:r>
            <a:r>
              <a:rPr lang="en-US" sz="1600" dirty="0" smtClean="0">
                <a:effectLst/>
              </a:rPr>
              <a:t>){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    </a:t>
            </a:r>
            <a:r>
              <a:rPr lang="en-US" sz="1600" dirty="0" err="1" smtClean="0">
                <a:effectLst/>
              </a:rPr>
              <a:t>StringBuilder</a:t>
            </a:r>
            <a:r>
              <a:rPr lang="en-US" sz="1600" dirty="0" smtClean="0">
                <a:effectLst/>
              </a:rPr>
              <a:t> </a:t>
            </a:r>
            <a:r>
              <a:rPr lang="en-US" sz="1600" dirty="0" err="1" smtClean="0">
                <a:effectLst/>
              </a:rPr>
              <a:t>sb</a:t>
            </a:r>
            <a:r>
              <a:rPr lang="en-US" sz="1600" dirty="0" smtClean="0">
                <a:effectLst/>
              </a:rPr>
              <a:t> =new </a:t>
            </a:r>
            <a:r>
              <a:rPr lang="en-US" sz="1600" dirty="0" err="1" smtClean="0">
                <a:effectLst/>
              </a:rPr>
              <a:t>StringBuilder</a:t>
            </a:r>
            <a:r>
              <a:rPr lang="en-US" sz="1600" dirty="0" smtClean="0">
                <a:effectLst/>
              </a:rPr>
              <a:t>();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    try {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        URL </a:t>
            </a:r>
            <a:r>
              <a:rPr lang="en-US" sz="1600" dirty="0" err="1" smtClean="0">
                <a:effectLst/>
              </a:rPr>
              <a:t>url</a:t>
            </a:r>
            <a:r>
              <a:rPr lang="en-US" sz="1600" dirty="0" smtClean="0">
                <a:effectLst/>
              </a:rPr>
              <a:t> = new URL(</a:t>
            </a:r>
            <a:r>
              <a:rPr lang="en-US" sz="1600" dirty="0" err="1" smtClean="0">
                <a:effectLst/>
              </a:rPr>
              <a:t>requestURL</a:t>
            </a:r>
            <a:r>
              <a:rPr lang="en-US" sz="1600" dirty="0" smtClean="0">
                <a:effectLst/>
              </a:rPr>
              <a:t>);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        </a:t>
            </a:r>
            <a:r>
              <a:rPr lang="en-US" sz="1600" dirty="0" err="1" smtClean="0">
                <a:effectLst/>
              </a:rPr>
              <a:t>HttpURLConnection</a:t>
            </a:r>
            <a:r>
              <a:rPr lang="en-US" sz="1600" dirty="0" smtClean="0">
                <a:effectLst/>
              </a:rPr>
              <a:t> con = (</a:t>
            </a:r>
            <a:r>
              <a:rPr lang="en-US" sz="1600" dirty="0" err="1" smtClean="0">
                <a:effectLst/>
              </a:rPr>
              <a:t>HttpURLConnection</a:t>
            </a:r>
            <a:r>
              <a:rPr lang="en-US" sz="1600" dirty="0" smtClean="0">
                <a:effectLst/>
              </a:rPr>
              <a:t>) </a:t>
            </a:r>
            <a:r>
              <a:rPr lang="en-US" sz="1600" dirty="0" err="1" smtClean="0">
                <a:effectLst/>
              </a:rPr>
              <a:t>url.openConnection</a:t>
            </a:r>
            <a:r>
              <a:rPr lang="en-US" sz="1600" dirty="0" smtClean="0">
                <a:effectLst/>
              </a:rPr>
              <a:t>();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        </a:t>
            </a:r>
            <a:r>
              <a:rPr lang="en-US" sz="1600" dirty="0" err="1" smtClean="0">
                <a:effectLst/>
              </a:rPr>
              <a:t>BufferedReader</a:t>
            </a:r>
            <a:r>
              <a:rPr lang="en-US" sz="1600" dirty="0" smtClean="0">
                <a:effectLst/>
              </a:rPr>
              <a:t> </a:t>
            </a:r>
            <a:r>
              <a:rPr lang="en-US" sz="1600" dirty="0" err="1" smtClean="0">
                <a:effectLst/>
              </a:rPr>
              <a:t>bufferedReader</a:t>
            </a:r>
            <a:r>
              <a:rPr lang="en-US" sz="1600" dirty="0" smtClean="0">
                <a:effectLst/>
              </a:rPr>
              <a:t> = new </a:t>
            </a:r>
            <a:r>
              <a:rPr lang="en-US" sz="1600" dirty="0" err="1" smtClean="0">
                <a:effectLst/>
              </a:rPr>
              <a:t>BufferedReader</a:t>
            </a:r>
            <a:r>
              <a:rPr lang="en-US" sz="1600" dirty="0" smtClean="0">
                <a:effectLst/>
              </a:rPr>
              <a:t>(new </a:t>
            </a:r>
            <a:r>
              <a:rPr lang="en-US" sz="1600" dirty="0" err="1" smtClean="0">
                <a:effectLst/>
              </a:rPr>
              <a:t>InputStreamReader</a:t>
            </a:r>
            <a:r>
              <a:rPr lang="en-US" sz="1600" dirty="0" smtClean="0">
                <a:effectLst/>
              </a:rPr>
              <a:t>(</a:t>
            </a:r>
            <a:r>
              <a:rPr lang="en-US" sz="1600" dirty="0" err="1" smtClean="0">
                <a:effectLst/>
              </a:rPr>
              <a:t>con.getInputStream</a:t>
            </a:r>
            <a:r>
              <a:rPr lang="en-US" sz="1600" dirty="0" smtClean="0">
                <a:effectLst/>
              </a:rPr>
              <a:t>()));</a:t>
            </a:r>
            <a:br>
              <a:rPr lang="en-US" sz="1600" dirty="0" smtClean="0">
                <a:effectLst/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2759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effectLst/>
              </a:rPr>
              <a:t/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        String s;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        while((s=</a:t>
            </a:r>
            <a:r>
              <a:rPr lang="en-US" sz="1600" dirty="0" err="1" smtClean="0">
                <a:effectLst/>
              </a:rPr>
              <a:t>bufferedReader.readLine</a:t>
            </a:r>
            <a:r>
              <a:rPr lang="en-US" sz="1600" dirty="0" smtClean="0">
                <a:effectLst/>
              </a:rPr>
              <a:t>())!=null){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            </a:t>
            </a:r>
            <a:r>
              <a:rPr lang="en-US" sz="1600" dirty="0" err="1" smtClean="0">
                <a:effectLst/>
              </a:rPr>
              <a:t>sb.append</a:t>
            </a:r>
            <a:r>
              <a:rPr lang="en-US" sz="1600" dirty="0" smtClean="0">
                <a:effectLst/>
              </a:rPr>
              <a:t>(s+"\n");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        }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    }catch(Exception e){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    }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    return </a:t>
            </a:r>
            <a:r>
              <a:rPr lang="en-US" sz="1600" dirty="0" err="1" smtClean="0">
                <a:effectLst/>
              </a:rPr>
              <a:t>sb.toString</a:t>
            </a:r>
            <a:r>
              <a:rPr lang="en-US" sz="1600" dirty="0" smtClean="0">
                <a:effectLst/>
              </a:rPr>
              <a:t>();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}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/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public String </a:t>
            </a:r>
            <a:r>
              <a:rPr lang="en-US" sz="1600" dirty="0" err="1" smtClean="0">
                <a:effectLst/>
              </a:rPr>
              <a:t>sendGetRequestParam</a:t>
            </a:r>
            <a:r>
              <a:rPr lang="en-US" sz="1600" dirty="0" smtClean="0">
                <a:effectLst/>
              </a:rPr>
              <a:t>(String </a:t>
            </a:r>
            <a:r>
              <a:rPr lang="en-US" sz="1600" dirty="0" err="1" smtClean="0">
                <a:effectLst/>
              </a:rPr>
              <a:t>requestURL</a:t>
            </a:r>
            <a:r>
              <a:rPr lang="en-US" sz="1600" dirty="0" smtClean="0">
                <a:effectLst/>
              </a:rPr>
              <a:t>, String id){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    </a:t>
            </a:r>
            <a:r>
              <a:rPr lang="en-US" sz="1600" dirty="0" err="1" smtClean="0">
                <a:effectLst/>
              </a:rPr>
              <a:t>StringBuilder</a:t>
            </a:r>
            <a:r>
              <a:rPr lang="en-US" sz="1600" dirty="0" smtClean="0">
                <a:effectLst/>
              </a:rPr>
              <a:t> </a:t>
            </a:r>
            <a:r>
              <a:rPr lang="en-US" sz="1600" dirty="0" err="1" smtClean="0">
                <a:effectLst/>
              </a:rPr>
              <a:t>sb</a:t>
            </a:r>
            <a:r>
              <a:rPr lang="en-US" sz="1600" dirty="0" smtClean="0">
                <a:effectLst/>
              </a:rPr>
              <a:t> =new </a:t>
            </a:r>
            <a:r>
              <a:rPr lang="en-US" sz="1600" dirty="0" err="1" smtClean="0">
                <a:effectLst/>
              </a:rPr>
              <a:t>StringBuilder</a:t>
            </a:r>
            <a:r>
              <a:rPr lang="en-US" sz="1600" dirty="0" smtClean="0">
                <a:effectLst/>
              </a:rPr>
              <a:t>();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    try {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        URL </a:t>
            </a:r>
            <a:r>
              <a:rPr lang="en-US" sz="1600" dirty="0" err="1" smtClean="0">
                <a:effectLst/>
              </a:rPr>
              <a:t>url</a:t>
            </a:r>
            <a:r>
              <a:rPr lang="en-US" sz="1600" dirty="0" smtClean="0">
                <a:effectLst/>
              </a:rPr>
              <a:t> = new URL(</a:t>
            </a:r>
            <a:r>
              <a:rPr lang="en-US" sz="1600" dirty="0" err="1" smtClean="0">
                <a:effectLst/>
              </a:rPr>
              <a:t>requestURL+id</a:t>
            </a:r>
            <a:r>
              <a:rPr lang="en-US" sz="1600" dirty="0" smtClean="0">
                <a:effectLst/>
              </a:rPr>
              <a:t>);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        </a:t>
            </a:r>
            <a:r>
              <a:rPr lang="en-US" sz="1600" dirty="0" err="1" smtClean="0">
                <a:effectLst/>
              </a:rPr>
              <a:t>HttpURLConnection</a:t>
            </a:r>
            <a:r>
              <a:rPr lang="en-US" sz="1600" dirty="0" smtClean="0">
                <a:effectLst/>
              </a:rPr>
              <a:t> con = (</a:t>
            </a:r>
            <a:r>
              <a:rPr lang="en-US" sz="1600" dirty="0" err="1" smtClean="0">
                <a:effectLst/>
              </a:rPr>
              <a:t>HttpURLConnection</a:t>
            </a:r>
            <a:r>
              <a:rPr lang="en-US" sz="1600" dirty="0" smtClean="0">
                <a:effectLst/>
              </a:rPr>
              <a:t>) </a:t>
            </a:r>
            <a:r>
              <a:rPr lang="en-US" sz="1600" dirty="0" err="1" smtClean="0">
                <a:effectLst/>
              </a:rPr>
              <a:t>url.openConnection</a:t>
            </a:r>
            <a:r>
              <a:rPr lang="en-US" sz="1600" dirty="0" smtClean="0">
                <a:effectLst/>
              </a:rPr>
              <a:t>();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        </a:t>
            </a:r>
            <a:r>
              <a:rPr lang="en-US" sz="1600" dirty="0" err="1" smtClean="0">
                <a:effectLst/>
              </a:rPr>
              <a:t>BufferedReader</a:t>
            </a:r>
            <a:r>
              <a:rPr lang="en-US" sz="1600" dirty="0" smtClean="0">
                <a:effectLst/>
              </a:rPr>
              <a:t> </a:t>
            </a:r>
            <a:r>
              <a:rPr lang="en-US" sz="1600" dirty="0" err="1" smtClean="0">
                <a:effectLst/>
              </a:rPr>
              <a:t>bufferedReader</a:t>
            </a:r>
            <a:r>
              <a:rPr lang="en-US" sz="1600" dirty="0" smtClean="0">
                <a:effectLst/>
              </a:rPr>
              <a:t> = new </a:t>
            </a:r>
            <a:r>
              <a:rPr lang="en-US" sz="1600" dirty="0" err="1" smtClean="0">
                <a:effectLst/>
              </a:rPr>
              <a:t>BufferedReader</a:t>
            </a:r>
            <a:r>
              <a:rPr lang="en-US" sz="1600" dirty="0" smtClean="0">
                <a:effectLst/>
              </a:rPr>
              <a:t>(new </a:t>
            </a:r>
            <a:r>
              <a:rPr lang="en-US" sz="1600" dirty="0" err="1" smtClean="0">
                <a:effectLst/>
              </a:rPr>
              <a:t>InputStreamReader</a:t>
            </a:r>
            <a:r>
              <a:rPr lang="en-US" sz="1600" dirty="0" smtClean="0">
                <a:effectLst/>
              </a:rPr>
              <a:t>(</a:t>
            </a:r>
            <a:r>
              <a:rPr lang="en-US" sz="1600" dirty="0" err="1" smtClean="0">
                <a:effectLst/>
              </a:rPr>
              <a:t>con.getInputStream</a:t>
            </a:r>
            <a:r>
              <a:rPr lang="en-US" sz="1600" dirty="0" smtClean="0">
                <a:effectLst/>
              </a:rPr>
              <a:t>()));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/>
            </a:r>
            <a:br>
              <a:rPr lang="en-US" sz="1600" dirty="0" smtClean="0">
                <a:effectLst/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399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407" y="-328557"/>
            <a:ext cx="10515600" cy="1325563"/>
          </a:xfrm>
        </p:spPr>
        <p:txBody>
          <a:bodyPr/>
          <a:lstStyle/>
          <a:p>
            <a:r>
              <a:rPr lang="en-US" dirty="0" smtClean="0"/>
              <a:t>Part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27" y="769335"/>
            <a:ext cx="11070021" cy="608866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effectLst/>
              </a:rPr>
              <a:t> String s;</a:t>
            </a:r>
            <a:br>
              <a:rPr lang="en-US" sz="1400" dirty="0" smtClean="0">
                <a:effectLst/>
              </a:rPr>
            </a:br>
            <a:r>
              <a:rPr lang="en-US" sz="1400" dirty="0" smtClean="0">
                <a:effectLst/>
              </a:rPr>
              <a:t>            while((s=</a:t>
            </a:r>
            <a:r>
              <a:rPr lang="en-US" sz="1400" dirty="0" err="1" smtClean="0">
                <a:effectLst/>
              </a:rPr>
              <a:t>bufferedReader.readLine</a:t>
            </a:r>
            <a:r>
              <a:rPr lang="en-US" sz="1400" dirty="0" smtClean="0">
                <a:effectLst/>
              </a:rPr>
              <a:t>())!=null){</a:t>
            </a:r>
            <a:br>
              <a:rPr lang="en-US" sz="1400" dirty="0" smtClean="0">
                <a:effectLst/>
              </a:rPr>
            </a:br>
            <a:r>
              <a:rPr lang="en-US" sz="1400" dirty="0" smtClean="0">
                <a:effectLst/>
              </a:rPr>
              <a:t>                </a:t>
            </a:r>
            <a:r>
              <a:rPr lang="en-US" sz="1400" dirty="0" err="1" smtClean="0">
                <a:effectLst/>
              </a:rPr>
              <a:t>sb.append</a:t>
            </a:r>
            <a:r>
              <a:rPr lang="en-US" sz="1400" dirty="0" smtClean="0">
                <a:effectLst/>
              </a:rPr>
              <a:t>(s+"\n");</a:t>
            </a:r>
            <a:br>
              <a:rPr lang="en-US" sz="1400" dirty="0" smtClean="0">
                <a:effectLst/>
              </a:rPr>
            </a:br>
            <a:r>
              <a:rPr lang="en-US" sz="1400" dirty="0" smtClean="0">
                <a:effectLst/>
              </a:rPr>
              <a:t>            }</a:t>
            </a:r>
            <a:br>
              <a:rPr lang="en-US" sz="1400" dirty="0" smtClean="0">
                <a:effectLst/>
              </a:rPr>
            </a:br>
            <a:r>
              <a:rPr lang="en-US" sz="1400" dirty="0" smtClean="0">
                <a:effectLst/>
              </a:rPr>
              <a:t>        }catch(Exception e){</a:t>
            </a:r>
            <a:br>
              <a:rPr lang="en-US" sz="1400" dirty="0" smtClean="0">
                <a:effectLst/>
              </a:rPr>
            </a:br>
            <a:r>
              <a:rPr lang="en-US" sz="1400" dirty="0" smtClean="0">
                <a:effectLst/>
              </a:rPr>
              <a:t>        }</a:t>
            </a:r>
            <a:br>
              <a:rPr lang="en-US" sz="1400" dirty="0" smtClean="0">
                <a:effectLst/>
              </a:rPr>
            </a:br>
            <a:r>
              <a:rPr lang="en-US" sz="1400" dirty="0" smtClean="0">
                <a:effectLst/>
              </a:rPr>
              <a:t>        return </a:t>
            </a:r>
            <a:r>
              <a:rPr lang="en-US" sz="1400" dirty="0" err="1" smtClean="0">
                <a:effectLst/>
              </a:rPr>
              <a:t>sb.toString</a:t>
            </a:r>
            <a:r>
              <a:rPr lang="en-US" sz="1400" dirty="0" smtClean="0">
                <a:effectLst/>
              </a:rPr>
              <a:t>();</a:t>
            </a:r>
            <a:br>
              <a:rPr lang="en-US" sz="1400" dirty="0" smtClean="0">
                <a:effectLst/>
              </a:rPr>
            </a:br>
            <a:r>
              <a:rPr lang="en-US" sz="1400" dirty="0" smtClean="0">
                <a:effectLst/>
              </a:rPr>
              <a:t>    }</a:t>
            </a:r>
            <a:br>
              <a:rPr lang="en-US" sz="1400" dirty="0" smtClean="0">
                <a:effectLst/>
              </a:rPr>
            </a:br>
            <a:r>
              <a:rPr lang="en-US" sz="1400" dirty="0" smtClean="0">
                <a:effectLst/>
              </a:rPr>
              <a:t/>
            </a:r>
            <a:br>
              <a:rPr lang="en-US" sz="1400" dirty="0" smtClean="0">
                <a:effectLst/>
              </a:rPr>
            </a:br>
            <a:r>
              <a:rPr lang="en-US" sz="1400" dirty="0" smtClean="0">
                <a:effectLst/>
              </a:rPr>
              <a:t>    private String </a:t>
            </a:r>
            <a:r>
              <a:rPr lang="en-US" sz="1400" dirty="0" err="1" smtClean="0">
                <a:effectLst/>
              </a:rPr>
              <a:t>getPostDataString</a:t>
            </a:r>
            <a:r>
              <a:rPr lang="en-US" sz="1400" dirty="0" smtClean="0">
                <a:effectLst/>
              </a:rPr>
              <a:t>(</a:t>
            </a:r>
            <a:r>
              <a:rPr lang="en-US" sz="1400" dirty="0" err="1" smtClean="0">
                <a:effectLst/>
              </a:rPr>
              <a:t>HashMap</a:t>
            </a:r>
            <a:r>
              <a:rPr lang="en-US" sz="1400" dirty="0" smtClean="0">
                <a:effectLst/>
              </a:rPr>
              <a:t>&lt;String, String&gt; </a:t>
            </a:r>
            <a:r>
              <a:rPr lang="en-US" sz="1400" dirty="0" err="1" smtClean="0">
                <a:effectLst/>
              </a:rPr>
              <a:t>params</a:t>
            </a:r>
            <a:r>
              <a:rPr lang="en-US" sz="1400" dirty="0" smtClean="0">
                <a:effectLst/>
              </a:rPr>
              <a:t>) throws </a:t>
            </a:r>
            <a:r>
              <a:rPr lang="en-US" sz="1400" dirty="0" err="1" smtClean="0">
                <a:effectLst/>
              </a:rPr>
              <a:t>UnsupportedEncodingException</a:t>
            </a:r>
            <a:r>
              <a:rPr lang="en-US" sz="1400" dirty="0" smtClean="0">
                <a:effectLst/>
              </a:rPr>
              <a:t> {</a:t>
            </a:r>
            <a:br>
              <a:rPr lang="en-US" sz="1400" dirty="0" smtClean="0">
                <a:effectLst/>
              </a:rPr>
            </a:br>
            <a:r>
              <a:rPr lang="en-US" sz="1400" dirty="0" smtClean="0">
                <a:effectLst/>
              </a:rPr>
              <a:t>        </a:t>
            </a:r>
            <a:r>
              <a:rPr lang="en-US" sz="1400" dirty="0" err="1" smtClean="0">
                <a:effectLst/>
              </a:rPr>
              <a:t>StringBuilder</a:t>
            </a:r>
            <a:r>
              <a:rPr lang="en-US" sz="1400" dirty="0" smtClean="0">
                <a:effectLst/>
              </a:rPr>
              <a:t> result = new </a:t>
            </a:r>
            <a:r>
              <a:rPr lang="en-US" sz="1400" dirty="0" err="1" smtClean="0">
                <a:effectLst/>
              </a:rPr>
              <a:t>StringBuilder</a:t>
            </a:r>
            <a:r>
              <a:rPr lang="en-US" sz="1400" dirty="0" smtClean="0">
                <a:effectLst/>
              </a:rPr>
              <a:t>();</a:t>
            </a:r>
            <a:br>
              <a:rPr lang="en-US" sz="1400" dirty="0" smtClean="0">
                <a:effectLst/>
              </a:rPr>
            </a:br>
            <a:r>
              <a:rPr lang="en-US" sz="1400" dirty="0" smtClean="0">
                <a:effectLst/>
              </a:rPr>
              <a:t>        </a:t>
            </a:r>
            <a:r>
              <a:rPr lang="en-US" sz="1400" dirty="0" err="1" smtClean="0">
                <a:effectLst/>
              </a:rPr>
              <a:t>boolean</a:t>
            </a:r>
            <a:r>
              <a:rPr lang="en-US" sz="1400" dirty="0" smtClean="0">
                <a:effectLst/>
              </a:rPr>
              <a:t> first = true;</a:t>
            </a:r>
            <a:br>
              <a:rPr lang="en-US" sz="1400" dirty="0" smtClean="0">
                <a:effectLst/>
              </a:rPr>
            </a:br>
            <a:r>
              <a:rPr lang="en-US" sz="1400" dirty="0" smtClean="0">
                <a:effectLst/>
              </a:rPr>
              <a:t>        for (</a:t>
            </a:r>
            <a:r>
              <a:rPr lang="en-US" sz="1400" dirty="0" err="1" smtClean="0">
                <a:effectLst/>
              </a:rPr>
              <a:t>Map.Entry</a:t>
            </a:r>
            <a:r>
              <a:rPr lang="en-US" sz="1400" dirty="0" smtClean="0">
                <a:effectLst/>
              </a:rPr>
              <a:t>&lt;String, String&gt; entry : </a:t>
            </a:r>
            <a:r>
              <a:rPr lang="en-US" sz="1400" dirty="0" err="1" smtClean="0">
                <a:effectLst/>
              </a:rPr>
              <a:t>params.entrySet</a:t>
            </a:r>
            <a:r>
              <a:rPr lang="en-US" sz="1400" dirty="0" smtClean="0">
                <a:effectLst/>
              </a:rPr>
              <a:t>()) {</a:t>
            </a:r>
            <a:br>
              <a:rPr lang="en-US" sz="1400" dirty="0" smtClean="0">
                <a:effectLst/>
              </a:rPr>
            </a:br>
            <a:r>
              <a:rPr lang="en-US" sz="1400" dirty="0" smtClean="0">
                <a:effectLst/>
              </a:rPr>
              <a:t>            if (first)</a:t>
            </a:r>
            <a:br>
              <a:rPr lang="en-US" sz="1400" dirty="0" smtClean="0">
                <a:effectLst/>
              </a:rPr>
            </a:br>
            <a:r>
              <a:rPr lang="en-US" sz="1400" dirty="0" smtClean="0">
                <a:effectLst/>
              </a:rPr>
              <a:t>                first = false;</a:t>
            </a:r>
            <a:br>
              <a:rPr lang="en-US" sz="1400" dirty="0" smtClean="0">
                <a:effectLst/>
              </a:rPr>
            </a:br>
            <a:r>
              <a:rPr lang="en-US" sz="1400" dirty="0" smtClean="0">
                <a:effectLst/>
              </a:rPr>
              <a:t>            else</a:t>
            </a:r>
            <a:br>
              <a:rPr lang="en-US" sz="1400" dirty="0" smtClean="0">
                <a:effectLst/>
              </a:rPr>
            </a:br>
            <a:r>
              <a:rPr lang="en-US" sz="1400" dirty="0" smtClean="0">
                <a:effectLst/>
              </a:rPr>
              <a:t>                </a:t>
            </a:r>
            <a:r>
              <a:rPr lang="en-US" sz="1400" dirty="0" err="1" smtClean="0">
                <a:effectLst/>
              </a:rPr>
              <a:t>result.append</a:t>
            </a:r>
            <a:r>
              <a:rPr lang="en-US" sz="1400" dirty="0" smtClean="0">
                <a:effectLst/>
              </a:rPr>
              <a:t>("&amp;");</a:t>
            </a:r>
            <a:br>
              <a:rPr lang="en-US" sz="1400" dirty="0" smtClean="0">
                <a:effectLst/>
              </a:rPr>
            </a:br>
            <a:r>
              <a:rPr lang="en-US" sz="1400" dirty="0" smtClean="0">
                <a:effectLst/>
              </a:rPr>
              <a:t/>
            </a:r>
            <a:br>
              <a:rPr lang="en-US" sz="1400" dirty="0" smtClean="0">
                <a:effectLst/>
              </a:rPr>
            </a:br>
            <a:r>
              <a:rPr lang="en-US" sz="1400" dirty="0" smtClean="0">
                <a:effectLst/>
              </a:rPr>
              <a:t>            </a:t>
            </a:r>
            <a:r>
              <a:rPr lang="en-US" sz="1400" dirty="0" err="1" smtClean="0">
                <a:effectLst/>
              </a:rPr>
              <a:t>result.append</a:t>
            </a:r>
            <a:r>
              <a:rPr lang="en-US" sz="1400" dirty="0" smtClean="0">
                <a:effectLst/>
              </a:rPr>
              <a:t>(</a:t>
            </a:r>
            <a:r>
              <a:rPr lang="en-US" sz="1400" dirty="0" err="1" smtClean="0">
                <a:effectLst/>
              </a:rPr>
              <a:t>URLEncoder.encode</a:t>
            </a:r>
            <a:r>
              <a:rPr lang="en-US" sz="1400" dirty="0" smtClean="0">
                <a:effectLst/>
              </a:rPr>
              <a:t>(</a:t>
            </a:r>
            <a:r>
              <a:rPr lang="en-US" sz="1400" dirty="0" err="1" smtClean="0">
                <a:effectLst/>
              </a:rPr>
              <a:t>entry.getKey</a:t>
            </a:r>
            <a:r>
              <a:rPr lang="en-US" sz="1400" dirty="0" smtClean="0">
                <a:effectLst/>
              </a:rPr>
              <a:t>(), "UTF-8"));</a:t>
            </a:r>
            <a:br>
              <a:rPr lang="en-US" sz="1400" dirty="0" smtClean="0">
                <a:effectLst/>
              </a:rPr>
            </a:br>
            <a:r>
              <a:rPr lang="en-US" sz="1400" dirty="0" smtClean="0">
                <a:effectLst/>
              </a:rPr>
              <a:t>            </a:t>
            </a:r>
            <a:r>
              <a:rPr lang="en-US" sz="1400" dirty="0" err="1" smtClean="0">
                <a:effectLst/>
              </a:rPr>
              <a:t>result.append</a:t>
            </a:r>
            <a:r>
              <a:rPr lang="en-US" sz="1400" dirty="0" smtClean="0">
                <a:effectLst/>
              </a:rPr>
              <a:t>("=");</a:t>
            </a:r>
            <a:br>
              <a:rPr lang="en-US" sz="1400" dirty="0" smtClean="0">
                <a:effectLst/>
              </a:rPr>
            </a:br>
            <a:r>
              <a:rPr lang="en-US" sz="1400" dirty="0" smtClean="0">
                <a:effectLst/>
              </a:rPr>
              <a:t>            </a:t>
            </a:r>
            <a:r>
              <a:rPr lang="en-US" sz="1400" dirty="0" err="1" smtClean="0">
                <a:effectLst/>
              </a:rPr>
              <a:t>result.append</a:t>
            </a:r>
            <a:r>
              <a:rPr lang="en-US" sz="1400" dirty="0" smtClean="0">
                <a:effectLst/>
              </a:rPr>
              <a:t>(</a:t>
            </a:r>
            <a:r>
              <a:rPr lang="en-US" sz="1400" dirty="0" err="1" smtClean="0">
                <a:effectLst/>
              </a:rPr>
              <a:t>URLEncoder.encode</a:t>
            </a:r>
            <a:r>
              <a:rPr lang="en-US" sz="1400" dirty="0" smtClean="0">
                <a:effectLst/>
              </a:rPr>
              <a:t>(</a:t>
            </a:r>
            <a:r>
              <a:rPr lang="en-US" sz="1400" dirty="0" err="1" smtClean="0">
                <a:effectLst/>
              </a:rPr>
              <a:t>entry.getValue</a:t>
            </a:r>
            <a:r>
              <a:rPr lang="en-US" sz="1400" dirty="0" smtClean="0">
                <a:effectLst/>
              </a:rPr>
              <a:t>(), "UTF-8"));</a:t>
            </a:r>
            <a:br>
              <a:rPr lang="en-US" sz="1400" dirty="0" smtClean="0">
                <a:effectLst/>
              </a:rPr>
            </a:br>
            <a:r>
              <a:rPr lang="en-US" sz="1400" dirty="0" smtClean="0">
                <a:effectLst/>
              </a:rPr>
              <a:t>        }</a:t>
            </a:r>
            <a:br>
              <a:rPr lang="en-US" sz="1400" dirty="0" smtClean="0">
                <a:effectLst/>
              </a:rPr>
            </a:br>
            <a:r>
              <a:rPr lang="en-US" sz="1400" dirty="0" smtClean="0">
                <a:effectLst/>
              </a:rPr>
              <a:t>        return </a:t>
            </a:r>
            <a:r>
              <a:rPr lang="en-US" sz="1400" dirty="0" err="1" smtClean="0">
                <a:effectLst/>
              </a:rPr>
              <a:t>result.toString</a:t>
            </a:r>
            <a:r>
              <a:rPr lang="en-US" sz="1400" dirty="0" smtClean="0">
                <a:effectLst/>
              </a:rPr>
              <a:t>();</a:t>
            </a:r>
            <a:br>
              <a:rPr lang="en-US" sz="1400" dirty="0" smtClean="0">
                <a:effectLst/>
              </a:rPr>
            </a:br>
            <a:r>
              <a:rPr lang="en-US" sz="1400" dirty="0" smtClean="0">
                <a:effectLst/>
              </a:rPr>
              <a:t>    }</a:t>
            </a:r>
            <a:br>
              <a:rPr lang="en-US" sz="1400" dirty="0" smtClean="0">
                <a:effectLst/>
              </a:rPr>
            </a:br>
            <a:r>
              <a:rPr lang="en-US" sz="1400" dirty="0" smtClean="0">
                <a:effectLst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</a:rPr>
              <a:t> 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272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Activiti_main.java  					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package </a:t>
            </a:r>
            <a:r>
              <a:rPr lang="en-US" dirty="0" err="1"/>
              <a:t>net.simplifiedcoding.mysqlcrud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android.app.ProgressDialog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android.content.Intent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android.os.AsyncTask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android.support.v7.app.AppCompatActivity;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android.os.Bundle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android.view.Menu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android.view.MenuItem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android.view.View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android.widget.Button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android.widget.EditText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android.widget.Toast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java.util.HashMap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MainActivity</a:t>
            </a:r>
            <a:r>
              <a:rPr lang="en-US" dirty="0"/>
              <a:t> extends </a:t>
            </a:r>
            <a:r>
              <a:rPr lang="en-US" dirty="0" err="1"/>
              <a:t>AppCompatActivity</a:t>
            </a:r>
            <a:r>
              <a:rPr lang="en-US" dirty="0"/>
              <a:t> implements </a:t>
            </a:r>
            <a:r>
              <a:rPr lang="en-US" dirty="0" err="1"/>
              <a:t>View.OnClickListener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private </a:t>
            </a:r>
            <a:r>
              <a:rPr lang="en-US" dirty="0" err="1"/>
              <a:t>EditText</a:t>
            </a:r>
            <a:r>
              <a:rPr lang="en-US" dirty="0"/>
              <a:t> </a:t>
            </a:r>
            <a:r>
              <a:rPr lang="en-US" dirty="0" err="1"/>
              <a:t>editusername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private </a:t>
            </a:r>
            <a:r>
              <a:rPr lang="en-US" dirty="0" err="1"/>
              <a:t>EditText</a:t>
            </a:r>
            <a:r>
              <a:rPr lang="en-US" dirty="0"/>
              <a:t> </a:t>
            </a:r>
            <a:r>
              <a:rPr lang="en-US" dirty="0" err="1"/>
              <a:t>editpassword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private Button </a:t>
            </a:r>
            <a:r>
              <a:rPr lang="en-US" dirty="0" err="1"/>
              <a:t>buttonlogin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36844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14" y="1321128"/>
            <a:ext cx="10515600" cy="4351338"/>
          </a:xfrm>
        </p:spPr>
        <p:txBody>
          <a:bodyPr>
            <a:noAutofit/>
          </a:bodyPr>
          <a:lstStyle/>
          <a:p>
            <a:r>
              <a:rPr lang="en-US" sz="1400" dirty="0"/>
              <a:t> @Override</a:t>
            </a:r>
            <a:br>
              <a:rPr lang="en-US" sz="1400" dirty="0"/>
            </a:br>
            <a:r>
              <a:rPr lang="en-US" sz="1400" dirty="0"/>
              <a:t>    protected void </a:t>
            </a:r>
            <a:r>
              <a:rPr lang="en-US" sz="1400" dirty="0" err="1"/>
              <a:t>onCreate</a:t>
            </a:r>
            <a:r>
              <a:rPr lang="en-US" sz="1400" dirty="0"/>
              <a:t>(Bundle </a:t>
            </a:r>
            <a:r>
              <a:rPr lang="en-US" sz="1400" dirty="0" err="1"/>
              <a:t>savedInstanceState</a:t>
            </a:r>
            <a:r>
              <a:rPr lang="en-US" sz="1400" dirty="0"/>
              <a:t>)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super.onCreate</a:t>
            </a:r>
            <a:r>
              <a:rPr lang="en-US" sz="1400" dirty="0"/>
              <a:t>(</a:t>
            </a:r>
            <a:r>
              <a:rPr lang="en-US" sz="1400" dirty="0" err="1"/>
              <a:t>savedInstanceState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setContentView</a:t>
            </a:r>
            <a:r>
              <a:rPr lang="en-US" sz="1400" dirty="0"/>
              <a:t>(</a:t>
            </a:r>
            <a:r>
              <a:rPr lang="en-US" sz="1400" dirty="0" err="1"/>
              <a:t>R.layout.</a:t>
            </a:r>
            <a:r>
              <a:rPr lang="en-US" sz="1400" i="1" dirty="0" err="1"/>
              <a:t>activity_main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editusername</a:t>
            </a:r>
            <a:r>
              <a:rPr lang="en-US" sz="1400" dirty="0"/>
              <a:t> = (</a:t>
            </a:r>
            <a:r>
              <a:rPr lang="en-US" sz="1400" dirty="0" err="1"/>
              <a:t>EditText</a:t>
            </a:r>
            <a:r>
              <a:rPr lang="en-US" sz="1400" dirty="0"/>
              <a:t>) </a:t>
            </a:r>
            <a:r>
              <a:rPr lang="en-US" sz="1400" dirty="0" err="1"/>
              <a:t>findViewById</a:t>
            </a:r>
            <a:r>
              <a:rPr lang="en-US" sz="1400" dirty="0"/>
              <a:t>(</a:t>
            </a:r>
            <a:r>
              <a:rPr lang="en-US" sz="1400" dirty="0" err="1"/>
              <a:t>R.id.</a:t>
            </a:r>
            <a:r>
              <a:rPr lang="en-US" sz="1400" i="1" dirty="0" err="1"/>
              <a:t>editusername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editpassword</a:t>
            </a:r>
            <a:r>
              <a:rPr lang="en-US" sz="1400" dirty="0"/>
              <a:t> = (</a:t>
            </a:r>
            <a:r>
              <a:rPr lang="en-US" sz="1400" dirty="0" err="1"/>
              <a:t>EditText</a:t>
            </a:r>
            <a:r>
              <a:rPr lang="en-US" sz="1400" dirty="0"/>
              <a:t>) </a:t>
            </a:r>
            <a:r>
              <a:rPr lang="en-US" sz="1400" dirty="0" err="1"/>
              <a:t>findViewById</a:t>
            </a:r>
            <a:r>
              <a:rPr lang="en-US" sz="1400" dirty="0"/>
              <a:t>(</a:t>
            </a:r>
            <a:r>
              <a:rPr lang="en-US" sz="1400" dirty="0" err="1"/>
              <a:t>R.id.</a:t>
            </a:r>
            <a:r>
              <a:rPr lang="en-US" sz="1400" i="1" dirty="0" err="1"/>
              <a:t>editpassword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buttonlogin</a:t>
            </a:r>
            <a:r>
              <a:rPr lang="en-US" sz="1400" dirty="0"/>
              <a:t> = (Button) </a:t>
            </a:r>
            <a:r>
              <a:rPr lang="en-US" sz="1400" dirty="0" err="1"/>
              <a:t>findViewById</a:t>
            </a:r>
            <a:r>
              <a:rPr lang="en-US" sz="1400" dirty="0"/>
              <a:t>(</a:t>
            </a:r>
            <a:r>
              <a:rPr lang="en-US" sz="1400" dirty="0" err="1"/>
              <a:t>R.id.</a:t>
            </a:r>
            <a:r>
              <a:rPr lang="en-US" sz="1400" i="1" dirty="0" err="1"/>
              <a:t>buttonlogin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buttonlogin.setOnClickListener</a:t>
            </a:r>
            <a:r>
              <a:rPr lang="en-US" sz="1400" dirty="0"/>
              <a:t>(this);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@Override</a:t>
            </a:r>
            <a:br>
              <a:rPr lang="en-US" sz="1400" dirty="0"/>
            </a:br>
            <a:r>
              <a:rPr lang="en-US" sz="1400" dirty="0"/>
              <a:t>    public void </a:t>
            </a:r>
            <a:r>
              <a:rPr lang="en-US" sz="1400" dirty="0" err="1"/>
              <a:t>onClick</a:t>
            </a:r>
            <a:r>
              <a:rPr lang="en-US" sz="1400" dirty="0"/>
              <a:t>(View v) {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if(v == </a:t>
            </a:r>
            <a:r>
              <a:rPr lang="en-US" sz="1400" dirty="0" err="1"/>
              <a:t>buttonlogin</a:t>
            </a:r>
            <a:r>
              <a:rPr lang="en-US" sz="1400" dirty="0"/>
              <a:t>){</a:t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 err="1"/>
              <a:t>startActivity</a:t>
            </a:r>
            <a:r>
              <a:rPr lang="en-US" sz="1400" dirty="0"/>
              <a:t>(new Intent(</a:t>
            </a:r>
            <a:r>
              <a:rPr lang="en-US" sz="1400" dirty="0" err="1"/>
              <a:t>this,menu.class</a:t>
            </a:r>
            <a:r>
              <a:rPr lang="en-US" sz="1400" dirty="0"/>
              <a:t>));</a:t>
            </a:r>
            <a:br>
              <a:rPr lang="en-US" sz="1400" dirty="0"/>
            </a:br>
            <a:r>
              <a:rPr lang="en-US" sz="1400" dirty="0"/>
              <a:t>        }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3060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234" y="128642"/>
            <a:ext cx="10515600" cy="1325563"/>
          </a:xfrm>
        </p:spPr>
        <p:txBody>
          <a:bodyPr/>
          <a:lstStyle/>
          <a:p>
            <a:r>
              <a:rPr lang="en-US" dirty="0" smtClean="0"/>
              <a:t>ViewAllEmployee.java 				part 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421" y="1321128"/>
            <a:ext cx="10515600" cy="4351338"/>
          </a:xfrm>
        </p:spPr>
        <p:txBody>
          <a:bodyPr>
            <a:noAutofit/>
          </a:bodyPr>
          <a:lstStyle/>
          <a:p>
            <a:r>
              <a:rPr lang="en-US" sz="1400" dirty="0"/>
              <a:t>package </a:t>
            </a:r>
            <a:r>
              <a:rPr lang="en-US" sz="1400" dirty="0" err="1"/>
              <a:t>net.simplifiedcoding.mysqlcrud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import </a:t>
            </a:r>
            <a:r>
              <a:rPr lang="en-US" sz="1400" dirty="0" err="1"/>
              <a:t>android.app.ProgressDialog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import </a:t>
            </a:r>
            <a:r>
              <a:rPr lang="en-US" sz="1400" dirty="0" err="1"/>
              <a:t>android.content.Intent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import </a:t>
            </a:r>
            <a:r>
              <a:rPr lang="en-US" sz="1400" dirty="0" err="1"/>
              <a:t>android.os.AsyncTask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import android.support.v7.app.AppCompatActivity;</a:t>
            </a:r>
            <a:br>
              <a:rPr lang="en-US" sz="1400" dirty="0"/>
            </a:br>
            <a:r>
              <a:rPr lang="en-US" sz="1400" dirty="0"/>
              <a:t>import </a:t>
            </a:r>
            <a:r>
              <a:rPr lang="en-US" sz="1400" dirty="0" err="1"/>
              <a:t>android.os.Bundle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import </a:t>
            </a:r>
            <a:r>
              <a:rPr lang="en-US" sz="1400" dirty="0" err="1"/>
              <a:t>android.view.Menu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import </a:t>
            </a:r>
            <a:r>
              <a:rPr lang="en-US" sz="1400" dirty="0" err="1"/>
              <a:t>android.view.MenuItem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import </a:t>
            </a:r>
            <a:r>
              <a:rPr lang="en-US" sz="1400" dirty="0" err="1"/>
              <a:t>android.view.View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import </a:t>
            </a:r>
            <a:r>
              <a:rPr lang="en-US" sz="1400" dirty="0" err="1"/>
              <a:t>android.widget.AdapterView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import </a:t>
            </a:r>
            <a:r>
              <a:rPr lang="en-US" sz="1400" dirty="0" err="1"/>
              <a:t>android.widget.ListAdapter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import </a:t>
            </a:r>
            <a:r>
              <a:rPr lang="en-US" sz="1400" dirty="0" err="1"/>
              <a:t>android.widget.ListView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import </a:t>
            </a:r>
            <a:r>
              <a:rPr lang="en-US" sz="1400" dirty="0" err="1"/>
              <a:t>android.widget.SimpleAdapter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import </a:t>
            </a:r>
            <a:r>
              <a:rPr lang="en-US" sz="1400" dirty="0" err="1"/>
              <a:t>android.widget.Toast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import </a:t>
            </a:r>
            <a:r>
              <a:rPr lang="en-US" sz="1400" dirty="0" err="1"/>
              <a:t>org.json.JSONArray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import </a:t>
            </a:r>
            <a:r>
              <a:rPr lang="en-US" sz="1400" dirty="0" err="1"/>
              <a:t>org.json.JSONException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import </a:t>
            </a:r>
            <a:r>
              <a:rPr lang="en-US" sz="1400" dirty="0" err="1"/>
              <a:t>org.json.JSONObject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import </a:t>
            </a:r>
            <a:r>
              <a:rPr lang="en-US" sz="1400" dirty="0" err="1"/>
              <a:t>java.util.ArrayList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import </a:t>
            </a:r>
            <a:r>
              <a:rPr lang="en-US" sz="1400" dirty="0" err="1"/>
              <a:t>java.util.HashMap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public class </a:t>
            </a:r>
            <a:r>
              <a:rPr lang="en-US" sz="1400" dirty="0" err="1"/>
              <a:t>ViewAllEmployee</a:t>
            </a:r>
            <a:r>
              <a:rPr lang="en-US" sz="1400" dirty="0"/>
              <a:t> extends </a:t>
            </a:r>
            <a:r>
              <a:rPr lang="en-US" sz="1400" dirty="0" err="1"/>
              <a:t>AppCompatActivity</a:t>
            </a:r>
            <a:r>
              <a:rPr lang="en-US" sz="1400" dirty="0"/>
              <a:t> implements </a:t>
            </a:r>
            <a:r>
              <a:rPr lang="en-US" sz="1400" dirty="0" err="1"/>
              <a:t>ListView.OnItemClickListener</a:t>
            </a:r>
            <a:r>
              <a:rPr lang="en-US" sz="1400" dirty="0"/>
              <a:t> {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private </a:t>
            </a:r>
            <a:r>
              <a:rPr lang="en-US" sz="1400" dirty="0" err="1"/>
              <a:t>ListView</a:t>
            </a:r>
            <a:r>
              <a:rPr lang="en-US" sz="1400" dirty="0"/>
              <a:t> </a:t>
            </a:r>
            <a:r>
              <a:rPr lang="en-US" sz="1400" dirty="0" err="1"/>
              <a:t>listView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private String JSON_STRING;</a:t>
            </a:r>
          </a:p>
        </p:txBody>
      </p:sp>
    </p:spTree>
    <p:extLst>
      <p:ext uri="{BB962C8B-B14F-4D97-AF65-F5344CB8AC3E}">
        <p14:creationId xmlns:p14="http://schemas.microsoft.com/office/powerpoint/2010/main" val="106225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7657"/>
            <a:ext cx="10515600" cy="1325563"/>
          </a:xfrm>
        </p:spPr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032375"/>
          </a:xfrm>
        </p:spPr>
        <p:txBody>
          <a:bodyPr>
            <a:noAutofit/>
          </a:bodyPr>
          <a:lstStyle/>
          <a:p>
            <a:r>
              <a:rPr lang="en-US" sz="1600" dirty="0"/>
              <a:t>@Override</a:t>
            </a:r>
            <a:br>
              <a:rPr lang="en-US" sz="1600" dirty="0"/>
            </a:br>
            <a:r>
              <a:rPr lang="en-US" sz="1600" dirty="0"/>
              <a:t>    protected void </a:t>
            </a:r>
            <a:r>
              <a:rPr lang="en-US" sz="1600" dirty="0" err="1"/>
              <a:t>onCreate</a:t>
            </a:r>
            <a:r>
              <a:rPr lang="en-US" sz="1600" dirty="0"/>
              <a:t>(Bundle </a:t>
            </a:r>
            <a:r>
              <a:rPr lang="en-US" sz="1600" dirty="0" err="1"/>
              <a:t>savedInstanceState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super.onCreate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setContentView</a:t>
            </a:r>
            <a:r>
              <a:rPr lang="en-US" sz="1600" dirty="0"/>
              <a:t>(</a:t>
            </a:r>
            <a:r>
              <a:rPr lang="en-US" sz="1600" dirty="0" err="1"/>
              <a:t>R.layout.</a:t>
            </a:r>
            <a:r>
              <a:rPr lang="en-US" sz="1600" i="1" dirty="0" err="1"/>
              <a:t>activity_view_all_employee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listView</a:t>
            </a:r>
            <a:r>
              <a:rPr lang="en-US" sz="1600" dirty="0"/>
              <a:t> = (</a:t>
            </a:r>
            <a:r>
              <a:rPr lang="en-US" sz="1600" dirty="0" err="1"/>
              <a:t>ListView</a:t>
            </a:r>
            <a:r>
              <a:rPr lang="en-US" sz="1600" dirty="0"/>
              <a:t>)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listView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listView.setOnItemClickListener</a:t>
            </a:r>
            <a:r>
              <a:rPr lang="en-US" sz="1600" dirty="0"/>
              <a:t>(this);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getJSON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private void </a:t>
            </a:r>
            <a:r>
              <a:rPr lang="en-US" sz="1600" dirty="0" err="1"/>
              <a:t>showEmployee</a:t>
            </a:r>
            <a:r>
              <a:rPr lang="en-US" sz="1600" dirty="0"/>
              <a:t>(){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JSONObject</a:t>
            </a:r>
            <a:r>
              <a:rPr lang="en-US" sz="1600" dirty="0"/>
              <a:t> </a:t>
            </a:r>
            <a:r>
              <a:rPr lang="en-US" sz="1600" dirty="0" err="1"/>
              <a:t>jsonObject</a:t>
            </a:r>
            <a:r>
              <a:rPr lang="en-US" sz="1600" dirty="0"/>
              <a:t> = null;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ArrayList</a:t>
            </a:r>
            <a:r>
              <a:rPr lang="en-US" sz="1600" dirty="0"/>
              <a:t>&lt;</a:t>
            </a:r>
            <a:r>
              <a:rPr lang="en-US" sz="1600" dirty="0" err="1"/>
              <a:t>HashMap</a:t>
            </a:r>
            <a:r>
              <a:rPr lang="en-US" sz="1600" dirty="0"/>
              <a:t>&lt;</a:t>
            </a:r>
            <a:r>
              <a:rPr lang="en-US" sz="1600" dirty="0" err="1"/>
              <a:t>String,String</a:t>
            </a:r>
            <a:r>
              <a:rPr lang="en-US" sz="1600" dirty="0"/>
              <a:t>&gt;&gt; list = new </a:t>
            </a:r>
            <a:r>
              <a:rPr lang="en-US" sz="1600" dirty="0" err="1"/>
              <a:t>ArrayList</a:t>
            </a:r>
            <a:r>
              <a:rPr lang="en-US" sz="1600" dirty="0"/>
              <a:t>&lt;</a:t>
            </a:r>
            <a:r>
              <a:rPr lang="en-US" sz="1600" dirty="0" err="1"/>
              <a:t>HashMap</a:t>
            </a:r>
            <a:r>
              <a:rPr lang="en-US" sz="1600" dirty="0"/>
              <a:t>&lt;String, String&gt;&gt;();</a:t>
            </a:r>
            <a:br>
              <a:rPr lang="en-US" sz="1600" dirty="0"/>
            </a:br>
            <a:r>
              <a:rPr lang="en-US" sz="1600" dirty="0"/>
              <a:t>        try {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 err="1"/>
              <a:t>jsonObject</a:t>
            </a:r>
            <a:r>
              <a:rPr lang="en-US" sz="1600" dirty="0"/>
              <a:t> = new </a:t>
            </a:r>
            <a:r>
              <a:rPr lang="en-US" sz="1600" dirty="0" err="1"/>
              <a:t>JSONObject</a:t>
            </a:r>
            <a:r>
              <a:rPr lang="en-US" sz="1600" dirty="0"/>
              <a:t>(JSON_STRING);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 err="1"/>
              <a:t>JSONArray</a:t>
            </a:r>
            <a:r>
              <a:rPr lang="en-US" sz="1600" dirty="0"/>
              <a:t> result = </a:t>
            </a:r>
            <a:r>
              <a:rPr lang="en-US" sz="1600" dirty="0" err="1"/>
              <a:t>jsonObject.getJSONArray</a:t>
            </a:r>
            <a:r>
              <a:rPr lang="en-US" sz="1600" dirty="0"/>
              <a:t>(</a:t>
            </a:r>
            <a:r>
              <a:rPr lang="en-US" sz="1600" dirty="0" err="1"/>
              <a:t>Config.</a:t>
            </a:r>
            <a:r>
              <a:rPr lang="en-US" sz="1600" i="1" dirty="0" err="1"/>
              <a:t>TAG_JSON_ARRAY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&lt;</a:t>
            </a:r>
            <a:r>
              <a:rPr lang="en-US" sz="1600" dirty="0" err="1"/>
              <a:t>result.length</a:t>
            </a:r>
            <a:r>
              <a:rPr lang="en-US" sz="1600" dirty="0"/>
              <a:t>(); </a:t>
            </a:r>
            <a:r>
              <a:rPr lang="en-US" sz="1600" dirty="0" err="1"/>
              <a:t>i</a:t>
            </a:r>
            <a:r>
              <a:rPr lang="en-US" sz="1600" dirty="0"/>
              <a:t>++){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JSONObject</a:t>
            </a:r>
            <a:r>
              <a:rPr lang="en-US" sz="1600" dirty="0"/>
              <a:t> </a:t>
            </a:r>
            <a:r>
              <a:rPr lang="en-US" sz="1600" dirty="0" err="1"/>
              <a:t>jo</a:t>
            </a:r>
            <a:r>
              <a:rPr lang="en-US" sz="1600" dirty="0"/>
              <a:t> = </a:t>
            </a:r>
            <a:r>
              <a:rPr lang="en-US" sz="1600" dirty="0" err="1"/>
              <a:t>result.getJSONObject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        String id = </a:t>
            </a:r>
            <a:r>
              <a:rPr lang="en-US" sz="1600" dirty="0" err="1"/>
              <a:t>jo.getString</a:t>
            </a:r>
            <a:r>
              <a:rPr lang="en-US" sz="1600" dirty="0"/>
              <a:t>(</a:t>
            </a:r>
            <a:r>
              <a:rPr lang="en-US" sz="1600" dirty="0" err="1"/>
              <a:t>Config.</a:t>
            </a:r>
            <a:r>
              <a:rPr lang="en-US" sz="1600" i="1" dirty="0" err="1"/>
              <a:t>TAG_ID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        String name = </a:t>
            </a:r>
            <a:r>
              <a:rPr lang="en-US" sz="1600" dirty="0" err="1"/>
              <a:t>jo.getString</a:t>
            </a:r>
            <a:r>
              <a:rPr lang="en-US" sz="1600" dirty="0"/>
              <a:t>(</a:t>
            </a:r>
            <a:r>
              <a:rPr lang="en-US" sz="1600" dirty="0" err="1"/>
              <a:t>Config.</a:t>
            </a:r>
            <a:r>
              <a:rPr lang="en-US" sz="1600" i="1" dirty="0" err="1"/>
              <a:t>TAG_NAME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HashMap</a:t>
            </a:r>
            <a:r>
              <a:rPr lang="en-US" sz="1600" dirty="0"/>
              <a:t>&lt;</a:t>
            </a:r>
            <a:r>
              <a:rPr lang="en-US" sz="1600" dirty="0" err="1"/>
              <a:t>String,String</a:t>
            </a:r>
            <a:r>
              <a:rPr lang="en-US" sz="1600" dirty="0"/>
              <a:t>&gt; employees = new </a:t>
            </a:r>
            <a:r>
              <a:rPr lang="en-US" sz="1600" dirty="0" err="1"/>
              <a:t>HashMap</a:t>
            </a:r>
            <a:r>
              <a:rPr lang="en-US" sz="1600" dirty="0"/>
              <a:t>&lt;&gt;();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employees.put</a:t>
            </a:r>
            <a:r>
              <a:rPr lang="en-US" sz="1600" dirty="0"/>
              <a:t>(</a:t>
            </a:r>
            <a:r>
              <a:rPr lang="en-US" sz="1600" dirty="0" err="1"/>
              <a:t>Config.</a:t>
            </a:r>
            <a:r>
              <a:rPr lang="en-US" sz="1600" i="1" dirty="0" err="1"/>
              <a:t>TAG_ID</a:t>
            </a:r>
            <a:r>
              <a:rPr lang="en-US" sz="1600" dirty="0" err="1"/>
              <a:t>,id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employees.put</a:t>
            </a:r>
            <a:r>
              <a:rPr lang="en-US" sz="1600" dirty="0"/>
              <a:t>(</a:t>
            </a:r>
            <a:r>
              <a:rPr lang="en-US" sz="1600" dirty="0" err="1"/>
              <a:t>Config.</a:t>
            </a:r>
            <a:r>
              <a:rPr lang="en-US" sz="1600" i="1" dirty="0" err="1"/>
              <a:t>TAG_NAME</a:t>
            </a:r>
            <a:r>
              <a:rPr lang="en-US" sz="1600" dirty="0" err="1"/>
              <a:t>,name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list.add</a:t>
            </a:r>
            <a:r>
              <a:rPr lang="en-US" sz="1600" dirty="0"/>
              <a:t>(employees);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1509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} catch (</a:t>
            </a:r>
            <a:r>
              <a:rPr lang="en-US" dirty="0" err="1"/>
              <a:t>JSONException</a:t>
            </a:r>
            <a:r>
              <a:rPr lang="en-US" dirty="0"/>
              <a:t> e)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ListAdapter</a:t>
            </a:r>
            <a:r>
              <a:rPr lang="en-US" dirty="0"/>
              <a:t> adapter = new </a:t>
            </a:r>
            <a:r>
              <a:rPr lang="en-US" dirty="0" err="1"/>
              <a:t>SimpleAdapter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ViewAllEmployee.this</a:t>
            </a:r>
            <a:r>
              <a:rPr lang="en-US" dirty="0"/>
              <a:t>, list, </a:t>
            </a:r>
            <a:r>
              <a:rPr lang="en-US" dirty="0" err="1"/>
              <a:t>R.layout.</a:t>
            </a:r>
            <a:r>
              <a:rPr lang="en-US" i="1" dirty="0" err="1"/>
              <a:t>list_item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    new String[]{</a:t>
            </a:r>
            <a:r>
              <a:rPr lang="en-US" dirty="0" err="1"/>
              <a:t>Config.</a:t>
            </a:r>
            <a:r>
              <a:rPr lang="en-US" i="1" dirty="0" err="1"/>
              <a:t>TAG_ID</a:t>
            </a:r>
            <a:r>
              <a:rPr lang="en-US" dirty="0" err="1"/>
              <a:t>,Config.</a:t>
            </a:r>
            <a:r>
              <a:rPr lang="en-US" i="1" dirty="0" err="1"/>
              <a:t>TAG_NAME</a:t>
            </a:r>
            <a:r>
              <a:rPr lang="en-US" dirty="0"/>
              <a:t>},</a:t>
            </a:r>
            <a:br>
              <a:rPr lang="en-US" dirty="0"/>
            </a:br>
            <a:r>
              <a:rPr lang="en-US" dirty="0"/>
              <a:t>                new </a:t>
            </a:r>
            <a:r>
              <a:rPr lang="en-US" dirty="0" err="1"/>
              <a:t>int</a:t>
            </a:r>
            <a:r>
              <a:rPr lang="en-US" dirty="0"/>
              <a:t>[]{R.id.</a:t>
            </a:r>
            <a:r>
              <a:rPr lang="en-US" i="1" dirty="0"/>
              <a:t>id</a:t>
            </a:r>
            <a:r>
              <a:rPr lang="en-US" dirty="0"/>
              <a:t>, R.id.</a:t>
            </a:r>
            <a:r>
              <a:rPr lang="en-US" i="1" dirty="0"/>
              <a:t>name</a:t>
            </a: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listView.setAdapter</a:t>
            </a:r>
            <a:r>
              <a:rPr lang="en-US" dirty="0"/>
              <a:t>(adapter);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8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addEmp.php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470422"/>
              </p:ext>
            </p:extLst>
          </p:nvPr>
        </p:nvGraphicFramePr>
        <p:xfrm>
          <a:off x="567559" y="1403131"/>
          <a:ext cx="11414234" cy="52068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14234"/>
              </a:tblGrid>
              <a:tr h="51868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&lt;?</a:t>
                      </a:r>
                      <a:r>
                        <a:rPr lang="en-US" sz="1600" dirty="0" err="1">
                          <a:effectLst/>
                        </a:rPr>
                        <a:t>php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if($_SERVER['REQUEST_METHOD']=='POST'){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$name = $_POST['name'];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$</a:t>
                      </a:r>
                      <a:r>
                        <a:rPr lang="en-US" sz="1600" dirty="0" err="1">
                          <a:effectLst/>
                        </a:rPr>
                        <a:t>desg</a:t>
                      </a:r>
                      <a:r>
                        <a:rPr lang="en-US" sz="1600" dirty="0">
                          <a:effectLst/>
                        </a:rPr>
                        <a:t> = $_POST['</a:t>
                      </a:r>
                      <a:r>
                        <a:rPr lang="en-US" sz="1600" dirty="0" err="1">
                          <a:effectLst/>
                        </a:rPr>
                        <a:t>desg</a:t>
                      </a:r>
                      <a:r>
                        <a:rPr lang="en-US" sz="1600" dirty="0">
                          <a:effectLst/>
                        </a:rPr>
                        <a:t>'];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$</a:t>
                      </a:r>
                      <a:r>
                        <a:rPr lang="en-US" sz="1600" dirty="0" err="1">
                          <a:effectLst/>
                        </a:rPr>
                        <a:t>sal</a:t>
                      </a:r>
                      <a:r>
                        <a:rPr lang="en-US" sz="1600" dirty="0">
                          <a:effectLst/>
                        </a:rPr>
                        <a:t> =$_POST['salary'];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$</a:t>
                      </a:r>
                      <a:r>
                        <a:rPr lang="en-US" sz="1600" dirty="0" err="1">
                          <a:effectLst/>
                        </a:rPr>
                        <a:t>sql</a:t>
                      </a:r>
                      <a:r>
                        <a:rPr lang="en-US" sz="1600" dirty="0">
                          <a:effectLst/>
                        </a:rPr>
                        <a:t>="INERT INTO </a:t>
                      </a:r>
                      <a:r>
                        <a:rPr lang="en-US" sz="1600" dirty="0" err="1">
                          <a:effectLst/>
                        </a:rPr>
                        <a:t>emplotee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name,designation,salary</a:t>
                      </a:r>
                      <a:r>
                        <a:rPr lang="en-US" sz="1600" dirty="0">
                          <a:effectLst/>
                        </a:rPr>
                        <a:t>) VALUES('$name','$</a:t>
                      </a:r>
                      <a:r>
                        <a:rPr lang="en-US" sz="1600" dirty="0" err="1">
                          <a:effectLst/>
                        </a:rPr>
                        <a:t>desg</a:t>
                      </a:r>
                      <a:r>
                        <a:rPr lang="en-US" sz="1600" dirty="0">
                          <a:effectLst/>
                        </a:rPr>
                        <a:t>','$</a:t>
                      </a:r>
                      <a:r>
                        <a:rPr lang="en-US" sz="1600" dirty="0" err="1">
                          <a:effectLst/>
                        </a:rPr>
                        <a:t>sal</a:t>
                      </a:r>
                      <a:r>
                        <a:rPr lang="en-US" sz="1600" dirty="0">
                          <a:effectLst/>
                        </a:rPr>
                        <a:t>')";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</a:t>
                      </a:r>
                      <a:r>
                        <a:rPr lang="en-US" sz="1600" dirty="0" err="1">
                          <a:effectLst/>
                        </a:rPr>
                        <a:t>require_once</a:t>
                      </a:r>
                      <a:r>
                        <a:rPr lang="en-US" sz="1600" dirty="0">
                          <a:effectLst/>
                        </a:rPr>
                        <a:t>('</a:t>
                      </a:r>
                      <a:r>
                        <a:rPr lang="en-US" sz="1600" dirty="0" err="1">
                          <a:effectLst/>
                        </a:rPr>
                        <a:t>dbConnext.php</a:t>
                      </a:r>
                      <a:r>
                        <a:rPr lang="en-US" sz="1600" dirty="0">
                          <a:effectLst/>
                        </a:rPr>
                        <a:t>');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if(</a:t>
                      </a:r>
                      <a:r>
                        <a:rPr lang="en-US" sz="1600" dirty="0" err="1">
                          <a:effectLst/>
                        </a:rPr>
                        <a:t>mysqli_query</a:t>
                      </a:r>
                      <a:r>
                        <a:rPr lang="en-US" sz="1600" dirty="0">
                          <a:effectLst/>
                        </a:rPr>
                        <a:t>($con,$</a:t>
                      </a:r>
                      <a:r>
                        <a:rPr lang="en-US" sz="1600" dirty="0" err="1">
                          <a:effectLst/>
                        </a:rPr>
                        <a:t>sql</a:t>
                      </a:r>
                      <a:r>
                        <a:rPr lang="en-US" sz="1600" dirty="0">
                          <a:effectLst/>
                        </a:rPr>
                        <a:t>)){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echo 'Employee Added Successfully';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} else {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echo 'Could Not Add Employee';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}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</a:t>
                      </a:r>
                      <a:r>
                        <a:rPr lang="en-US" sz="1600" dirty="0" err="1">
                          <a:effectLst/>
                        </a:rPr>
                        <a:t>mysqli_close</a:t>
                      </a:r>
                      <a:r>
                        <a:rPr lang="en-US" sz="1600" dirty="0">
                          <a:effectLst/>
                        </a:rPr>
                        <a:t>($con);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}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?&gt;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362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private void </a:t>
            </a:r>
            <a:r>
              <a:rPr lang="en-US" dirty="0" err="1"/>
              <a:t>getJSON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class </a:t>
            </a:r>
            <a:r>
              <a:rPr lang="en-US" dirty="0" err="1"/>
              <a:t>GetJSON</a:t>
            </a:r>
            <a:r>
              <a:rPr lang="en-US" dirty="0"/>
              <a:t> extends </a:t>
            </a:r>
            <a:r>
              <a:rPr lang="en-US" dirty="0" err="1"/>
              <a:t>AsyncTask</a:t>
            </a:r>
            <a:r>
              <a:rPr lang="en-US" dirty="0"/>
              <a:t>&lt;</a:t>
            </a:r>
            <a:r>
              <a:rPr lang="en-US" dirty="0" err="1"/>
              <a:t>Void,Void,String</a:t>
            </a:r>
            <a:r>
              <a:rPr lang="en-US" dirty="0"/>
              <a:t>&gt;{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ProgressDialog</a:t>
            </a:r>
            <a:r>
              <a:rPr lang="en-US" dirty="0"/>
              <a:t> loading;</a:t>
            </a:r>
            <a:br>
              <a:rPr lang="en-US" dirty="0"/>
            </a:br>
            <a:r>
              <a:rPr lang="en-US" dirty="0"/>
              <a:t>            @Override</a:t>
            </a:r>
            <a:br>
              <a:rPr lang="en-US" dirty="0"/>
            </a:br>
            <a:r>
              <a:rPr lang="en-US" dirty="0"/>
              <a:t>            protected void </a:t>
            </a:r>
            <a:r>
              <a:rPr lang="en-US" dirty="0" err="1"/>
              <a:t>onPreExecute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super.onPreExecute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    loading = </a:t>
            </a:r>
            <a:r>
              <a:rPr lang="en-US" dirty="0" err="1"/>
              <a:t>ProgressDialog.</a:t>
            </a:r>
            <a:r>
              <a:rPr lang="en-US" i="1" dirty="0" err="1"/>
              <a:t>show</a:t>
            </a:r>
            <a:r>
              <a:rPr lang="en-US" dirty="0"/>
              <a:t>(</a:t>
            </a:r>
            <a:r>
              <a:rPr lang="en-US" dirty="0" err="1"/>
              <a:t>ViewAllEmployee.this,"Fetching</a:t>
            </a:r>
            <a:r>
              <a:rPr lang="en-US" dirty="0"/>
              <a:t> </a:t>
            </a:r>
            <a:r>
              <a:rPr lang="en-US" dirty="0" err="1"/>
              <a:t>Data","Wait</a:t>
            </a:r>
            <a:r>
              <a:rPr lang="en-US" dirty="0"/>
              <a:t>...",</a:t>
            </a:r>
            <a:r>
              <a:rPr lang="en-US" dirty="0" err="1"/>
              <a:t>false,false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@Override</a:t>
            </a:r>
            <a:br>
              <a:rPr lang="en-US" dirty="0"/>
            </a:br>
            <a:r>
              <a:rPr lang="en-US" dirty="0"/>
              <a:t>            protected void </a:t>
            </a:r>
            <a:r>
              <a:rPr lang="en-US" dirty="0" err="1"/>
              <a:t>onPostExecute</a:t>
            </a:r>
            <a:r>
              <a:rPr lang="en-US" dirty="0"/>
              <a:t>(String s) 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super.onPostExecute</a:t>
            </a:r>
            <a:r>
              <a:rPr lang="en-US" dirty="0"/>
              <a:t>(s);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loading.dismiss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    JSON_STRING = s;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showEmployee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94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186" y="1321129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/>
              <a:t>@Override</a:t>
            </a:r>
            <a:br>
              <a:rPr lang="en-US" sz="2000" dirty="0"/>
            </a:br>
            <a:r>
              <a:rPr lang="en-US" sz="2000" dirty="0"/>
              <a:t>            protected String </a:t>
            </a:r>
            <a:r>
              <a:rPr lang="en-US" sz="2000" dirty="0" err="1"/>
              <a:t>doInBackground</a:t>
            </a:r>
            <a:r>
              <a:rPr lang="en-US" sz="2000" dirty="0"/>
              <a:t>(Void... </a:t>
            </a:r>
            <a:r>
              <a:rPr lang="en-US" sz="2000" dirty="0" err="1"/>
              <a:t>params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                </a:t>
            </a:r>
            <a:r>
              <a:rPr lang="en-US" sz="2000" dirty="0" err="1"/>
              <a:t>RequestHandler</a:t>
            </a:r>
            <a:r>
              <a:rPr lang="en-US" sz="2000" dirty="0"/>
              <a:t> </a:t>
            </a:r>
            <a:r>
              <a:rPr lang="en-US" sz="2000" dirty="0" err="1"/>
              <a:t>rh</a:t>
            </a:r>
            <a:r>
              <a:rPr lang="en-US" sz="2000" dirty="0"/>
              <a:t> = new </a:t>
            </a:r>
            <a:r>
              <a:rPr lang="en-US" sz="2000" dirty="0" err="1"/>
              <a:t>RequestHandler</a:t>
            </a:r>
            <a:r>
              <a:rPr lang="en-US" sz="2000" dirty="0"/>
              <a:t>();</a:t>
            </a:r>
            <a:br>
              <a:rPr lang="en-US" sz="2000" dirty="0"/>
            </a:br>
            <a:r>
              <a:rPr lang="en-US" sz="2000" dirty="0"/>
              <a:t>                String s = </a:t>
            </a:r>
            <a:r>
              <a:rPr lang="en-US" sz="2000" dirty="0" err="1"/>
              <a:t>rh.sendGetRequest</a:t>
            </a:r>
            <a:r>
              <a:rPr lang="en-US" sz="2000" dirty="0"/>
              <a:t>(</a:t>
            </a:r>
            <a:r>
              <a:rPr lang="en-US" sz="2000" dirty="0" err="1"/>
              <a:t>Config.</a:t>
            </a:r>
            <a:r>
              <a:rPr lang="en-US" sz="2000" i="1" dirty="0" err="1"/>
              <a:t>URL_GET_ALL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              return s;</a:t>
            </a:r>
            <a:br>
              <a:rPr lang="en-US" sz="2000" dirty="0"/>
            </a:br>
            <a:r>
              <a:rPr lang="en-US" sz="2000" dirty="0"/>
              <a:t>            }</a:t>
            </a:r>
            <a:br>
              <a:rPr lang="en-US" sz="2000" dirty="0"/>
            </a:br>
            <a:r>
              <a:rPr lang="en-US" sz="2000" dirty="0"/>
              <a:t>        }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GetJSON</a:t>
            </a:r>
            <a:r>
              <a:rPr lang="en-US" sz="2000" dirty="0"/>
              <a:t> </a:t>
            </a:r>
            <a:r>
              <a:rPr lang="en-US" sz="2000" dirty="0" err="1"/>
              <a:t>gj</a:t>
            </a:r>
            <a:r>
              <a:rPr lang="en-US" sz="2000" dirty="0"/>
              <a:t> = new </a:t>
            </a:r>
            <a:r>
              <a:rPr lang="en-US" sz="2000" dirty="0" err="1"/>
              <a:t>GetJSON</a:t>
            </a:r>
            <a:r>
              <a:rPr lang="en-US" sz="2000" dirty="0"/>
              <a:t>();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gj.execute</a:t>
            </a:r>
            <a:r>
              <a:rPr lang="en-US" sz="2000" dirty="0"/>
              <a:t>();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@Override</a:t>
            </a:r>
            <a:br>
              <a:rPr lang="en-US" sz="2000" dirty="0"/>
            </a:br>
            <a:r>
              <a:rPr lang="en-US" sz="2000" dirty="0"/>
              <a:t>    public void </a:t>
            </a:r>
            <a:r>
              <a:rPr lang="en-US" sz="2000" dirty="0" err="1"/>
              <a:t>onItemClick</a:t>
            </a:r>
            <a:r>
              <a:rPr lang="en-US" sz="2000" dirty="0"/>
              <a:t>(</a:t>
            </a:r>
            <a:r>
              <a:rPr lang="en-US" sz="2000" dirty="0" err="1"/>
              <a:t>AdapterView</a:t>
            </a:r>
            <a:r>
              <a:rPr lang="en-US" sz="2000" dirty="0"/>
              <a:t>&lt;?&gt; parent, View </a:t>
            </a:r>
            <a:r>
              <a:rPr lang="en-US" sz="2000" dirty="0" err="1"/>
              <a:t>view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position, long id) {</a:t>
            </a:r>
            <a:br>
              <a:rPr lang="en-US" sz="2000" dirty="0"/>
            </a:br>
            <a:r>
              <a:rPr lang="en-US" sz="2000" dirty="0"/>
              <a:t>        Intent </a:t>
            </a:r>
            <a:r>
              <a:rPr lang="en-US" sz="2000" dirty="0" err="1"/>
              <a:t>intent</a:t>
            </a:r>
            <a:r>
              <a:rPr lang="en-US" sz="2000" dirty="0"/>
              <a:t> = new Intent(this, </a:t>
            </a:r>
            <a:r>
              <a:rPr lang="en-US" sz="2000" dirty="0" err="1"/>
              <a:t>ViewEmployee.class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HashMap</a:t>
            </a:r>
            <a:r>
              <a:rPr lang="en-US" sz="2000" dirty="0"/>
              <a:t>&lt;</a:t>
            </a:r>
            <a:r>
              <a:rPr lang="en-US" sz="2000" dirty="0" err="1"/>
              <a:t>String,String</a:t>
            </a:r>
            <a:r>
              <a:rPr lang="en-US" sz="2000" dirty="0"/>
              <a:t>&gt; map =(</a:t>
            </a:r>
            <a:r>
              <a:rPr lang="en-US" sz="2000" dirty="0" err="1"/>
              <a:t>HashMap</a:t>
            </a:r>
            <a:r>
              <a:rPr lang="en-US" sz="2000" dirty="0"/>
              <a:t>)</a:t>
            </a:r>
            <a:r>
              <a:rPr lang="en-US" sz="2000" dirty="0" err="1"/>
              <a:t>parent.getItemAtPosition</a:t>
            </a:r>
            <a:r>
              <a:rPr lang="en-US" sz="2000" dirty="0"/>
              <a:t>(position);</a:t>
            </a:r>
            <a:br>
              <a:rPr lang="en-US" sz="2000" dirty="0"/>
            </a:br>
            <a:r>
              <a:rPr lang="en-US" sz="2000" dirty="0"/>
              <a:t>        String </a:t>
            </a:r>
            <a:r>
              <a:rPr lang="en-US" sz="2000" dirty="0" err="1"/>
              <a:t>empId</a:t>
            </a:r>
            <a:r>
              <a:rPr lang="en-US" sz="2000" dirty="0"/>
              <a:t> = </a:t>
            </a:r>
            <a:r>
              <a:rPr lang="en-US" sz="2000" dirty="0" err="1"/>
              <a:t>map.get</a:t>
            </a:r>
            <a:r>
              <a:rPr lang="en-US" sz="2000" dirty="0"/>
              <a:t>(</a:t>
            </a:r>
            <a:r>
              <a:rPr lang="en-US" sz="2000" dirty="0" err="1"/>
              <a:t>Config.</a:t>
            </a:r>
            <a:r>
              <a:rPr lang="en-US" sz="2000" i="1" dirty="0" err="1"/>
              <a:t>TAG_ID</a:t>
            </a:r>
            <a:r>
              <a:rPr lang="en-US" sz="2000" dirty="0"/>
              <a:t>).</a:t>
            </a:r>
            <a:r>
              <a:rPr lang="en-US" sz="2000" dirty="0" err="1"/>
              <a:t>toString</a:t>
            </a:r>
            <a:r>
              <a:rPr lang="en-US" sz="2000" dirty="0"/>
              <a:t>();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intent.putExtra</a:t>
            </a:r>
            <a:r>
              <a:rPr lang="en-US" sz="2000" dirty="0"/>
              <a:t>(</a:t>
            </a:r>
            <a:r>
              <a:rPr lang="en-US" sz="2000" dirty="0" err="1"/>
              <a:t>Config.</a:t>
            </a:r>
            <a:r>
              <a:rPr lang="en-US" sz="2000" i="1" dirty="0" err="1"/>
              <a:t>EMP_ID</a:t>
            </a:r>
            <a:r>
              <a:rPr lang="en-US" sz="2000" dirty="0" err="1"/>
              <a:t>,empId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startActivity</a:t>
            </a:r>
            <a:r>
              <a:rPr lang="en-US" sz="2000" dirty="0"/>
              <a:t>(intent);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6108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ViewEmployee.java					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package </a:t>
            </a:r>
            <a:r>
              <a:rPr lang="en-US" dirty="0" err="1"/>
              <a:t>net.simplifiedcoding.mysqlcrud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android.app.ProgressDialog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android.content.DialogInterface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android.content.Intent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android.os.AsyncTask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android.support.v7.app.AlertDialog;</a:t>
            </a:r>
            <a:br>
              <a:rPr lang="en-US" dirty="0"/>
            </a:br>
            <a:r>
              <a:rPr lang="en-US" dirty="0"/>
              <a:t>import android.support.v7.app.AppCompatActivity;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android.os.Bundle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android.view.Menu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android.view.MenuItem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android.view.View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android.widget.Button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android.widget.EditText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android.widget.Toast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org.json.JSONArray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org.json.JSONException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org.json.JSONObject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java.util.HashMap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37779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public class </a:t>
            </a:r>
            <a:r>
              <a:rPr lang="en-US" sz="1600" dirty="0" err="1"/>
              <a:t>ViewEmployee</a:t>
            </a:r>
            <a:r>
              <a:rPr lang="en-US" sz="1600" dirty="0"/>
              <a:t> extends </a:t>
            </a:r>
            <a:r>
              <a:rPr lang="en-US" sz="1600" dirty="0" err="1"/>
              <a:t>AppCompatActivity</a:t>
            </a:r>
            <a:r>
              <a:rPr lang="en-US" sz="1600" dirty="0"/>
              <a:t> implements </a:t>
            </a:r>
            <a:r>
              <a:rPr lang="en-US" sz="1600" dirty="0" err="1"/>
              <a:t>View.OnClickListener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private </a:t>
            </a:r>
            <a:r>
              <a:rPr lang="en-US" sz="1600" dirty="0" err="1"/>
              <a:t>EditText</a:t>
            </a:r>
            <a:r>
              <a:rPr lang="en-US" sz="1600" dirty="0"/>
              <a:t> </a:t>
            </a:r>
            <a:r>
              <a:rPr lang="en-US" sz="1600" dirty="0" err="1"/>
              <a:t>editTextId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private </a:t>
            </a:r>
            <a:r>
              <a:rPr lang="en-US" sz="1600" dirty="0" err="1"/>
              <a:t>EditText</a:t>
            </a:r>
            <a:r>
              <a:rPr lang="en-US" sz="1600" dirty="0"/>
              <a:t> </a:t>
            </a:r>
            <a:r>
              <a:rPr lang="en-US" sz="1600" dirty="0" err="1"/>
              <a:t>editTextName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private </a:t>
            </a:r>
            <a:r>
              <a:rPr lang="en-US" sz="1600" dirty="0" err="1"/>
              <a:t>EditText</a:t>
            </a:r>
            <a:r>
              <a:rPr lang="en-US" sz="1600" dirty="0"/>
              <a:t> </a:t>
            </a:r>
            <a:r>
              <a:rPr lang="en-US" sz="1600" dirty="0" err="1"/>
              <a:t>editTextDesg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private </a:t>
            </a:r>
            <a:r>
              <a:rPr lang="en-US" sz="1600" dirty="0" err="1"/>
              <a:t>EditText</a:t>
            </a:r>
            <a:r>
              <a:rPr lang="en-US" sz="1600" dirty="0"/>
              <a:t> </a:t>
            </a:r>
            <a:r>
              <a:rPr lang="en-US" sz="1600" dirty="0" err="1"/>
              <a:t>editTextSalary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private Button </a:t>
            </a:r>
            <a:r>
              <a:rPr lang="en-US" sz="1600" dirty="0" err="1"/>
              <a:t>buttonUpdate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private Button </a:t>
            </a:r>
            <a:r>
              <a:rPr lang="en-US" sz="1600" dirty="0" err="1"/>
              <a:t>buttonDelete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private String id;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@Override</a:t>
            </a:r>
            <a:br>
              <a:rPr lang="en-US" sz="1600" dirty="0"/>
            </a:br>
            <a:r>
              <a:rPr lang="en-US" sz="1600" dirty="0"/>
              <a:t>    protected void </a:t>
            </a:r>
            <a:r>
              <a:rPr lang="en-US" sz="1600" dirty="0" err="1"/>
              <a:t>onCreate</a:t>
            </a:r>
            <a:r>
              <a:rPr lang="en-US" sz="1600" dirty="0"/>
              <a:t>(Bundle </a:t>
            </a:r>
            <a:r>
              <a:rPr lang="en-US" sz="1600" dirty="0" err="1"/>
              <a:t>savedInstanceState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super.onCreate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setContentView</a:t>
            </a:r>
            <a:r>
              <a:rPr lang="en-US" sz="1600" dirty="0"/>
              <a:t>(</a:t>
            </a:r>
            <a:r>
              <a:rPr lang="en-US" sz="1600" dirty="0" err="1"/>
              <a:t>R.layout.</a:t>
            </a:r>
            <a:r>
              <a:rPr lang="en-US" sz="1600" i="1" dirty="0" err="1"/>
              <a:t>activity_view_employee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Intent </a:t>
            </a:r>
            <a:r>
              <a:rPr lang="en-US" sz="1600" dirty="0" err="1"/>
              <a:t>intent</a:t>
            </a:r>
            <a:r>
              <a:rPr lang="en-US" sz="1600" dirty="0"/>
              <a:t> = </a:t>
            </a:r>
            <a:r>
              <a:rPr lang="en-US" sz="1600" dirty="0" err="1"/>
              <a:t>getIntent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id = </a:t>
            </a:r>
            <a:r>
              <a:rPr lang="en-US" sz="1600" dirty="0" err="1"/>
              <a:t>intent.getStringExtra</a:t>
            </a:r>
            <a:r>
              <a:rPr lang="en-US" sz="1600" dirty="0"/>
              <a:t>(</a:t>
            </a:r>
            <a:r>
              <a:rPr lang="en-US" sz="1600" dirty="0" err="1"/>
              <a:t>Config.</a:t>
            </a:r>
            <a:r>
              <a:rPr lang="en-US" sz="1600" i="1" dirty="0" err="1"/>
              <a:t>EMP_ID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863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editTextId</a:t>
            </a:r>
            <a:r>
              <a:rPr lang="en-US" dirty="0"/>
              <a:t> = (</a:t>
            </a:r>
            <a:r>
              <a:rPr lang="en-US" dirty="0" err="1"/>
              <a:t>EditText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</a:t>
            </a:r>
            <a:r>
              <a:rPr lang="en-US" i="1" dirty="0" err="1"/>
              <a:t>editTextId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editTextName</a:t>
            </a:r>
            <a:r>
              <a:rPr lang="en-US" dirty="0"/>
              <a:t> = (</a:t>
            </a:r>
            <a:r>
              <a:rPr lang="en-US" dirty="0" err="1"/>
              <a:t>EditText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</a:t>
            </a:r>
            <a:r>
              <a:rPr lang="en-US" i="1" dirty="0" err="1"/>
              <a:t>editTextName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editTextDesg</a:t>
            </a:r>
            <a:r>
              <a:rPr lang="en-US" dirty="0"/>
              <a:t> = (</a:t>
            </a:r>
            <a:r>
              <a:rPr lang="en-US" dirty="0" err="1"/>
              <a:t>EditText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</a:t>
            </a:r>
            <a:r>
              <a:rPr lang="en-US" i="1" dirty="0" err="1"/>
              <a:t>editTextDesg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editTextSalary</a:t>
            </a:r>
            <a:r>
              <a:rPr lang="en-US" dirty="0"/>
              <a:t> = (</a:t>
            </a:r>
            <a:r>
              <a:rPr lang="en-US" dirty="0" err="1"/>
              <a:t>EditText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</a:t>
            </a:r>
            <a:r>
              <a:rPr lang="en-US" i="1" dirty="0" err="1"/>
              <a:t>editTextSalary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buttonUpdate</a:t>
            </a:r>
            <a:r>
              <a:rPr lang="en-US" dirty="0"/>
              <a:t> = (Button)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</a:t>
            </a:r>
            <a:r>
              <a:rPr lang="en-US" i="1" dirty="0" err="1"/>
              <a:t>buttonUpdate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buttonDelete</a:t>
            </a:r>
            <a:r>
              <a:rPr lang="en-US" dirty="0"/>
              <a:t> = (Button)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</a:t>
            </a:r>
            <a:r>
              <a:rPr lang="en-US" i="1" dirty="0" err="1"/>
              <a:t>buttonDelete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buttonUpdate.setOnClickListener</a:t>
            </a:r>
            <a:r>
              <a:rPr lang="en-US" dirty="0"/>
              <a:t>(this);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buttonDelete.setOnClickListener</a:t>
            </a:r>
            <a:r>
              <a:rPr lang="en-US" dirty="0"/>
              <a:t>(this);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editTextId.setText</a:t>
            </a:r>
            <a:r>
              <a:rPr lang="en-US" dirty="0"/>
              <a:t>(id);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getEmployee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6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private void </a:t>
            </a:r>
            <a:r>
              <a:rPr lang="en-US" dirty="0" err="1"/>
              <a:t>getEmployee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class </a:t>
            </a:r>
            <a:r>
              <a:rPr lang="en-US" dirty="0" err="1"/>
              <a:t>GetEmployee</a:t>
            </a:r>
            <a:r>
              <a:rPr lang="en-US" dirty="0"/>
              <a:t> extends </a:t>
            </a:r>
            <a:r>
              <a:rPr lang="en-US" dirty="0" err="1"/>
              <a:t>AsyncTask</a:t>
            </a:r>
            <a:r>
              <a:rPr lang="en-US" dirty="0"/>
              <a:t>&lt;</a:t>
            </a:r>
            <a:r>
              <a:rPr lang="en-US" dirty="0" err="1"/>
              <a:t>Void,Void,String</a:t>
            </a:r>
            <a:r>
              <a:rPr lang="en-US" dirty="0"/>
              <a:t>&gt;{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ProgressDialog</a:t>
            </a:r>
            <a:r>
              <a:rPr lang="en-US" dirty="0"/>
              <a:t> loading;</a:t>
            </a:r>
            <a:br>
              <a:rPr lang="en-US" dirty="0"/>
            </a:br>
            <a:r>
              <a:rPr lang="en-US" dirty="0"/>
              <a:t>            @Override</a:t>
            </a:r>
            <a:br>
              <a:rPr lang="en-US" dirty="0"/>
            </a:br>
            <a:r>
              <a:rPr lang="en-US" dirty="0"/>
              <a:t>            protected void </a:t>
            </a:r>
            <a:r>
              <a:rPr lang="en-US" dirty="0" err="1"/>
              <a:t>onPreExecute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super.onPreExecute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    loading = </a:t>
            </a:r>
            <a:r>
              <a:rPr lang="en-US" dirty="0" err="1"/>
              <a:t>ProgressDialog.</a:t>
            </a:r>
            <a:r>
              <a:rPr lang="en-US" i="1" dirty="0" err="1"/>
              <a:t>show</a:t>
            </a:r>
            <a:r>
              <a:rPr lang="en-US" dirty="0"/>
              <a:t>(</a:t>
            </a:r>
            <a:r>
              <a:rPr lang="en-US" dirty="0" err="1"/>
              <a:t>ViewEmployee.this,"Fetching</a:t>
            </a:r>
            <a:r>
              <a:rPr lang="en-US" dirty="0"/>
              <a:t>...","Wait...",</a:t>
            </a:r>
            <a:r>
              <a:rPr lang="en-US" dirty="0" err="1"/>
              <a:t>false,false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@Override</a:t>
            </a:r>
            <a:br>
              <a:rPr lang="en-US" dirty="0"/>
            </a:br>
            <a:r>
              <a:rPr lang="en-US" dirty="0"/>
              <a:t>            protected void </a:t>
            </a:r>
            <a:r>
              <a:rPr lang="en-US" dirty="0" err="1"/>
              <a:t>onPostExecute</a:t>
            </a:r>
            <a:r>
              <a:rPr lang="en-US" dirty="0"/>
              <a:t>(String s) 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super.onPostExecute</a:t>
            </a:r>
            <a:r>
              <a:rPr lang="en-US" dirty="0"/>
              <a:t>(s);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loading.dismiss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showEmployee</a:t>
            </a:r>
            <a:r>
              <a:rPr lang="en-US" dirty="0"/>
              <a:t>(s);</a:t>
            </a:r>
            <a:br>
              <a:rPr lang="en-US" dirty="0"/>
            </a:br>
            <a:r>
              <a:rPr lang="en-US" dirty="0"/>
              <a:t>            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21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@Override</a:t>
            </a:r>
            <a:br>
              <a:rPr lang="en-US" dirty="0"/>
            </a:br>
            <a:r>
              <a:rPr lang="en-US" dirty="0"/>
              <a:t>            protected String </a:t>
            </a:r>
            <a:r>
              <a:rPr lang="en-US" dirty="0" err="1"/>
              <a:t>doInBackground</a:t>
            </a:r>
            <a:r>
              <a:rPr lang="en-US" dirty="0"/>
              <a:t>(Void... </a:t>
            </a:r>
            <a:r>
              <a:rPr lang="en-US" dirty="0" err="1"/>
              <a:t>params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RequestHandler</a:t>
            </a:r>
            <a:r>
              <a:rPr lang="en-US" dirty="0"/>
              <a:t> </a:t>
            </a:r>
            <a:r>
              <a:rPr lang="en-US" dirty="0" err="1"/>
              <a:t>rh</a:t>
            </a:r>
            <a:r>
              <a:rPr lang="en-US" dirty="0"/>
              <a:t> = new </a:t>
            </a:r>
            <a:r>
              <a:rPr lang="en-US" dirty="0" err="1"/>
              <a:t>RequestHandler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    String s = </a:t>
            </a:r>
            <a:r>
              <a:rPr lang="en-US" dirty="0" err="1"/>
              <a:t>rh.sendGetRequestParam</a:t>
            </a:r>
            <a:r>
              <a:rPr lang="en-US" dirty="0"/>
              <a:t>(</a:t>
            </a:r>
            <a:r>
              <a:rPr lang="en-US" dirty="0" err="1"/>
              <a:t>Config.</a:t>
            </a:r>
            <a:r>
              <a:rPr lang="en-US" i="1" dirty="0" err="1"/>
              <a:t>URL_GET_EMP</a:t>
            </a:r>
            <a:r>
              <a:rPr lang="en-US" dirty="0" err="1"/>
              <a:t>,id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    return s;</a:t>
            </a:r>
            <a:br>
              <a:rPr lang="en-US" dirty="0"/>
            </a:br>
            <a:r>
              <a:rPr lang="en-US" dirty="0"/>
              <a:t>            }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GetEmployee</a:t>
            </a:r>
            <a:r>
              <a:rPr lang="en-US" dirty="0"/>
              <a:t> </a:t>
            </a:r>
            <a:r>
              <a:rPr lang="en-US" dirty="0" err="1"/>
              <a:t>ge</a:t>
            </a:r>
            <a:r>
              <a:rPr lang="en-US" dirty="0"/>
              <a:t> = new </a:t>
            </a:r>
            <a:r>
              <a:rPr lang="en-US" dirty="0" err="1"/>
              <a:t>GetEmployee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ge.execute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private void </a:t>
            </a:r>
            <a:r>
              <a:rPr lang="en-US" dirty="0" err="1"/>
              <a:t>showEmployee</a:t>
            </a:r>
            <a:r>
              <a:rPr lang="en-US" dirty="0"/>
              <a:t>(String </a:t>
            </a:r>
            <a:r>
              <a:rPr lang="en-US" dirty="0" err="1"/>
              <a:t>json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    try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JSONObject</a:t>
            </a:r>
            <a:r>
              <a:rPr lang="en-US" dirty="0"/>
              <a:t> </a:t>
            </a:r>
            <a:r>
              <a:rPr lang="en-US" dirty="0" err="1"/>
              <a:t>jsonObject</a:t>
            </a:r>
            <a:r>
              <a:rPr lang="en-US" dirty="0"/>
              <a:t> = new </a:t>
            </a:r>
            <a:r>
              <a:rPr lang="en-US" dirty="0" err="1"/>
              <a:t>JSONObject</a:t>
            </a:r>
            <a:r>
              <a:rPr lang="en-US" dirty="0"/>
              <a:t>(</a:t>
            </a:r>
            <a:r>
              <a:rPr lang="en-US" dirty="0" err="1"/>
              <a:t>json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JSONArray</a:t>
            </a:r>
            <a:r>
              <a:rPr lang="en-US" dirty="0"/>
              <a:t> result = </a:t>
            </a:r>
            <a:r>
              <a:rPr lang="en-US" dirty="0" err="1"/>
              <a:t>jsonObject.getJSONArray</a:t>
            </a:r>
            <a:r>
              <a:rPr lang="en-US" dirty="0"/>
              <a:t>(</a:t>
            </a:r>
            <a:r>
              <a:rPr lang="en-US" dirty="0" err="1"/>
              <a:t>Config.</a:t>
            </a:r>
            <a:r>
              <a:rPr lang="en-US" i="1" dirty="0" err="1"/>
              <a:t>TAG_JSON_ARRAY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JSONObject</a:t>
            </a:r>
            <a:r>
              <a:rPr lang="en-US" dirty="0"/>
              <a:t> c = </a:t>
            </a:r>
            <a:r>
              <a:rPr lang="en-US" dirty="0" err="1"/>
              <a:t>result.getJSONObject</a:t>
            </a:r>
            <a:r>
              <a:rPr lang="en-US" dirty="0"/>
              <a:t>(0);</a:t>
            </a:r>
            <a:br>
              <a:rPr lang="en-US" dirty="0"/>
            </a:br>
            <a:r>
              <a:rPr lang="en-US" dirty="0"/>
              <a:t>            String name = </a:t>
            </a:r>
            <a:r>
              <a:rPr lang="en-US" dirty="0" err="1"/>
              <a:t>c.getString</a:t>
            </a:r>
            <a:r>
              <a:rPr lang="en-US" dirty="0"/>
              <a:t>(</a:t>
            </a:r>
            <a:r>
              <a:rPr lang="en-US" dirty="0" err="1"/>
              <a:t>Config.</a:t>
            </a:r>
            <a:r>
              <a:rPr lang="en-US" i="1" dirty="0" err="1"/>
              <a:t>TAG_NAME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String </a:t>
            </a:r>
            <a:r>
              <a:rPr lang="en-US" dirty="0" err="1"/>
              <a:t>desg</a:t>
            </a:r>
            <a:r>
              <a:rPr lang="en-US" dirty="0"/>
              <a:t> = </a:t>
            </a:r>
            <a:r>
              <a:rPr lang="en-US" dirty="0" err="1"/>
              <a:t>c.getString</a:t>
            </a:r>
            <a:r>
              <a:rPr lang="en-US" dirty="0"/>
              <a:t>(</a:t>
            </a:r>
            <a:r>
              <a:rPr lang="en-US" dirty="0" err="1"/>
              <a:t>Config.</a:t>
            </a:r>
            <a:r>
              <a:rPr lang="en-US" i="1" dirty="0" err="1"/>
              <a:t>TAG_DESG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String </a:t>
            </a:r>
            <a:r>
              <a:rPr lang="en-US" dirty="0" err="1"/>
              <a:t>sal</a:t>
            </a:r>
            <a:r>
              <a:rPr lang="en-US" dirty="0"/>
              <a:t> = </a:t>
            </a:r>
            <a:r>
              <a:rPr lang="en-US" dirty="0" err="1"/>
              <a:t>c.getString</a:t>
            </a:r>
            <a:r>
              <a:rPr lang="en-US" dirty="0"/>
              <a:t>(</a:t>
            </a:r>
            <a:r>
              <a:rPr lang="en-US" dirty="0" err="1"/>
              <a:t>Config.</a:t>
            </a:r>
            <a:r>
              <a:rPr lang="en-US" i="1" dirty="0" err="1"/>
              <a:t>TAG_SAL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editTextName.setText</a:t>
            </a:r>
            <a:r>
              <a:rPr lang="en-US" dirty="0"/>
              <a:t>(name);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editTextDesg.setText</a:t>
            </a:r>
            <a:r>
              <a:rPr lang="en-US" dirty="0"/>
              <a:t>(</a:t>
            </a:r>
            <a:r>
              <a:rPr lang="en-US" dirty="0" err="1"/>
              <a:t>desg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editTextSalary.setText</a:t>
            </a:r>
            <a:r>
              <a:rPr lang="en-US" dirty="0"/>
              <a:t>(</a:t>
            </a:r>
            <a:r>
              <a:rPr lang="en-US" dirty="0" err="1"/>
              <a:t>sal</a:t>
            </a:r>
            <a:r>
              <a:rPr lang="en-US" dirty="0"/>
              <a:t>);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81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} catch (</a:t>
            </a:r>
            <a:r>
              <a:rPr lang="en-US" dirty="0" err="1"/>
              <a:t>JSONException</a:t>
            </a:r>
            <a:r>
              <a:rPr lang="en-US" dirty="0"/>
              <a:t> e)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private void </a:t>
            </a:r>
            <a:r>
              <a:rPr lang="en-US" dirty="0" err="1"/>
              <a:t>updateEmployee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final String name = </a:t>
            </a:r>
            <a:r>
              <a:rPr lang="en-US" dirty="0" err="1"/>
              <a:t>editTextName.getText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().trim();</a:t>
            </a:r>
            <a:br>
              <a:rPr lang="en-US" dirty="0"/>
            </a:br>
            <a:r>
              <a:rPr lang="en-US" dirty="0"/>
              <a:t>        final String </a:t>
            </a:r>
            <a:r>
              <a:rPr lang="en-US" dirty="0" err="1"/>
              <a:t>desg</a:t>
            </a:r>
            <a:r>
              <a:rPr lang="en-US" dirty="0"/>
              <a:t> = </a:t>
            </a:r>
            <a:r>
              <a:rPr lang="en-US" dirty="0" err="1"/>
              <a:t>editTextDesg.getText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().trim();</a:t>
            </a:r>
            <a:br>
              <a:rPr lang="en-US" dirty="0"/>
            </a:br>
            <a:r>
              <a:rPr lang="en-US" dirty="0"/>
              <a:t>        final String salary = </a:t>
            </a:r>
            <a:r>
              <a:rPr lang="en-US" dirty="0" err="1"/>
              <a:t>editTextSalary.getText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().trim();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class </a:t>
            </a:r>
            <a:r>
              <a:rPr lang="en-US" dirty="0" err="1"/>
              <a:t>UpdateEmployee</a:t>
            </a:r>
            <a:r>
              <a:rPr lang="en-US" dirty="0"/>
              <a:t> extends </a:t>
            </a:r>
            <a:r>
              <a:rPr lang="en-US" dirty="0" err="1"/>
              <a:t>AsyncTask</a:t>
            </a:r>
            <a:r>
              <a:rPr lang="en-US" dirty="0"/>
              <a:t>&lt;</a:t>
            </a:r>
            <a:r>
              <a:rPr lang="en-US" dirty="0" err="1"/>
              <a:t>Void,Void,String</a:t>
            </a:r>
            <a:r>
              <a:rPr lang="en-US" dirty="0"/>
              <a:t>&gt;{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ProgressDialog</a:t>
            </a:r>
            <a:r>
              <a:rPr lang="en-US" dirty="0"/>
              <a:t> loading;</a:t>
            </a:r>
            <a:br>
              <a:rPr lang="en-US" dirty="0"/>
            </a:br>
            <a:r>
              <a:rPr lang="en-US" dirty="0"/>
              <a:t>            @Override</a:t>
            </a:r>
            <a:br>
              <a:rPr lang="en-US" dirty="0"/>
            </a:br>
            <a:r>
              <a:rPr lang="en-US" dirty="0"/>
              <a:t>            protected void </a:t>
            </a:r>
            <a:r>
              <a:rPr lang="en-US" dirty="0" err="1"/>
              <a:t>onPreExecute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super.onPreExecute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    loading = </a:t>
            </a:r>
            <a:r>
              <a:rPr lang="en-US" dirty="0" err="1"/>
              <a:t>ProgressDialog.</a:t>
            </a:r>
            <a:r>
              <a:rPr lang="en-US" i="1" dirty="0" err="1"/>
              <a:t>show</a:t>
            </a:r>
            <a:r>
              <a:rPr lang="en-US" dirty="0"/>
              <a:t>(</a:t>
            </a:r>
            <a:r>
              <a:rPr lang="en-US" dirty="0" err="1"/>
              <a:t>ViewEmployee.this,"Updating</a:t>
            </a:r>
            <a:r>
              <a:rPr lang="en-US" dirty="0"/>
              <a:t>...","Wait...",</a:t>
            </a:r>
            <a:r>
              <a:rPr lang="en-US" dirty="0" err="1"/>
              <a:t>false,false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84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@Override</a:t>
            </a:r>
            <a:br>
              <a:rPr lang="en-US" dirty="0"/>
            </a:br>
            <a:r>
              <a:rPr lang="en-US" dirty="0"/>
              <a:t>            protected void </a:t>
            </a:r>
            <a:r>
              <a:rPr lang="en-US" dirty="0" err="1"/>
              <a:t>onPostExecute</a:t>
            </a:r>
            <a:r>
              <a:rPr lang="en-US" dirty="0"/>
              <a:t>(String s) 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super.onPostExecute</a:t>
            </a:r>
            <a:r>
              <a:rPr lang="en-US" dirty="0"/>
              <a:t>(s);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loading.dismiss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Toast.</a:t>
            </a:r>
            <a:r>
              <a:rPr lang="en-US" i="1" dirty="0" err="1"/>
              <a:t>makeText</a:t>
            </a:r>
            <a:r>
              <a:rPr lang="en-US" dirty="0"/>
              <a:t>(</a:t>
            </a:r>
            <a:r>
              <a:rPr lang="en-US" dirty="0" err="1"/>
              <a:t>ViewEmployee.this,s,Toast.</a:t>
            </a:r>
            <a:r>
              <a:rPr lang="en-US" i="1" dirty="0" err="1"/>
              <a:t>LENGTH_LONG</a:t>
            </a:r>
            <a:r>
              <a:rPr lang="en-US" dirty="0"/>
              <a:t>).show();</a:t>
            </a:r>
            <a:br>
              <a:rPr lang="en-US" dirty="0"/>
            </a:br>
            <a:r>
              <a:rPr lang="en-US" dirty="0"/>
              <a:t>        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@Override</a:t>
            </a:r>
            <a:br>
              <a:rPr lang="en-US" dirty="0"/>
            </a:br>
            <a:r>
              <a:rPr lang="en-US" dirty="0"/>
              <a:t>            protected String </a:t>
            </a:r>
            <a:r>
              <a:rPr lang="en-US" dirty="0" err="1"/>
              <a:t>doInBackground</a:t>
            </a:r>
            <a:r>
              <a:rPr lang="en-US" dirty="0"/>
              <a:t>(Void... </a:t>
            </a:r>
            <a:r>
              <a:rPr lang="en-US" dirty="0" err="1"/>
              <a:t>params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HashMap</a:t>
            </a:r>
            <a:r>
              <a:rPr lang="en-US" dirty="0"/>
              <a:t>&lt;</a:t>
            </a:r>
            <a:r>
              <a:rPr lang="en-US" dirty="0" err="1"/>
              <a:t>String,String</a:t>
            </a:r>
            <a:r>
              <a:rPr lang="en-US" dirty="0"/>
              <a:t>&gt; </a:t>
            </a:r>
            <a:r>
              <a:rPr lang="en-US" dirty="0" err="1"/>
              <a:t>hashMap</a:t>
            </a:r>
            <a:r>
              <a:rPr lang="en-US" dirty="0"/>
              <a:t> = new </a:t>
            </a:r>
            <a:r>
              <a:rPr lang="en-US" dirty="0" err="1"/>
              <a:t>HashMap</a:t>
            </a:r>
            <a:r>
              <a:rPr lang="en-US" dirty="0"/>
              <a:t>&lt;&gt;();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hashMap.put</a:t>
            </a:r>
            <a:r>
              <a:rPr lang="en-US" dirty="0"/>
              <a:t>(</a:t>
            </a:r>
            <a:r>
              <a:rPr lang="en-US" dirty="0" err="1"/>
              <a:t>Config.</a:t>
            </a:r>
            <a:r>
              <a:rPr lang="en-US" i="1" dirty="0" err="1"/>
              <a:t>KEY_EMP_ID</a:t>
            </a:r>
            <a:r>
              <a:rPr lang="en-US" dirty="0" err="1"/>
              <a:t>,id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hashMap.put</a:t>
            </a:r>
            <a:r>
              <a:rPr lang="en-US" dirty="0"/>
              <a:t>(</a:t>
            </a:r>
            <a:r>
              <a:rPr lang="en-US" dirty="0" err="1"/>
              <a:t>Config.</a:t>
            </a:r>
            <a:r>
              <a:rPr lang="en-US" i="1" dirty="0" err="1"/>
              <a:t>KEY_EMP_NAME</a:t>
            </a:r>
            <a:r>
              <a:rPr lang="en-US" dirty="0" err="1"/>
              <a:t>,name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hashMap.put</a:t>
            </a:r>
            <a:r>
              <a:rPr lang="en-US" dirty="0"/>
              <a:t>(</a:t>
            </a:r>
            <a:r>
              <a:rPr lang="en-US" dirty="0" err="1"/>
              <a:t>Config.</a:t>
            </a:r>
            <a:r>
              <a:rPr lang="en-US" i="1" dirty="0" err="1"/>
              <a:t>KEY_EMP_DESG</a:t>
            </a:r>
            <a:r>
              <a:rPr lang="en-US" dirty="0" err="1"/>
              <a:t>,desg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hashMap.put</a:t>
            </a:r>
            <a:r>
              <a:rPr lang="en-US" dirty="0"/>
              <a:t>(</a:t>
            </a:r>
            <a:r>
              <a:rPr lang="en-US" dirty="0" err="1"/>
              <a:t>Config.</a:t>
            </a:r>
            <a:r>
              <a:rPr lang="en-US" i="1" dirty="0" err="1"/>
              <a:t>KEY_EMP_SAL</a:t>
            </a:r>
            <a:r>
              <a:rPr lang="en-US" dirty="0" err="1"/>
              <a:t>,salary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RequestHandler</a:t>
            </a:r>
            <a:r>
              <a:rPr lang="en-US" dirty="0"/>
              <a:t> </a:t>
            </a:r>
            <a:r>
              <a:rPr lang="en-US" dirty="0" err="1"/>
              <a:t>rh</a:t>
            </a:r>
            <a:r>
              <a:rPr lang="en-US" dirty="0"/>
              <a:t> = new </a:t>
            </a:r>
            <a:r>
              <a:rPr lang="en-US" dirty="0" err="1"/>
              <a:t>RequestHandler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String s = </a:t>
            </a:r>
            <a:r>
              <a:rPr lang="en-US" dirty="0" err="1"/>
              <a:t>rh.sendPostRequest</a:t>
            </a:r>
            <a:r>
              <a:rPr lang="en-US" dirty="0"/>
              <a:t>(</a:t>
            </a:r>
            <a:r>
              <a:rPr lang="en-US" dirty="0" err="1"/>
              <a:t>Config.</a:t>
            </a:r>
            <a:r>
              <a:rPr lang="en-US" i="1" dirty="0" err="1"/>
              <a:t>URL_UPDATE_EMP</a:t>
            </a:r>
            <a:r>
              <a:rPr lang="en-US" dirty="0" err="1"/>
              <a:t>,hashMap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return s;</a:t>
            </a:r>
            <a:br>
              <a:rPr lang="en-US" dirty="0"/>
            </a:br>
            <a:r>
              <a:rPr lang="en-US" dirty="0"/>
              <a:t>            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7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531" y="1340069"/>
            <a:ext cx="10515600" cy="5089142"/>
          </a:xfrm>
        </p:spPr>
        <p:txBody>
          <a:bodyPr>
            <a:noAutofit/>
          </a:bodyPr>
          <a:lstStyle/>
          <a:p>
            <a:r>
              <a:rPr lang="en-US" sz="1200" dirty="0"/>
              <a:t>}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UpdateEmployee</a:t>
            </a:r>
            <a:r>
              <a:rPr lang="en-US" sz="1200" dirty="0"/>
              <a:t> </a:t>
            </a:r>
            <a:r>
              <a:rPr lang="en-US" sz="1200" dirty="0" err="1"/>
              <a:t>ue</a:t>
            </a:r>
            <a:r>
              <a:rPr lang="en-US" sz="1200" dirty="0"/>
              <a:t> = new </a:t>
            </a:r>
            <a:r>
              <a:rPr lang="en-US" sz="1200" dirty="0" err="1"/>
              <a:t>UpdateEmployee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ue.execute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private void </a:t>
            </a:r>
            <a:r>
              <a:rPr lang="en-US" sz="1200" dirty="0" err="1"/>
              <a:t>deleteEmployee</a:t>
            </a:r>
            <a:r>
              <a:rPr lang="en-US" sz="1200" dirty="0"/>
              <a:t>(){</a:t>
            </a:r>
            <a:br>
              <a:rPr lang="en-US" sz="1200" dirty="0"/>
            </a:br>
            <a:r>
              <a:rPr lang="en-US" sz="1200" dirty="0"/>
              <a:t>        class </a:t>
            </a:r>
            <a:r>
              <a:rPr lang="en-US" sz="1200" dirty="0" err="1"/>
              <a:t>DeleteEmployee</a:t>
            </a:r>
            <a:r>
              <a:rPr lang="en-US" sz="1200" dirty="0"/>
              <a:t> extends </a:t>
            </a:r>
            <a:r>
              <a:rPr lang="en-US" sz="1200" dirty="0" err="1"/>
              <a:t>AsyncTask</a:t>
            </a:r>
            <a:r>
              <a:rPr lang="en-US" sz="1200" dirty="0"/>
              <a:t>&lt;</a:t>
            </a:r>
            <a:r>
              <a:rPr lang="en-US" sz="1200" dirty="0" err="1"/>
              <a:t>Void,Void,String</a:t>
            </a:r>
            <a:r>
              <a:rPr lang="en-US" sz="1200" dirty="0"/>
              <a:t>&gt;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ProgressDialog</a:t>
            </a:r>
            <a:r>
              <a:rPr lang="en-US" sz="1200" dirty="0"/>
              <a:t> loading;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    @Override</a:t>
            </a:r>
            <a:br>
              <a:rPr lang="en-US" sz="1200" dirty="0"/>
            </a:br>
            <a:r>
              <a:rPr lang="en-US" sz="1200" dirty="0"/>
              <a:t>            protected void </a:t>
            </a:r>
            <a:r>
              <a:rPr lang="en-US" sz="1200" dirty="0" err="1"/>
              <a:t>onPreExecute</a:t>
            </a:r>
            <a:r>
              <a:rPr lang="en-US" sz="1200" dirty="0"/>
              <a:t>() {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 err="1"/>
              <a:t>super.onPreExecute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        loading = </a:t>
            </a:r>
            <a:r>
              <a:rPr lang="en-US" sz="1200" dirty="0" err="1"/>
              <a:t>ProgressDialog.</a:t>
            </a:r>
            <a:r>
              <a:rPr lang="en-US" sz="1200" i="1" dirty="0" err="1"/>
              <a:t>show</a:t>
            </a:r>
            <a:r>
              <a:rPr lang="en-US" sz="1200" dirty="0"/>
              <a:t>(</a:t>
            </a:r>
            <a:r>
              <a:rPr lang="en-US" sz="1200" dirty="0" err="1"/>
              <a:t>ViewEmployee.this</a:t>
            </a:r>
            <a:r>
              <a:rPr lang="en-US" sz="1200" dirty="0"/>
              <a:t>, "Updating...", "Wait...", false, false);</a:t>
            </a:r>
            <a:br>
              <a:rPr lang="en-US" sz="1200" dirty="0"/>
            </a:br>
            <a:r>
              <a:rPr lang="en-US" sz="1200" dirty="0"/>
              <a:t>            }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    @Override</a:t>
            </a:r>
            <a:br>
              <a:rPr lang="en-US" sz="1200" dirty="0"/>
            </a:br>
            <a:r>
              <a:rPr lang="en-US" sz="1200" dirty="0"/>
              <a:t>            protected void </a:t>
            </a:r>
            <a:r>
              <a:rPr lang="en-US" sz="1200" dirty="0" err="1"/>
              <a:t>onPostExecute</a:t>
            </a:r>
            <a:r>
              <a:rPr lang="en-US" sz="1200" dirty="0"/>
              <a:t>(String s) {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 err="1"/>
              <a:t>super.onPostExecute</a:t>
            </a:r>
            <a:r>
              <a:rPr lang="en-US" sz="1200" dirty="0"/>
              <a:t>(s);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 err="1"/>
              <a:t>loading.dismiss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 err="1"/>
              <a:t>Toast.</a:t>
            </a:r>
            <a:r>
              <a:rPr lang="en-US" sz="1200" i="1" dirty="0" err="1"/>
              <a:t>makeText</a:t>
            </a:r>
            <a:r>
              <a:rPr lang="en-US" sz="1200" dirty="0"/>
              <a:t>(</a:t>
            </a:r>
            <a:r>
              <a:rPr lang="en-US" sz="1200" dirty="0" err="1"/>
              <a:t>ViewEmployee.this</a:t>
            </a:r>
            <a:r>
              <a:rPr lang="en-US" sz="1200" dirty="0"/>
              <a:t>, s, </a:t>
            </a:r>
            <a:r>
              <a:rPr lang="en-US" sz="1200" dirty="0" err="1"/>
              <a:t>Toast.</a:t>
            </a:r>
            <a:r>
              <a:rPr lang="en-US" sz="1200" i="1" dirty="0" err="1"/>
              <a:t>LENGTH_LONG</a:t>
            </a:r>
            <a:r>
              <a:rPr lang="en-US" sz="1200" dirty="0"/>
              <a:t>).show();</a:t>
            </a:r>
            <a:br>
              <a:rPr lang="en-US" sz="1200" dirty="0"/>
            </a:br>
            <a:r>
              <a:rPr lang="en-US" sz="1200" dirty="0"/>
              <a:t>            }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    @Override</a:t>
            </a:r>
            <a:br>
              <a:rPr lang="en-US" sz="1200" dirty="0"/>
            </a:br>
            <a:r>
              <a:rPr lang="en-US" sz="1200" dirty="0"/>
              <a:t>            protected String </a:t>
            </a:r>
            <a:r>
              <a:rPr lang="en-US" sz="1200" dirty="0" err="1"/>
              <a:t>doInBackground</a:t>
            </a:r>
            <a:r>
              <a:rPr lang="en-US" sz="1200" dirty="0"/>
              <a:t>(Void... </a:t>
            </a:r>
            <a:r>
              <a:rPr lang="en-US" sz="1200" dirty="0" err="1"/>
              <a:t>params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 err="1"/>
              <a:t>RequestHandler</a:t>
            </a:r>
            <a:r>
              <a:rPr lang="en-US" sz="1200" dirty="0"/>
              <a:t> </a:t>
            </a:r>
            <a:r>
              <a:rPr lang="en-US" sz="1200" dirty="0" err="1"/>
              <a:t>rh</a:t>
            </a:r>
            <a:r>
              <a:rPr lang="en-US" sz="1200" dirty="0"/>
              <a:t> = new </a:t>
            </a:r>
            <a:r>
              <a:rPr lang="en-US" sz="1200" dirty="0" err="1"/>
              <a:t>RequestHandler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        String s = </a:t>
            </a:r>
            <a:r>
              <a:rPr lang="en-US" sz="1200" dirty="0" err="1"/>
              <a:t>rh.sendGetRequestParam</a:t>
            </a:r>
            <a:r>
              <a:rPr lang="en-US" sz="1200" dirty="0"/>
              <a:t>(</a:t>
            </a:r>
            <a:r>
              <a:rPr lang="en-US" sz="1200" dirty="0" err="1"/>
              <a:t>Config.</a:t>
            </a:r>
            <a:r>
              <a:rPr lang="en-US" sz="1200" i="1" dirty="0" err="1"/>
              <a:t>URL_DELETE_EMP</a:t>
            </a:r>
            <a:r>
              <a:rPr lang="en-US" sz="1200" dirty="0"/>
              <a:t>, id);</a:t>
            </a:r>
            <a:br>
              <a:rPr lang="en-US" sz="1200" dirty="0"/>
            </a:br>
            <a:r>
              <a:rPr lang="en-US" sz="1200" dirty="0"/>
              <a:t>                return s;</a:t>
            </a:r>
            <a:br>
              <a:rPr lang="en-US" sz="1200" dirty="0"/>
            </a:br>
            <a:r>
              <a:rPr lang="en-US" sz="1200" dirty="0"/>
              <a:t>            }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592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getAllEmp.php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319811"/>
              </p:ext>
            </p:extLst>
          </p:nvPr>
        </p:nvGraphicFramePr>
        <p:xfrm>
          <a:off x="425668" y="1324303"/>
          <a:ext cx="11477297" cy="53760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77297"/>
              </a:tblGrid>
              <a:tr h="53760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&lt;?</a:t>
                      </a:r>
                      <a:r>
                        <a:rPr lang="en-US" sz="2000" dirty="0" err="1">
                          <a:effectLst/>
                        </a:rPr>
                        <a:t>php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require_once</a:t>
                      </a:r>
                      <a:r>
                        <a:rPr lang="en-US" sz="2000" dirty="0">
                          <a:effectLst/>
                        </a:rPr>
                        <a:t>('</a:t>
                      </a:r>
                      <a:r>
                        <a:rPr lang="en-US" sz="2000" dirty="0" err="1">
                          <a:effectLst/>
                        </a:rPr>
                        <a:t>dbConnect.php</a:t>
                      </a:r>
                      <a:r>
                        <a:rPr lang="en-US" sz="2000" dirty="0">
                          <a:effectLst/>
                        </a:rPr>
                        <a:t>');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</a:t>
                      </a:r>
                      <a:r>
                        <a:rPr lang="en-US" sz="2000" dirty="0" err="1">
                          <a:effectLst/>
                        </a:rPr>
                        <a:t>sql</a:t>
                      </a:r>
                      <a:r>
                        <a:rPr lang="en-US" sz="2000" dirty="0">
                          <a:effectLst/>
                        </a:rPr>
                        <a:t> ="SELECT * FROM employee";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$r = </a:t>
                      </a:r>
                      <a:r>
                        <a:rPr lang="en-US" sz="2000" dirty="0" err="1">
                          <a:effectLst/>
                        </a:rPr>
                        <a:t>mysqli_query</a:t>
                      </a:r>
                      <a:r>
                        <a:rPr lang="en-US" sz="2000" dirty="0">
                          <a:effectLst/>
                        </a:rPr>
                        <a:t>($con,$</a:t>
                      </a:r>
                      <a:r>
                        <a:rPr lang="en-US" sz="2000" dirty="0" err="1">
                          <a:effectLst/>
                        </a:rPr>
                        <a:t>sql</a:t>
                      </a:r>
                      <a:r>
                        <a:rPr lang="en-US" sz="2000" dirty="0">
                          <a:effectLst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$result = array();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while ($row = </a:t>
                      </a:r>
                      <a:r>
                        <a:rPr lang="en-US" sz="2000" dirty="0" err="1">
                          <a:effectLst/>
                        </a:rPr>
                        <a:t>mysqli_fetch_arrray</a:t>
                      </a:r>
                      <a:r>
                        <a:rPr lang="en-US" sz="2000" dirty="0">
                          <a:effectLst/>
                        </a:rPr>
                        <a:t>($r)) {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</a:t>
                      </a:r>
                      <a:r>
                        <a:rPr lang="en-US" sz="2000" dirty="0" err="1">
                          <a:effectLst/>
                        </a:rPr>
                        <a:t>array_push</a:t>
                      </a:r>
                      <a:r>
                        <a:rPr lang="en-US" sz="2000" dirty="0">
                          <a:effectLst/>
                        </a:rPr>
                        <a:t> ($</a:t>
                      </a:r>
                      <a:r>
                        <a:rPr lang="en-US" sz="2000" dirty="0" err="1">
                          <a:effectLst/>
                        </a:rPr>
                        <a:t>result,array</a:t>
                      </a:r>
                      <a:r>
                        <a:rPr lang="en-US" sz="2000" dirty="0">
                          <a:effectLst/>
                        </a:rPr>
                        <a:t>("id"=&gt;$row['id'],"name=&gt;$row['name']));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}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echo </a:t>
                      </a:r>
                      <a:r>
                        <a:rPr lang="en-US" sz="2000" dirty="0" err="1">
                          <a:effectLst/>
                        </a:rPr>
                        <a:t>json_encode</a:t>
                      </a:r>
                      <a:r>
                        <a:rPr lang="en-US" sz="2000" dirty="0">
                          <a:effectLst/>
                        </a:rPr>
                        <a:t>(array('result'=&gt;$result));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mysqli_close</a:t>
                      </a:r>
                      <a:r>
                        <a:rPr lang="en-US" sz="2000" dirty="0">
                          <a:effectLst/>
                        </a:rPr>
                        <a:t>($con);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?&gt;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466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DeleteEmployee</a:t>
            </a:r>
            <a:r>
              <a:rPr lang="en-US" dirty="0"/>
              <a:t> de = new </a:t>
            </a:r>
            <a:r>
              <a:rPr lang="en-US" dirty="0" err="1"/>
              <a:t>DeleteEmployee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de.execute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private void </a:t>
            </a:r>
            <a:r>
              <a:rPr lang="en-US" dirty="0" err="1"/>
              <a:t>confirmDeleteEmployee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AlertDialog.Builder</a:t>
            </a:r>
            <a:r>
              <a:rPr lang="en-US" dirty="0"/>
              <a:t> </a:t>
            </a:r>
            <a:r>
              <a:rPr lang="en-US" dirty="0" err="1"/>
              <a:t>alertDialogBuilder</a:t>
            </a:r>
            <a:r>
              <a:rPr lang="en-US" dirty="0"/>
              <a:t> = new </a:t>
            </a:r>
            <a:r>
              <a:rPr lang="en-US" dirty="0" err="1"/>
              <a:t>AlertDialog.Builder</a:t>
            </a:r>
            <a:r>
              <a:rPr lang="en-US" dirty="0"/>
              <a:t>(this);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alertDialogBuilder.setMessage</a:t>
            </a:r>
            <a:r>
              <a:rPr lang="en-US" dirty="0"/>
              <a:t>("Are you sure you want to delete this employee?");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alertDialogBuilder.setPositiveButton</a:t>
            </a:r>
            <a:r>
              <a:rPr lang="en-US" dirty="0"/>
              <a:t>("Yes",</a:t>
            </a:r>
            <a:br>
              <a:rPr lang="en-US" dirty="0"/>
            </a:br>
            <a:r>
              <a:rPr lang="en-US" dirty="0"/>
              <a:t>                new </a:t>
            </a:r>
            <a:r>
              <a:rPr lang="en-US" dirty="0" err="1"/>
              <a:t>DialogInterface.OnClickListener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            @Override</a:t>
            </a:r>
            <a:br>
              <a:rPr lang="en-US" dirty="0"/>
            </a:br>
            <a:r>
              <a:rPr lang="en-US" dirty="0"/>
              <a:t>                    public void </a:t>
            </a:r>
            <a:r>
              <a:rPr lang="en-US" dirty="0" err="1"/>
              <a:t>onClick</a:t>
            </a:r>
            <a:r>
              <a:rPr lang="en-US" dirty="0"/>
              <a:t>(</a:t>
            </a:r>
            <a:r>
              <a:rPr lang="en-US" dirty="0" err="1"/>
              <a:t>DialogInterface</a:t>
            </a:r>
            <a:r>
              <a:rPr lang="en-US" dirty="0"/>
              <a:t> arg0, </a:t>
            </a:r>
            <a:r>
              <a:rPr lang="en-US" dirty="0" err="1"/>
              <a:t>int</a:t>
            </a:r>
            <a:r>
              <a:rPr lang="en-US" dirty="0"/>
              <a:t> arg1) {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dirty="0" err="1"/>
              <a:t>deleteEmployee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dirty="0" err="1"/>
              <a:t>startActivity</a:t>
            </a:r>
            <a:r>
              <a:rPr lang="en-US" dirty="0"/>
              <a:t>(new Intent(</a:t>
            </a:r>
            <a:r>
              <a:rPr lang="en-US" dirty="0" err="1"/>
              <a:t>ViewEmployee.this,ViewAllEmployee.class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                }</a:t>
            </a:r>
            <a:br>
              <a:rPr lang="en-US" dirty="0"/>
            </a:br>
            <a:r>
              <a:rPr lang="en-US" dirty="0"/>
              <a:t>                });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94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659821"/>
          </a:xfrm>
        </p:spPr>
        <p:txBody>
          <a:bodyPr>
            <a:noAutofit/>
          </a:bodyPr>
          <a:lstStyle/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alertDialogBuilder.setNegativeButton</a:t>
            </a:r>
            <a:r>
              <a:rPr lang="en-US" sz="1400" dirty="0"/>
              <a:t>("No",</a:t>
            </a:r>
            <a:br>
              <a:rPr lang="en-US" sz="1400" dirty="0"/>
            </a:br>
            <a:r>
              <a:rPr lang="en-US" sz="1400" dirty="0"/>
              <a:t>                new </a:t>
            </a:r>
            <a:r>
              <a:rPr lang="en-US" sz="1400" dirty="0" err="1"/>
              <a:t>DialogInterface.OnClickListener</a:t>
            </a:r>
            <a:r>
              <a:rPr lang="en-US" sz="1400" dirty="0"/>
              <a:t>() {</a:t>
            </a:r>
            <a:br>
              <a:rPr lang="en-US" sz="1400" dirty="0"/>
            </a:br>
            <a:r>
              <a:rPr lang="en-US" sz="1400" dirty="0"/>
              <a:t>                    @Override</a:t>
            </a:r>
            <a:br>
              <a:rPr lang="en-US" sz="1400" dirty="0"/>
            </a:br>
            <a:r>
              <a:rPr lang="en-US" sz="1400" dirty="0"/>
              <a:t>                    public void </a:t>
            </a:r>
            <a:r>
              <a:rPr lang="en-US" sz="1400" dirty="0" err="1"/>
              <a:t>onClick</a:t>
            </a:r>
            <a:r>
              <a:rPr lang="en-US" sz="1400" dirty="0"/>
              <a:t>(</a:t>
            </a:r>
            <a:r>
              <a:rPr lang="en-US" sz="1400" dirty="0" err="1"/>
              <a:t>DialogInterface</a:t>
            </a:r>
            <a:r>
              <a:rPr lang="en-US" sz="1400" dirty="0"/>
              <a:t> arg0, </a:t>
            </a:r>
            <a:r>
              <a:rPr lang="en-US" sz="1400" dirty="0" err="1"/>
              <a:t>int</a:t>
            </a:r>
            <a:r>
              <a:rPr lang="en-US" sz="1400" dirty="0"/>
              <a:t> arg1) {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            }</a:t>
            </a:r>
            <a:br>
              <a:rPr lang="en-US" sz="1400" dirty="0"/>
            </a:br>
            <a:r>
              <a:rPr lang="en-US" sz="1400" dirty="0"/>
              <a:t>                });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AlertDialog</a:t>
            </a:r>
            <a:r>
              <a:rPr lang="en-US" sz="1400" dirty="0"/>
              <a:t> </a:t>
            </a:r>
            <a:r>
              <a:rPr lang="en-US" sz="1400" dirty="0" err="1"/>
              <a:t>alertDialog</a:t>
            </a:r>
            <a:r>
              <a:rPr lang="en-US" sz="1400" dirty="0"/>
              <a:t> = </a:t>
            </a:r>
            <a:r>
              <a:rPr lang="en-US" sz="1400" dirty="0" err="1"/>
              <a:t>alertDialogBuilder.create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alertDialog.show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@Override</a:t>
            </a:r>
            <a:br>
              <a:rPr lang="en-US" sz="1400" dirty="0"/>
            </a:br>
            <a:r>
              <a:rPr lang="en-US" sz="1400" dirty="0"/>
              <a:t>    public void </a:t>
            </a:r>
            <a:r>
              <a:rPr lang="en-US" sz="1400" dirty="0" err="1"/>
              <a:t>onClick</a:t>
            </a:r>
            <a:r>
              <a:rPr lang="en-US" sz="1400" dirty="0"/>
              <a:t>(View v) {</a:t>
            </a:r>
            <a:br>
              <a:rPr lang="en-US" sz="1400" dirty="0"/>
            </a:br>
            <a:r>
              <a:rPr lang="en-US" sz="1400" dirty="0"/>
              <a:t>        if(v == </a:t>
            </a:r>
            <a:r>
              <a:rPr lang="en-US" sz="1400" dirty="0" err="1"/>
              <a:t>buttonUpdate</a:t>
            </a:r>
            <a:r>
              <a:rPr lang="en-US" sz="1400" dirty="0"/>
              <a:t>){</a:t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 err="1"/>
              <a:t>updateEmployee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    }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if(v == </a:t>
            </a:r>
            <a:r>
              <a:rPr lang="en-US" sz="1400" dirty="0" err="1"/>
              <a:t>buttonDelete</a:t>
            </a:r>
            <a:r>
              <a:rPr lang="en-US" sz="1400" dirty="0"/>
              <a:t>){</a:t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 err="1"/>
              <a:t>confirmDeleteEmployee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    }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7958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Activity_main.xml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228823"/>
              </p:ext>
            </p:extLst>
          </p:nvPr>
        </p:nvGraphicFramePr>
        <p:xfrm>
          <a:off x="204952" y="1324304"/>
          <a:ext cx="5896303" cy="49578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96303"/>
              </a:tblGrid>
              <a:tr h="4398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&lt;</a:t>
                      </a:r>
                      <a:r>
                        <a:rPr lang="en-US" sz="1200" dirty="0" err="1">
                          <a:effectLst/>
                        </a:rPr>
                        <a:t>LinearLayout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xmlns:android</a:t>
                      </a:r>
                      <a:r>
                        <a:rPr lang="en-US" sz="1200" dirty="0">
                          <a:effectLst/>
                        </a:rPr>
                        <a:t>="http://schemas.android.com/</a:t>
                      </a:r>
                      <a:r>
                        <a:rPr lang="en-US" sz="1200" dirty="0" err="1">
                          <a:effectLst/>
                        </a:rPr>
                        <a:t>apk</a:t>
                      </a:r>
                      <a:r>
                        <a:rPr lang="en-US" sz="1200" dirty="0">
                          <a:effectLst/>
                        </a:rPr>
                        <a:t>/res/android"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</a:t>
                      </a:r>
                      <a:r>
                        <a:rPr lang="en-US" sz="1200" dirty="0" err="1">
                          <a:effectLst/>
                        </a:rPr>
                        <a:t>xmlns:tools</a:t>
                      </a:r>
                      <a:r>
                        <a:rPr lang="en-US" sz="1200" dirty="0">
                          <a:effectLst/>
                        </a:rPr>
                        <a:t>="http://schemas.android.com/tools" </a:t>
                      </a:r>
                      <a:r>
                        <a:rPr lang="en-US" sz="1200" dirty="0" err="1">
                          <a:effectLst/>
                        </a:rPr>
                        <a:t>android:layout_width</a:t>
                      </a:r>
                      <a:r>
                        <a:rPr lang="en-US" sz="1200" dirty="0">
                          <a:effectLst/>
                        </a:rPr>
                        <a:t>="</a:t>
                      </a:r>
                      <a:r>
                        <a:rPr lang="en-US" sz="1200" dirty="0" err="1">
                          <a:effectLst/>
                        </a:rPr>
                        <a:t>match_parent</a:t>
                      </a:r>
                      <a:r>
                        <a:rPr lang="en-US" sz="1200" dirty="0">
                          <a:effectLst/>
                        </a:rPr>
                        <a:t>"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</a:t>
                      </a:r>
                      <a:r>
                        <a:rPr lang="en-US" sz="1200" dirty="0" err="1">
                          <a:effectLst/>
                        </a:rPr>
                        <a:t>android:orientation</a:t>
                      </a:r>
                      <a:r>
                        <a:rPr lang="en-US" sz="1200" dirty="0">
                          <a:effectLst/>
                        </a:rPr>
                        <a:t>="vertical"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</a:t>
                      </a:r>
                      <a:r>
                        <a:rPr lang="en-US" sz="1200" dirty="0" err="1">
                          <a:effectLst/>
                        </a:rPr>
                        <a:t>android:layout_height</a:t>
                      </a:r>
                      <a:r>
                        <a:rPr lang="en-US" sz="1200" dirty="0">
                          <a:effectLst/>
                        </a:rPr>
                        <a:t>="</a:t>
                      </a:r>
                      <a:r>
                        <a:rPr lang="en-US" sz="1200" dirty="0" err="1">
                          <a:effectLst/>
                        </a:rPr>
                        <a:t>match_parent</a:t>
                      </a:r>
                      <a:r>
                        <a:rPr lang="en-US" sz="1200" dirty="0">
                          <a:effectLst/>
                        </a:rPr>
                        <a:t>" </a:t>
                      </a:r>
                      <a:r>
                        <a:rPr lang="en-US" sz="1200" dirty="0" err="1">
                          <a:effectLst/>
                        </a:rPr>
                        <a:t>android:paddingLeft</a:t>
                      </a:r>
                      <a:r>
                        <a:rPr lang="en-US" sz="1200" dirty="0">
                          <a:effectLst/>
                        </a:rPr>
                        <a:t>="@</a:t>
                      </a:r>
                      <a:r>
                        <a:rPr lang="en-US" sz="1200" dirty="0" err="1">
                          <a:effectLst/>
                        </a:rPr>
                        <a:t>dimen</a:t>
                      </a:r>
                      <a:r>
                        <a:rPr lang="en-US" sz="1200" dirty="0">
                          <a:effectLst/>
                        </a:rPr>
                        <a:t>/</a:t>
                      </a:r>
                      <a:r>
                        <a:rPr lang="en-US" sz="1200" dirty="0" err="1">
                          <a:effectLst/>
                        </a:rPr>
                        <a:t>activity_horizontal_margin</a:t>
                      </a:r>
                      <a:r>
                        <a:rPr lang="en-US" sz="1200" dirty="0">
                          <a:effectLst/>
                        </a:rPr>
                        <a:t>"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</a:t>
                      </a:r>
                      <a:r>
                        <a:rPr lang="en-US" sz="1200" dirty="0" err="1">
                          <a:effectLst/>
                        </a:rPr>
                        <a:t>android:paddingRight</a:t>
                      </a:r>
                      <a:r>
                        <a:rPr lang="en-US" sz="1200" dirty="0">
                          <a:effectLst/>
                        </a:rPr>
                        <a:t>="@</a:t>
                      </a:r>
                      <a:r>
                        <a:rPr lang="en-US" sz="1200" dirty="0" err="1">
                          <a:effectLst/>
                        </a:rPr>
                        <a:t>dimen</a:t>
                      </a:r>
                      <a:r>
                        <a:rPr lang="en-US" sz="1200" dirty="0">
                          <a:effectLst/>
                        </a:rPr>
                        <a:t>/</a:t>
                      </a:r>
                      <a:r>
                        <a:rPr lang="en-US" sz="1200" dirty="0" err="1">
                          <a:effectLst/>
                        </a:rPr>
                        <a:t>activity_horizontal_margin</a:t>
                      </a:r>
                      <a:r>
                        <a:rPr lang="en-US" sz="1200" dirty="0">
                          <a:effectLst/>
                        </a:rPr>
                        <a:t>"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</a:t>
                      </a:r>
                      <a:r>
                        <a:rPr lang="en-US" sz="1200" dirty="0" err="1">
                          <a:effectLst/>
                        </a:rPr>
                        <a:t>android:paddingTop</a:t>
                      </a:r>
                      <a:r>
                        <a:rPr lang="en-US" sz="1200" dirty="0">
                          <a:effectLst/>
                        </a:rPr>
                        <a:t>="@</a:t>
                      </a:r>
                      <a:r>
                        <a:rPr lang="en-US" sz="1200" dirty="0" err="1">
                          <a:effectLst/>
                        </a:rPr>
                        <a:t>dimen</a:t>
                      </a:r>
                      <a:r>
                        <a:rPr lang="en-US" sz="1200" dirty="0">
                          <a:effectLst/>
                        </a:rPr>
                        <a:t>/</a:t>
                      </a:r>
                      <a:r>
                        <a:rPr lang="en-US" sz="1200" dirty="0" err="1">
                          <a:effectLst/>
                        </a:rPr>
                        <a:t>activity_vertical_margin</a:t>
                      </a:r>
                      <a:r>
                        <a:rPr lang="en-US" sz="1200" dirty="0">
                          <a:effectLst/>
                        </a:rPr>
                        <a:t>"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</a:t>
                      </a:r>
                      <a:r>
                        <a:rPr lang="en-US" sz="1200" dirty="0" err="1">
                          <a:effectLst/>
                        </a:rPr>
                        <a:t>android:paddingBottom</a:t>
                      </a:r>
                      <a:r>
                        <a:rPr lang="en-US" sz="1200" dirty="0">
                          <a:effectLst/>
                        </a:rPr>
                        <a:t>="@</a:t>
                      </a:r>
                      <a:r>
                        <a:rPr lang="en-US" sz="1200" dirty="0" err="1">
                          <a:effectLst/>
                        </a:rPr>
                        <a:t>dimen</a:t>
                      </a:r>
                      <a:r>
                        <a:rPr lang="en-US" sz="1200" dirty="0">
                          <a:effectLst/>
                        </a:rPr>
                        <a:t>/</a:t>
                      </a:r>
                      <a:r>
                        <a:rPr lang="en-US" sz="1200" dirty="0" err="1">
                          <a:effectLst/>
                        </a:rPr>
                        <a:t>activity_vertical_margin</a:t>
                      </a:r>
                      <a:r>
                        <a:rPr lang="en-US" sz="1200" dirty="0">
                          <a:effectLst/>
                        </a:rPr>
                        <a:t>" </a:t>
                      </a:r>
                      <a:r>
                        <a:rPr lang="en-US" sz="1200" dirty="0" err="1">
                          <a:effectLst/>
                        </a:rPr>
                        <a:t>tools:context</a:t>
                      </a:r>
                      <a:r>
                        <a:rPr lang="en-US" sz="1200" dirty="0">
                          <a:effectLst/>
                        </a:rPr>
                        <a:t>=".</a:t>
                      </a:r>
                      <a:r>
                        <a:rPr lang="en-US" sz="1200" dirty="0" err="1">
                          <a:effectLst/>
                        </a:rPr>
                        <a:t>MainActivity</a:t>
                      </a:r>
                      <a:r>
                        <a:rPr lang="en-US" sz="1200" dirty="0">
                          <a:effectLst/>
                        </a:rPr>
                        <a:t>"&gt;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&lt;</a:t>
                      </a:r>
                      <a:r>
                        <a:rPr lang="en-US" sz="1200" dirty="0" err="1">
                          <a:effectLst/>
                        </a:rPr>
                        <a:t>TextView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    </a:t>
                      </a:r>
                      <a:r>
                        <a:rPr lang="en-US" sz="1200" dirty="0" err="1">
                          <a:effectLst/>
                        </a:rPr>
                        <a:t>android:layout_width</a:t>
                      </a:r>
                      <a:r>
                        <a:rPr lang="en-US" sz="1200" dirty="0">
                          <a:effectLst/>
                        </a:rPr>
                        <a:t>="</a:t>
                      </a:r>
                      <a:r>
                        <a:rPr lang="en-US" sz="1200" dirty="0" err="1">
                          <a:effectLst/>
                        </a:rPr>
                        <a:t>wrap_content</a:t>
                      </a:r>
                      <a:r>
                        <a:rPr lang="en-US" sz="1200" dirty="0">
                          <a:effectLst/>
                        </a:rPr>
                        <a:t>"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    </a:t>
                      </a:r>
                      <a:r>
                        <a:rPr lang="en-US" sz="1200" dirty="0" err="1">
                          <a:effectLst/>
                        </a:rPr>
                        <a:t>android:layout_height</a:t>
                      </a:r>
                      <a:r>
                        <a:rPr lang="en-US" sz="1200" dirty="0">
                          <a:effectLst/>
                        </a:rPr>
                        <a:t>="</a:t>
                      </a:r>
                      <a:r>
                        <a:rPr lang="en-US" sz="1200" dirty="0" err="1">
                          <a:effectLst/>
                        </a:rPr>
                        <a:t>wrap_content</a:t>
                      </a:r>
                      <a:r>
                        <a:rPr lang="en-US" sz="1200" dirty="0">
                          <a:effectLst/>
                        </a:rPr>
                        <a:t>"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    </a:t>
                      </a:r>
                      <a:r>
                        <a:rPr lang="en-US" sz="1200" dirty="0" err="1">
                          <a:effectLst/>
                        </a:rPr>
                        <a:t>android:text</a:t>
                      </a:r>
                      <a:r>
                        <a:rPr lang="en-US" sz="1200" dirty="0">
                          <a:effectLst/>
                        </a:rPr>
                        <a:t>="username" /&gt;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&lt;</a:t>
                      </a:r>
                      <a:r>
                        <a:rPr lang="en-US" sz="1200" dirty="0" err="1">
                          <a:effectLst/>
                        </a:rPr>
                        <a:t>EditText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    </a:t>
                      </a:r>
                      <a:r>
                        <a:rPr lang="en-US" sz="1200" dirty="0" err="1">
                          <a:effectLst/>
                        </a:rPr>
                        <a:t>android:layout_width</a:t>
                      </a:r>
                      <a:r>
                        <a:rPr lang="en-US" sz="1200" dirty="0">
                          <a:effectLst/>
                        </a:rPr>
                        <a:t>="</a:t>
                      </a:r>
                      <a:r>
                        <a:rPr lang="en-US" sz="1200" dirty="0" err="1">
                          <a:effectLst/>
                        </a:rPr>
                        <a:t>match_parent</a:t>
                      </a:r>
                      <a:r>
                        <a:rPr lang="en-US" sz="1200" dirty="0">
                          <a:effectLst/>
                        </a:rPr>
                        <a:t>"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    </a:t>
                      </a:r>
                      <a:r>
                        <a:rPr lang="en-US" sz="1200" dirty="0" err="1">
                          <a:effectLst/>
                        </a:rPr>
                        <a:t>android:layout_height</a:t>
                      </a:r>
                      <a:r>
                        <a:rPr lang="en-US" sz="1200" dirty="0">
                          <a:effectLst/>
                        </a:rPr>
                        <a:t>="</a:t>
                      </a:r>
                      <a:r>
                        <a:rPr lang="en-US" sz="1200" dirty="0" err="1">
                          <a:effectLst/>
                        </a:rPr>
                        <a:t>wrap_content</a:t>
                      </a:r>
                      <a:r>
                        <a:rPr lang="en-US" sz="1200" dirty="0">
                          <a:effectLst/>
                        </a:rPr>
                        <a:t>"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    </a:t>
                      </a:r>
                      <a:r>
                        <a:rPr lang="en-US" sz="1200" dirty="0" err="1">
                          <a:effectLst/>
                        </a:rPr>
                        <a:t>android:id</a:t>
                      </a:r>
                      <a:r>
                        <a:rPr lang="en-US" sz="1200" dirty="0">
                          <a:effectLst/>
                        </a:rPr>
                        <a:t>="@+id/</a:t>
                      </a:r>
                      <a:r>
                        <a:rPr lang="en-US" sz="1200" dirty="0" err="1">
                          <a:effectLst/>
                        </a:rPr>
                        <a:t>editusername</a:t>
                      </a:r>
                      <a:r>
                        <a:rPr lang="en-US" sz="1200" dirty="0">
                          <a:effectLst/>
                        </a:rPr>
                        <a:t>" /&gt;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&lt;</a:t>
                      </a:r>
                      <a:r>
                        <a:rPr lang="en-US" sz="1200" dirty="0" err="1">
                          <a:effectLst/>
                        </a:rPr>
                        <a:t>TextView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    </a:t>
                      </a:r>
                      <a:r>
                        <a:rPr lang="en-US" sz="1200" dirty="0" err="1">
                          <a:effectLst/>
                        </a:rPr>
                        <a:t>android:layout_width</a:t>
                      </a:r>
                      <a:r>
                        <a:rPr lang="en-US" sz="1200" dirty="0">
                          <a:effectLst/>
                        </a:rPr>
                        <a:t>="</a:t>
                      </a:r>
                      <a:r>
                        <a:rPr lang="en-US" sz="1200" dirty="0" err="1">
                          <a:effectLst/>
                        </a:rPr>
                        <a:t>wrap_content</a:t>
                      </a:r>
                      <a:r>
                        <a:rPr lang="en-US" sz="1200" dirty="0">
                          <a:effectLst/>
                        </a:rPr>
                        <a:t>"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    </a:t>
                      </a:r>
                      <a:r>
                        <a:rPr lang="en-US" sz="1200" dirty="0" err="1">
                          <a:effectLst/>
                        </a:rPr>
                        <a:t>android:layout_height</a:t>
                      </a:r>
                      <a:r>
                        <a:rPr lang="en-US" sz="1200" dirty="0">
                          <a:effectLst/>
                        </a:rPr>
                        <a:t>="</a:t>
                      </a:r>
                      <a:r>
                        <a:rPr lang="en-US" sz="1200" dirty="0" err="1">
                          <a:effectLst/>
                        </a:rPr>
                        <a:t>wrap_content</a:t>
                      </a:r>
                      <a:r>
                        <a:rPr lang="en-US" sz="1200" dirty="0">
                          <a:effectLst/>
                        </a:rPr>
                        <a:t>"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        </a:t>
                      </a:r>
                      <a:r>
                        <a:rPr lang="en-US" sz="1200" dirty="0" err="1">
                          <a:effectLst/>
                        </a:rPr>
                        <a:t>android:text</a:t>
                      </a:r>
                      <a:r>
                        <a:rPr lang="en-US" sz="1200" dirty="0">
                          <a:effectLst/>
                        </a:rPr>
                        <a:t>="password" /&gt;</a:t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048" marR="47048" marT="0" marB="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5623966"/>
              </p:ext>
            </p:extLst>
          </p:nvPr>
        </p:nvGraphicFramePr>
        <p:xfrm>
          <a:off x="6758152" y="2207173"/>
          <a:ext cx="4435364" cy="42399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35364"/>
              </a:tblGrid>
              <a:tr h="39571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    &lt;</a:t>
                      </a:r>
                      <a:r>
                        <a:rPr lang="en-US" sz="1600" dirty="0" err="1">
                          <a:effectLst/>
                        </a:rPr>
                        <a:t>EditText</a:t>
                      </a: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        </a:t>
                      </a:r>
                      <a:r>
                        <a:rPr lang="en-US" sz="1600" dirty="0" err="1">
                          <a:effectLst/>
                        </a:rPr>
                        <a:t>android:layout_width</a:t>
                      </a:r>
                      <a:r>
                        <a:rPr lang="en-US" sz="1600" dirty="0">
                          <a:effectLst/>
                        </a:rPr>
                        <a:t>="</a:t>
                      </a:r>
                      <a:r>
                        <a:rPr lang="en-US" sz="1600" dirty="0" err="1">
                          <a:effectLst/>
                        </a:rPr>
                        <a:t>match_parent</a:t>
                      </a:r>
                      <a:r>
                        <a:rPr lang="en-US" sz="1600" dirty="0">
                          <a:effectLst/>
                        </a:rPr>
                        <a:t>"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        </a:t>
                      </a:r>
                      <a:r>
                        <a:rPr lang="en-US" sz="1600" dirty="0" err="1">
                          <a:effectLst/>
                        </a:rPr>
                        <a:t>android:layout_height</a:t>
                      </a:r>
                      <a:r>
                        <a:rPr lang="en-US" sz="1600" dirty="0">
                          <a:effectLst/>
                        </a:rPr>
                        <a:t>="</a:t>
                      </a:r>
                      <a:r>
                        <a:rPr lang="en-US" sz="1600" dirty="0" err="1">
                          <a:effectLst/>
                        </a:rPr>
                        <a:t>wrap_content</a:t>
                      </a:r>
                      <a:r>
                        <a:rPr lang="en-US" sz="1600" dirty="0">
                          <a:effectLst/>
                        </a:rPr>
                        <a:t>"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        </a:t>
                      </a:r>
                      <a:r>
                        <a:rPr lang="en-US" sz="1600" dirty="0" err="1">
                          <a:effectLst/>
                        </a:rPr>
                        <a:t>android:id</a:t>
                      </a:r>
                      <a:r>
                        <a:rPr lang="en-US" sz="1600" dirty="0">
                          <a:effectLst/>
                        </a:rPr>
                        <a:t>="@+id/</a:t>
                      </a:r>
                      <a:r>
                        <a:rPr lang="en-US" sz="1600" dirty="0" err="1">
                          <a:effectLst/>
                        </a:rPr>
                        <a:t>editpassword</a:t>
                      </a:r>
                      <a:r>
                        <a:rPr lang="en-US" sz="1600" dirty="0">
                          <a:effectLst/>
                        </a:rPr>
                        <a:t>"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        </a:t>
                      </a:r>
                      <a:r>
                        <a:rPr lang="en-US" sz="1600" dirty="0" err="1">
                          <a:effectLst/>
                        </a:rPr>
                        <a:t>android:password</a:t>
                      </a:r>
                      <a:r>
                        <a:rPr lang="en-US" sz="1600" dirty="0">
                          <a:effectLst/>
                        </a:rPr>
                        <a:t>="true" /&gt;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 smtClean="0">
                          <a:effectLst/>
                        </a:rPr>
                        <a:t>&lt;</a:t>
                      </a:r>
                      <a:r>
                        <a:rPr lang="en-US" sz="1600" dirty="0">
                          <a:effectLst/>
                        </a:rPr>
                        <a:t>Button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        </a:t>
                      </a:r>
                      <a:r>
                        <a:rPr lang="en-US" sz="1600" dirty="0" err="1">
                          <a:effectLst/>
                        </a:rPr>
                        <a:t>android:layout_width</a:t>
                      </a:r>
                      <a:r>
                        <a:rPr lang="en-US" sz="1600" dirty="0">
                          <a:effectLst/>
                        </a:rPr>
                        <a:t>="</a:t>
                      </a:r>
                      <a:r>
                        <a:rPr lang="en-US" sz="1600" dirty="0" err="1">
                          <a:effectLst/>
                        </a:rPr>
                        <a:t>match_parent</a:t>
                      </a:r>
                      <a:r>
                        <a:rPr lang="en-US" sz="1600" dirty="0">
                          <a:effectLst/>
                        </a:rPr>
                        <a:t>"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        </a:t>
                      </a:r>
                      <a:r>
                        <a:rPr lang="en-US" sz="1600" dirty="0" err="1">
                          <a:effectLst/>
                        </a:rPr>
                        <a:t>android:layout_height</a:t>
                      </a:r>
                      <a:r>
                        <a:rPr lang="en-US" sz="1600" dirty="0">
                          <a:effectLst/>
                        </a:rPr>
                        <a:t>="</a:t>
                      </a:r>
                      <a:r>
                        <a:rPr lang="en-US" sz="1600" dirty="0" err="1">
                          <a:effectLst/>
                        </a:rPr>
                        <a:t>wrap_content</a:t>
                      </a:r>
                      <a:r>
                        <a:rPr lang="en-US" sz="1600" dirty="0">
                          <a:effectLst/>
                        </a:rPr>
                        <a:t>"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        </a:t>
                      </a:r>
                      <a:r>
                        <a:rPr lang="en-US" sz="1600" dirty="0" err="1">
                          <a:effectLst/>
                        </a:rPr>
                        <a:t>android:text</a:t>
                      </a:r>
                      <a:r>
                        <a:rPr lang="en-US" sz="1600" dirty="0">
                          <a:effectLst/>
                        </a:rPr>
                        <a:t>="Login"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        </a:t>
                      </a:r>
                      <a:r>
                        <a:rPr lang="en-US" sz="1600" dirty="0" err="1">
                          <a:effectLst/>
                        </a:rPr>
                        <a:t>android:id</a:t>
                      </a:r>
                      <a:r>
                        <a:rPr lang="en-US" sz="1600" dirty="0">
                          <a:effectLst/>
                        </a:rPr>
                        <a:t>="@+id/</a:t>
                      </a:r>
                      <a:r>
                        <a:rPr lang="en-US" sz="1600" dirty="0" err="1">
                          <a:effectLst/>
                        </a:rPr>
                        <a:t>buttonlogin</a:t>
                      </a:r>
                      <a:r>
                        <a:rPr lang="en-US" sz="1600" dirty="0">
                          <a:effectLst/>
                        </a:rPr>
                        <a:t>" /&gt;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&lt;/</a:t>
                      </a:r>
                      <a:r>
                        <a:rPr lang="en-US" sz="1600" dirty="0" err="1">
                          <a:effectLst/>
                        </a:rPr>
                        <a:t>LinearLayout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048" marR="4704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604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Activity_view_all_employee.xml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909496"/>
              </p:ext>
            </p:extLst>
          </p:nvPr>
        </p:nvGraphicFramePr>
        <p:xfrm>
          <a:off x="425668" y="1497724"/>
          <a:ext cx="11650717" cy="52183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50717"/>
              </a:tblGrid>
              <a:tr h="52183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&lt;</a:t>
                      </a:r>
                      <a:r>
                        <a:rPr lang="en-US" sz="1600" dirty="0" err="1">
                          <a:effectLst/>
                        </a:rPr>
                        <a:t>LinearLayout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xmlns:android</a:t>
                      </a:r>
                      <a:r>
                        <a:rPr lang="en-US" sz="1600" dirty="0">
                          <a:effectLst/>
                        </a:rPr>
                        <a:t>="http://schemas.android.com/</a:t>
                      </a:r>
                      <a:r>
                        <a:rPr lang="en-US" sz="1600" dirty="0" err="1">
                          <a:effectLst/>
                        </a:rPr>
                        <a:t>apk</a:t>
                      </a:r>
                      <a:r>
                        <a:rPr lang="en-US" sz="1600" dirty="0">
                          <a:effectLst/>
                        </a:rPr>
                        <a:t>/res/android"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    </a:t>
                      </a:r>
                      <a:r>
                        <a:rPr lang="en-US" sz="1600" dirty="0" err="1">
                          <a:effectLst/>
                        </a:rPr>
                        <a:t>xmlns:tools</a:t>
                      </a:r>
                      <a:r>
                        <a:rPr lang="en-US" sz="1600" dirty="0">
                          <a:effectLst/>
                        </a:rPr>
                        <a:t>="http://schemas.android.com/tools" </a:t>
                      </a:r>
                      <a:r>
                        <a:rPr lang="en-US" sz="1600" dirty="0" err="1">
                          <a:effectLst/>
                        </a:rPr>
                        <a:t>android:layout_width</a:t>
                      </a:r>
                      <a:r>
                        <a:rPr lang="en-US" sz="1600" dirty="0">
                          <a:effectLst/>
                        </a:rPr>
                        <a:t>="</a:t>
                      </a:r>
                      <a:r>
                        <a:rPr lang="en-US" sz="1600" dirty="0" err="1">
                          <a:effectLst/>
                        </a:rPr>
                        <a:t>match_parent</a:t>
                      </a:r>
                      <a:r>
                        <a:rPr lang="en-US" sz="1600" dirty="0">
                          <a:effectLst/>
                        </a:rPr>
                        <a:t>"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    </a:t>
                      </a:r>
                      <a:r>
                        <a:rPr lang="en-US" sz="1600" dirty="0" err="1">
                          <a:effectLst/>
                        </a:rPr>
                        <a:t>android:orientation</a:t>
                      </a:r>
                      <a:r>
                        <a:rPr lang="en-US" sz="1600" dirty="0">
                          <a:effectLst/>
                        </a:rPr>
                        <a:t>="vertical"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    </a:t>
                      </a:r>
                      <a:r>
                        <a:rPr lang="en-US" sz="1600" dirty="0" err="1">
                          <a:effectLst/>
                        </a:rPr>
                        <a:t>android:layout_height</a:t>
                      </a:r>
                      <a:r>
                        <a:rPr lang="en-US" sz="1600" dirty="0">
                          <a:effectLst/>
                        </a:rPr>
                        <a:t>="</a:t>
                      </a:r>
                      <a:r>
                        <a:rPr lang="en-US" sz="1600" dirty="0" err="1">
                          <a:effectLst/>
                        </a:rPr>
                        <a:t>match_parent</a:t>
                      </a:r>
                      <a:r>
                        <a:rPr lang="en-US" sz="1600" dirty="0">
                          <a:effectLst/>
                        </a:rPr>
                        <a:t>" </a:t>
                      </a:r>
                      <a:r>
                        <a:rPr lang="en-US" sz="1600" dirty="0" err="1">
                          <a:effectLst/>
                        </a:rPr>
                        <a:t>android:paddingLeft</a:t>
                      </a:r>
                      <a:r>
                        <a:rPr lang="en-US" sz="1600" dirty="0">
                          <a:effectLst/>
                        </a:rPr>
                        <a:t>="@</a:t>
                      </a:r>
                      <a:r>
                        <a:rPr lang="en-US" sz="1600" dirty="0" err="1">
                          <a:effectLst/>
                        </a:rPr>
                        <a:t>dimen</a:t>
                      </a:r>
                      <a:r>
                        <a:rPr lang="en-US" sz="1600" dirty="0">
                          <a:effectLst/>
                        </a:rPr>
                        <a:t>/</a:t>
                      </a:r>
                      <a:r>
                        <a:rPr lang="en-US" sz="1600" dirty="0" err="1">
                          <a:effectLst/>
                        </a:rPr>
                        <a:t>activity_horizontal_margin</a:t>
                      </a:r>
                      <a:r>
                        <a:rPr lang="en-US" sz="1600" dirty="0">
                          <a:effectLst/>
                        </a:rPr>
                        <a:t>"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    </a:t>
                      </a:r>
                      <a:r>
                        <a:rPr lang="en-US" sz="1600" dirty="0" err="1">
                          <a:effectLst/>
                        </a:rPr>
                        <a:t>android:paddingRight</a:t>
                      </a:r>
                      <a:r>
                        <a:rPr lang="en-US" sz="1600" dirty="0">
                          <a:effectLst/>
                        </a:rPr>
                        <a:t>="@</a:t>
                      </a:r>
                      <a:r>
                        <a:rPr lang="en-US" sz="1600" dirty="0" err="1">
                          <a:effectLst/>
                        </a:rPr>
                        <a:t>dimen</a:t>
                      </a:r>
                      <a:r>
                        <a:rPr lang="en-US" sz="1600" dirty="0">
                          <a:effectLst/>
                        </a:rPr>
                        <a:t>/</a:t>
                      </a:r>
                      <a:r>
                        <a:rPr lang="en-US" sz="1600" dirty="0" err="1">
                          <a:effectLst/>
                        </a:rPr>
                        <a:t>activity_horizontal_margin</a:t>
                      </a:r>
                      <a:r>
                        <a:rPr lang="en-US" sz="1600" dirty="0">
                          <a:effectLst/>
                        </a:rPr>
                        <a:t>"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    </a:t>
                      </a:r>
                      <a:r>
                        <a:rPr lang="en-US" sz="1600" dirty="0" err="1">
                          <a:effectLst/>
                        </a:rPr>
                        <a:t>android:paddingTop</a:t>
                      </a:r>
                      <a:r>
                        <a:rPr lang="en-US" sz="1600" dirty="0">
                          <a:effectLst/>
                        </a:rPr>
                        <a:t>="@</a:t>
                      </a:r>
                      <a:r>
                        <a:rPr lang="en-US" sz="1600" dirty="0" err="1">
                          <a:effectLst/>
                        </a:rPr>
                        <a:t>dimen</a:t>
                      </a:r>
                      <a:r>
                        <a:rPr lang="en-US" sz="1600" dirty="0">
                          <a:effectLst/>
                        </a:rPr>
                        <a:t>/</a:t>
                      </a:r>
                      <a:r>
                        <a:rPr lang="en-US" sz="1600" dirty="0" err="1">
                          <a:effectLst/>
                        </a:rPr>
                        <a:t>activity_vertical_margin</a:t>
                      </a:r>
                      <a:r>
                        <a:rPr lang="en-US" sz="1600" dirty="0">
                          <a:effectLst/>
                        </a:rPr>
                        <a:t>"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    </a:t>
                      </a:r>
                      <a:r>
                        <a:rPr lang="en-US" sz="1600" dirty="0" err="1">
                          <a:effectLst/>
                        </a:rPr>
                        <a:t>android:paddingBottom</a:t>
                      </a:r>
                      <a:r>
                        <a:rPr lang="en-US" sz="1600" dirty="0">
                          <a:effectLst/>
                        </a:rPr>
                        <a:t>="@</a:t>
                      </a:r>
                      <a:r>
                        <a:rPr lang="en-US" sz="1600" dirty="0" err="1">
                          <a:effectLst/>
                        </a:rPr>
                        <a:t>dimen</a:t>
                      </a:r>
                      <a:r>
                        <a:rPr lang="en-US" sz="1600" dirty="0">
                          <a:effectLst/>
                        </a:rPr>
                        <a:t>/</a:t>
                      </a:r>
                      <a:r>
                        <a:rPr lang="en-US" sz="1600" dirty="0" err="1">
                          <a:effectLst/>
                        </a:rPr>
                        <a:t>activity_vertical_margin</a:t>
                      </a:r>
                      <a:r>
                        <a:rPr lang="en-US" sz="1600" dirty="0">
                          <a:effectLst/>
                        </a:rPr>
                        <a:t>"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    </a:t>
                      </a:r>
                      <a:r>
                        <a:rPr lang="en-US" sz="1600" dirty="0" err="1">
                          <a:effectLst/>
                        </a:rPr>
                        <a:t>tools:context</a:t>
                      </a:r>
                      <a:r>
                        <a:rPr lang="en-US" sz="1600" dirty="0">
                          <a:effectLst/>
                        </a:rPr>
                        <a:t>="</a:t>
                      </a:r>
                      <a:r>
                        <a:rPr lang="en-US" sz="1600" dirty="0" err="1">
                          <a:effectLst/>
                        </a:rPr>
                        <a:t>net.simplifiedcoding.mysqlcrud.ViewAllEmployee</a:t>
                      </a:r>
                      <a:r>
                        <a:rPr lang="en-US" sz="1600" dirty="0">
                          <a:effectLst/>
                        </a:rPr>
                        <a:t>"&gt;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     &lt;</a:t>
                      </a:r>
                      <a:r>
                        <a:rPr lang="en-US" sz="1600" dirty="0" err="1">
                          <a:effectLst/>
                        </a:rPr>
                        <a:t>ListView</a:t>
                      </a: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        </a:t>
                      </a:r>
                      <a:r>
                        <a:rPr lang="en-US" sz="1600" dirty="0" err="1">
                          <a:effectLst/>
                        </a:rPr>
                        <a:t>android:layout_width</a:t>
                      </a:r>
                      <a:r>
                        <a:rPr lang="en-US" sz="1600" dirty="0">
                          <a:effectLst/>
                        </a:rPr>
                        <a:t>="</a:t>
                      </a:r>
                      <a:r>
                        <a:rPr lang="en-US" sz="1600" dirty="0" err="1">
                          <a:effectLst/>
                        </a:rPr>
                        <a:t>match_parent</a:t>
                      </a:r>
                      <a:r>
                        <a:rPr lang="en-US" sz="1600" dirty="0">
                          <a:effectLst/>
                        </a:rPr>
                        <a:t>"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        </a:t>
                      </a:r>
                      <a:r>
                        <a:rPr lang="en-US" sz="1600" dirty="0" err="1">
                          <a:effectLst/>
                        </a:rPr>
                        <a:t>android:layout_height</a:t>
                      </a:r>
                      <a:r>
                        <a:rPr lang="en-US" sz="1600" dirty="0">
                          <a:effectLst/>
                        </a:rPr>
                        <a:t>="</a:t>
                      </a:r>
                      <a:r>
                        <a:rPr lang="en-US" sz="1600" dirty="0" err="1">
                          <a:effectLst/>
                        </a:rPr>
                        <a:t>wrap_content</a:t>
                      </a:r>
                      <a:r>
                        <a:rPr lang="en-US" sz="1600" dirty="0">
                          <a:effectLst/>
                        </a:rPr>
                        <a:t>"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        </a:t>
                      </a:r>
                      <a:r>
                        <a:rPr lang="en-US" sz="1600" dirty="0" err="1">
                          <a:effectLst/>
                        </a:rPr>
                        <a:t>android:id</a:t>
                      </a:r>
                      <a:r>
                        <a:rPr lang="en-US" sz="1600" dirty="0">
                          <a:effectLst/>
                        </a:rPr>
                        <a:t>="@+id/</a:t>
                      </a:r>
                      <a:r>
                        <a:rPr lang="en-US" sz="1600" dirty="0" err="1">
                          <a:effectLst/>
                        </a:rPr>
                        <a:t>listView</a:t>
                      </a:r>
                      <a:r>
                        <a:rPr lang="en-US" sz="1600" dirty="0">
                          <a:effectLst/>
                        </a:rPr>
                        <a:t>" /&gt;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&lt;/</a:t>
                      </a:r>
                      <a:r>
                        <a:rPr lang="en-US" sz="1600" dirty="0" err="1">
                          <a:effectLst/>
                        </a:rPr>
                        <a:t>LinearLayout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830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ViewEmployee.xml					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</a:t>
            </a:r>
            <a:r>
              <a:rPr lang="en-US" dirty="0" err="1"/>
              <a:t>LinearLayout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xmlns:tools</a:t>
            </a:r>
            <a:r>
              <a:rPr lang="en-US" dirty="0"/>
              <a:t>="http://schemas.android.com/tools"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android:orientation</a:t>
            </a:r>
            <a:r>
              <a:rPr lang="en-US" dirty="0"/>
              <a:t>="vertical"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 </a:t>
            </a:r>
            <a:r>
              <a:rPr lang="en-US" dirty="0" err="1"/>
              <a:t>android:paddingLeft</a:t>
            </a:r>
            <a:r>
              <a:rPr lang="en-US" dirty="0"/>
              <a:t>="@</a:t>
            </a:r>
            <a:r>
              <a:rPr lang="en-US" dirty="0" err="1"/>
              <a:t>dimen</a:t>
            </a:r>
            <a:r>
              <a:rPr lang="en-US" dirty="0"/>
              <a:t>/</a:t>
            </a:r>
            <a:r>
              <a:rPr lang="en-US" dirty="0" err="1"/>
              <a:t>activity_horizontal_margin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android:paddingRight</a:t>
            </a:r>
            <a:r>
              <a:rPr lang="en-US" dirty="0"/>
              <a:t>="@</a:t>
            </a:r>
            <a:r>
              <a:rPr lang="en-US" dirty="0" err="1"/>
              <a:t>dimen</a:t>
            </a:r>
            <a:r>
              <a:rPr lang="en-US" dirty="0"/>
              <a:t>/</a:t>
            </a:r>
            <a:r>
              <a:rPr lang="en-US" dirty="0" err="1"/>
              <a:t>activity_horizontal_margin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android:paddingTop</a:t>
            </a:r>
            <a:r>
              <a:rPr lang="en-US" dirty="0"/>
              <a:t>="@</a:t>
            </a:r>
            <a:r>
              <a:rPr lang="en-US" dirty="0" err="1"/>
              <a:t>dimen</a:t>
            </a:r>
            <a:r>
              <a:rPr lang="en-US" dirty="0"/>
              <a:t>/</a:t>
            </a:r>
            <a:r>
              <a:rPr lang="en-US" dirty="0" err="1"/>
              <a:t>activity_vertical_margin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android:paddingBottom</a:t>
            </a:r>
            <a:r>
              <a:rPr lang="en-US" dirty="0"/>
              <a:t>="@</a:t>
            </a:r>
            <a:r>
              <a:rPr lang="en-US" dirty="0" err="1"/>
              <a:t>dimen</a:t>
            </a:r>
            <a:r>
              <a:rPr lang="en-US" dirty="0"/>
              <a:t>/</a:t>
            </a:r>
            <a:r>
              <a:rPr lang="en-US" dirty="0" err="1"/>
              <a:t>activity_vertical_margin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tools:context</a:t>
            </a:r>
            <a:r>
              <a:rPr lang="en-US" dirty="0"/>
              <a:t>="</a:t>
            </a:r>
            <a:r>
              <a:rPr lang="en-US" dirty="0" err="1"/>
              <a:t>net.simplifiedcoding.mysqlcrud.ViewEmployee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TextView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="Employee ID" 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EditText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android:enabled</a:t>
            </a:r>
            <a:r>
              <a:rPr lang="en-US" dirty="0"/>
              <a:t>="false"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editTextId</a:t>
            </a:r>
            <a:r>
              <a:rPr lang="en-US" dirty="0"/>
              <a:t>" 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TextView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="Employee Name" 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88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</a:t>
            </a:r>
            <a:r>
              <a:rPr lang="en-US" dirty="0" err="1"/>
              <a:t>EditText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editTextName</a:t>
            </a:r>
            <a:r>
              <a:rPr lang="en-US" dirty="0"/>
              <a:t>" 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TextView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="Designation" 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EditText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editTextDesg</a:t>
            </a:r>
            <a:r>
              <a:rPr lang="en-US" dirty="0"/>
              <a:t>" 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TextView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="Salary" 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EditText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editTextSalary</a:t>
            </a:r>
            <a:r>
              <a:rPr lang="en-US" dirty="0"/>
              <a:t>" /&gt;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61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&lt;Button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="Update Employee"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buttonUpdate</a:t>
            </a:r>
            <a:r>
              <a:rPr lang="en-US" dirty="0"/>
              <a:t>" 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&lt;Button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="Delete Employee"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buttonDelete</a:t>
            </a:r>
            <a:r>
              <a:rPr lang="en-US" dirty="0"/>
              <a:t>" 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LinearLayout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62949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List_item.xml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&lt;?xml version="1.0" encoding="utf-8"?&gt;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LinearLayout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android:orientation</a:t>
            </a:r>
            <a:r>
              <a:rPr lang="en-US" dirty="0"/>
              <a:t>="vertical"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TextView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="@+id/id"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 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TextView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="@+id/name"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 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LinearLayout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17912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Menu.xml					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</a:t>
            </a:r>
            <a:r>
              <a:rPr lang="en-US" dirty="0" err="1"/>
              <a:t>LinearLayout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xmlns:tools</a:t>
            </a:r>
            <a:r>
              <a:rPr lang="en-US" dirty="0"/>
              <a:t>="http://schemas.android.com/tools"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android:orientation</a:t>
            </a:r>
            <a:r>
              <a:rPr lang="en-US" dirty="0"/>
              <a:t>="vertical"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 </a:t>
            </a:r>
            <a:r>
              <a:rPr lang="en-US" dirty="0" err="1"/>
              <a:t>android:paddingLeft</a:t>
            </a:r>
            <a:r>
              <a:rPr lang="en-US" dirty="0"/>
              <a:t>="@</a:t>
            </a:r>
            <a:r>
              <a:rPr lang="en-US" dirty="0" err="1"/>
              <a:t>dimen</a:t>
            </a:r>
            <a:r>
              <a:rPr lang="en-US" dirty="0"/>
              <a:t>/</a:t>
            </a:r>
            <a:r>
              <a:rPr lang="en-US" dirty="0" err="1"/>
              <a:t>activity_horizontal_margin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tools:context</a:t>
            </a:r>
            <a:r>
              <a:rPr lang="en-US" dirty="0"/>
              <a:t>=".menu"&gt;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TextView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="Employee Name" 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EditText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editTextName</a:t>
            </a:r>
            <a:r>
              <a:rPr lang="en-US" dirty="0"/>
              <a:t>" 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TextView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="Designation" 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EditText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editTextDesg</a:t>
            </a:r>
            <a:r>
              <a:rPr lang="en-US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14030221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292862"/>
            <a:ext cx="9204434" cy="541686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TextView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:layout_width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:layout_height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="Salary"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EditText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:layout_width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match_parent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:layout_height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="@+id/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editTextSalary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&lt;Button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:layout_width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="351dp"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:layout_height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="Add Employee"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="@+id/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buttonAdd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&lt;Button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:layout_width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="351dp"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:layout_height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="View Employee"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="@+id/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buttonView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LinearLayout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6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dbConnect.php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302244"/>
              </p:ext>
            </p:extLst>
          </p:nvPr>
        </p:nvGraphicFramePr>
        <p:xfrm>
          <a:off x="441434" y="1690688"/>
          <a:ext cx="11209283" cy="48835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09283"/>
              </a:tblGrid>
              <a:tr h="48835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&lt;?</a:t>
                      </a:r>
                      <a:r>
                        <a:rPr lang="en-US" sz="3200" dirty="0" err="1">
                          <a:effectLst/>
                        </a:rPr>
                        <a:t>php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define('HOST','</a:t>
                      </a:r>
                      <a:r>
                        <a:rPr lang="en-US" sz="3200" dirty="0" err="1">
                          <a:effectLst/>
                        </a:rPr>
                        <a:t>localhost</a:t>
                      </a:r>
                      <a:r>
                        <a:rPr lang="en-US" sz="3200" dirty="0">
                          <a:effectLst/>
                        </a:rPr>
                        <a:t>');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define('</a:t>
                      </a:r>
                      <a:r>
                        <a:rPr lang="en-US" sz="3200" dirty="0" err="1">
                          <a:effectLst/>
                        </a:rPr>
                        <a:t>USER','root</a:t>
                      </a:r>
                      <a:r>
                        <a:rPr lang="en-US" sz="3200" dirty="0">
                          <a:effectLst/>
                        </a:rPr>
                        <a:t>');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define('PASS','');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define('</a:t>
                      </a:r>
                      <a:r>
                        <a:rPr lang="en-US" sz="3200" dirty="0" err="1">
                          <a:effectLst/>
                        </a:rPr>
                        <a:t>DB','crud</a:t>
                      </a:r>
                      <a:r>
                        <a:rPr lang="en-US" sz="3200" dirty="0">
                          <a:effectLst/>
                        </a:rPr>
                        <a:t>');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$con=</a:t>
                      </a:r>
                      <a:r>
                        <a:rPr lang="en-US" sz="3200" dirty="0" err="1">
                          <a:effectLst/>
                        </a:rPr>
                        <a:t>mysqli_connect</a:t>
                      </a:r>
                      <a:r>
                        <a:rPr lang="en-US" sz="3200" dirty="0">
                          <a:effectLst/>
                        </a:rPr>
                        <a:t>(HOST,USER,PASS,DB) or die('Unable to Connect');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 ?&gt;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3627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3" t="12080" r="41282"/>
          <a:stretch/>
        </p:blipFill>
        <p:spPr bwMode="auto">
          <a:xfrm>
            <a:off x="838200" y="141890"/>
            <a:ext cx="3639207" cy="63062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9137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getEmp.php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922939"/>
              </p:ext>
            </p:extLst>
          </p:nvPr>
        </p:nvGraphicFramePr>
        <p:xfrm>
          <a:off x="299545" y="1690687"/>
          <a:ext cx="11225048" cy="4976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25048"/>
              </a:tblGrid>
              <a:tr h="48677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&lt;?</a:t>
                      </a:r>
                      <a:r>
                        <a:rPr lang="en-US" sz="1800" dirty="0" err="1">
                          <a:effectLst/>
                        </a:rPr>
                        <a:t>php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$id =$_GET['id'];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require_once</a:t>
                      </a:r>
                      <a:r>
                        <a:rPr lang="en-US" sz="1800" dirty="0">
                          <a:effectLst/>
                        </a:rPr>
                        <a:t>('</a:t>
                      </a:r>
                      <a:r>
                        <a:rPr lang="en-US" sz="1800" dirty="0" err="1">
                          <a:effectLst/>
                        </a:rPr>
                        <a:t>dbConnect.php</a:t>
                      </a:r>
                      <a:r>
                        <a:rPr lang="en-US" sz="1800" dirty="0">
                          <a:effectLst/>
                        </a:rPr>
                        <a:t>');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</a:t>
                      </a:r>
                      <a:r>
                        <a:rPr lang="en-US" sz="1800" dirty="0" err="1">
                          <a:effectLst/>
                        </a:rPr>
                        <a:t>sql</a:t>
                      </a:r>
                      <a:r>
                        <a:rPr lang="en-US" sz="1800" dirty="0">
                          <a:effectLst/>
                        </a:rPr>
                        <a:t>="SELECT * FROM employee WHERE id=$id";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$r = </a:t>
                      </a:r>
                      <a:r>
                        <a:rPr lang="en-US" sz="1800" dirty="0" err="1">
                          <a:effectLst/>
                        </a:rPr>
                        <a:t>mysqli_query</a:t>
                      </a:r>
                      <a:r>
                        <a:rPr lang="en-US" sz="1800" dirty="0">
                          <a:effectLst/>
                        </a:rPr>
                        <a:t>($con,$</a:t>
                      </a:r>
                      <a:r>
                        <a:rPr lang="en-US" sz="1800" dirty="0" err="1">
                          <a:effectLst/>
                        </a:rPr>
                        <a:t>sql</a:t>
                      </a:r>
                      <a:r>
                        <a:rPr lang="en-US" sz="1800" dirty="0">
                          <a:effectLst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$result = array();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$row = </a:t>
                      </a:r>
                      <a:r>
                        <a:rPr lang="en-US" sz="1800" dirty="0" err="1">
                          <a:effectLst/>
                        </a:rPr>
                        <a:t>mysqli_fetch_arrray</a:t>
                      </a:r>
                      <a:r>
                        <a:rPr lang="en-US" sz="1800" dirty="0">
                          <a:effectLst/>
                        </a:rPr>
                        <a:t>($r);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array_push</a:t>
                      </a:r>
                      <a:r>
                        <a:rPr lang="en-US" sz="1800" dirty="0">
                          <a:effectLst/>
                        </a:rPr>
                        <a:t>($result, array("id"=&gt;$row['id'],"name"=&gt;$row['name'],"</a:t>
                      </a:r>
                      <a:r>
                        <a:rPr lang="en-US" sz="1800" dirty="0" err="1">
                          <a:effectLst/>
                        </a:rPr>
                        <a:t>desg</a:t>
                      </a:r>
                      <a:r>
                        <a:rPr lang="en-US" sz="1800" dirty="0">
                          <a:effectLst/>
                        </a:rPr>
                        <a:t>"=&gt;$row['designation'],"salary"=&gt;$row['salary']));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echo </a:t>
                      </a:r>
                      <a:r>
                        <a:rPr lang="en-US" sz="1800" dirty="0" err="1">
                          <a:effectLst/>
                        </a:rPr>
                        <a:t>json_encode</a:t>
                      </a:r>
                      <a:r>
                        <a:rPr lang="en-US" sz="1800" dirty="0">
                          <a:effectLst/>
                        </a:rPr>
                        <a:t>(array('result'=&gt;$result));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mysqli_close</a:t>
                      </a:r>
                      <a:r>
                        <a:rPr lang="en-US" sz="1800" dirty="0">
                          <a:effectLst/>
                        </a:rPr>
                        <a:t>($con);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?&gt;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75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updateEmp.php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123569"/>
              </p:ext>
            </p:extLst>
          </p:nvPr>
        </p:nvGraphicFramePr>
        <p:xfrm>
          <a:off x="204952" y="1690688"/>
          <a:ext cx="11808372" cy="4978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08372"/>
              </a:tblGrid>
              <a:tr h="49781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&lt;?</a:t>
                      </a:r>
                      <a:r>
                        <a:rPr lang="en-US" sz="1600" dirty="0" err="1">
                          <a:effectLst/>
                        </a:rPr>
                        <a:t>php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if($_SERVER['REQUEST_METHOD']=='POST'){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$id= $_POST['id']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$name = $_POST['name'];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$</a:t>
                      </a:r>
                      <a:r>
                        <a:rPr lang="en-US" sz="1600" dirty="0" err="1">
                          <a:effectLst/>
                        </a:rPr>
                        <a:t>desg</a:t>
                      </a:r>
                      <a:r>
                        <a:rPr lang="en-US" sz="1600" dirty="0">
                          <a:effectLst/>
                        </a:rPr>
                        <a:t> = $_POST['</a:t>
                      </a:r>
                      <a:r>
                        <a:rPr lang="en-US" sz="1600" dirty="0" err="1">
                          <a:effectLst/>
                        </a:rPr>
                        <a:t>desg</a:t>
                      </a:r>
                      <a:r>
                        <a:rPr lang="en-US" sz="1600" dirty="0">
                          <a:effectLst/>
                        </a:rPr>
                        <a:t>'];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$</a:t>
                      </a:r>
                      <a:r>
                        <a:rPr lang="en-US" sz="1600" dirty="0" err="1">
                          <a:effectLst/>
                        </a:rPr>
                        <a:t>sal</a:t>
                      </a:r>
                      <a:r>
                        <a:rPr lang="en-US" sz="1600" dirty="0">
                          <a:effectLst/>
                        </a:rPr>
                        <a:t> =$_POST['salary'];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</a:t>
                      </a:r>
                      <a:r>
                        <a:rPr lang="en-US" sz="1600" dirty="0" err="1">
                          <a:effectLst/>
                        </a:rPr>
                        <a:t>require_once</a:t>
                      </a:r>
                      <a:r>
                        <a:rPr lang="en-US" sz="1600" dirty="0">
                          <a:effectLst/>
                        </a:rPr>
                        <a:t>('</a:t>
                      </a:r>
                      <a:r>
                        <a:rPr lang="en-US" sz="1600" dirty="0" err="1">
                          <a:effectLst/>
                        </a:rPr>
                        <a:t>dbConnect.php</a:t>
                      </a:r>
                      <a:r>
                        <a:rPr lang="en-US" sz="1600" dirty="0">
                          <a:effectLst/>
                        </a:rPr>
                        <a:t>');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$</a:t>
                      </a:r>
                      <a:r>
                        <a:rPr lang="en-US" sz="1600" dirty="0" err="1">
                          <a:effectLst/>
                        </a:rPr>
                        <a:t>sql</a:t>
                      </a:r>
                      <a:r>
                        <a:rPr lang="en-US" sz="1600" dirty="0">
                          <a:effectLst/>
                        </a:rPr>
                        <a:t> ="UPDATE employee SET name ='$</a:t>
                      </a:r>
                      <a:r>
                        <a:rPr lang="en-US" sz="1600" dirty="0" err="1">
                          <a:effectLst/>
                        </a:rPr>
                        <a:t>name',designation</a:t>
                      </a:r>
                      <a:r>
                        <a:rPr lang="en-US" sz="1600" dirty="0">
                          <a:effectLst/>
                        </a:rPr>
                        <a:t>='$</a:t>
                      </a:r>
                      <a:r>
                        <a:rPr lang="en-US" sz="1600" dirty="0" err="1">
                          <a:effectLst/>
                        </a:rPr>
                        <a:t>desg</a:t>
                      </a:r>
                      <a:r>
                        <a:rPr lang="en-US" sz="1600" dirty="0">
                          <a:effectLst/>
                        </a:rPr>
                        <a:t>', salary ='$</a:t>
                      </a:r>
                      <a:r>
                        <a:rPr lang="en-US" sz="1600" dirty="0" err="1">
                          <a:effectLst/>
                        </a:rPr>
                        <a:t>sal</a:t>
                      </a:r>
                      <a:r>
                        <a:rPr lang="en-US" sz="1600" dirty="0">
                          <a:effectLst/>
                        </a:rPr>
                        <a:t>' WHERE id =$id";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if (</a:t>
                      </a:r>
                      <a:r>
                        <a:rPr lang="en-US" sz="1600" dirty="0" err="1">
                          <a:effectLst/>
                        </a:rPr>
                        <a:t>mysqli_query</a:t>
                      </a:r>
                      <a:r>
                        <a:rPr lang="en-US" sz="1600" dirty="0">
                          <a:effectLst/>
                        </a:rPr>
                        <a:t>($con,$</a:t>
                      </a:r>
                      <a:r>
                        <a:rPr lang="en-US" sz="1600" dirty="0" err="1">
                          <a:effectLst/>
                        </a:rPr>
                        <a:t>sql</a:t>
                      </a:r>
                      <a:r>
                        <a:rPr lang="en-US" sz="1600" dirty="0">
                          <a:effectLst/>
                        </a:rPr>
                        <a:t>)) {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echo 'Employee Update Successfully';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}else {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echo 'Could Not Update Employee Try Again';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}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</a:t>
                      </a:r>
                      <a:r>
                        <a:rPr lang="en-US" sz="1600" dirty="0" err="1">
                          <a:effectLst/>
                        </a:rPr>
                        <a:t>mysqli_close</a:t>
                      </a:r>
                      <a:r>
                        <a:rPr lang="en-US" sz="1600" dirty="0">
                          <a:effectLst/>
                        </a:rPr>
                        <a:t>($con);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}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?&gt;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66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deleteEmp.php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798546"/>
              </p:ext>
            </p:extLst>
          </p:nvPr>
        </p:nvGraphicFramePr>
        <p:xfrm>
          <a:off x="236483" y="1418897"/>
          <a:ext cx="11540358" cy="5281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40358"/>
              </a:tblGrid>
              <a:tr h="52814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&lt;?</a:t>
                      </a:r>
                      <a:r>
                        <a:rPr lang="en-US" sz="2000" dirty="0" err="1">
                          <a:effectLst/>
                        </a:rPr>
                        <a:t>php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$id = $_GET['id'];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require_once</a:t>
                      </a:r>
                      <a:r>
                        <a:rPr lang="en-US" sz="2000" dirty="0">
                          <a:effectLst/>
                        </a:rPr>
                        <a:t>('</a:t>
                      </a:r>
                      <a:r>
                        <a:rPr lang="en-US" sz="2000" dirty="0" err="1">
                          <a:effectLst/>
                        </a:rPr>
                        <a:t>dbConnect.php</a:t>
                      </a:r>
                      <a:r>
                        <a:rPr lang="en-US" sz="2000" dirty="0">
                          <a:effectLst/>
                        </a:rPr>
                        <a:t>');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</a:t>
                      </a:r>
                      <a:r>
                        <a:rPr lang="en-US" sz="2000" dirty="0" err="1">
                          <a:effectLst/>
                        </a:rPr>
                        <a:t>sql</a:t>
                      </a:r>
                      <a:r>
                        <a:rPr lang="en-US" sz="2000" dirty="0">
                          <a:effectLst/>
                        </a:rPr>
                        <a:t> = "DELETE FROM employee WHERE id = $id";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if (</a:t>
                      </a:r>
                      <a:r>
                        <a:rPr lang="en-US" sz="2000" dirty="0" err="1">
                          <a:effectLst/>
                        </a:rPr>
                        <a:t>mysqli_query</a:t>
                      </a:r>
                      <a:r>
                        <a:rPr lang="en-US" sz="2000" dirty="0">
                          <a:effectLst/>
                        </a:rPr>
                        <a:t>($con, $</a:t>
                      </a:r>
                      <a:r>
                        <a:rPr lang="en-US" sz="2000" dirty="0" err="1">
                          <a:effectLst/>
                        </a:rPr>
                        <a:t>sql</a:t>
                      </a:r>
                      <a:r>
                        <a:rPr lang="en-US" sz="2000" dirty="0">
                          <a:effectLst/>
                        </a:rPr>
                        <a:t>)) {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echo 'Employee Delete Successfully';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}else {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echo 'Could Not Delete Employee Try Again';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}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mysqli_close</a:t>
                      </a:r>
                      <a:r>
                        <a:rPr lang="en-US" sz="2000" dirty="0">
                          <a:effectLst/>
                        </a:rPr>
                        <a:t>($con);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?&gt;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74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Config.java							part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652734"/>
              </p:ext>
            </p:extLst>
          </p:nvPr>
        </p:nvGraphicFramePr>
        <p:xfrm>
          <a:off x="315309" y="1324301"/>
          <a:ext cx="8008883" cy="53918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08883"/>
              </a:tblGrid>
              <a:tr h="53918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</a:rPr>
                        <a:t>package </a:t>
                      </a:r>
                      <a:r>
                        <a:rPr lang="en-US" sz="1400" dirty="0" err="1">
                          <a:effectLst/>
                        </a:rPr>
                        <a:t>net.simplifiedcoding.mysqlcrud</a:t>
                      </a:r>
                      <a:r>
                        <a:rPr lang="en-US" sz="1400" dirty="0">
                          <a:effectLst/>
                        </a:rPr>
                        <a:t>;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public class </a:t>
                      </a:r>
                      <a:r>
                        <a:rPr lang="en-US" sz="1400" dirty="0" err="1">
                          <a:effectLst/>
                        </a:rPr>
                        <a:t>Config</a:t>
                      </a:r>
                      <a:r>
                        <a:rPr lang="en-US" sz="1400" dirty="0">
                          <a:effectLst/>
                        </a:rPr>
                        <a:t> {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    public static final String URL_ADD="http://172.20.10.2/</a:t>
                      </a:r>
                      <a:r>
                        <a:rPr lang="en-US" sz="1400" dirty="0" err="1">
                          <a:effectLst/>
                        </a:rPr>
                        <a:t>androcrud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addEmp.php</a:t>
                      </a:r>
                      <a:r>
                        <a:rPr lang="en-US" sz="1400" dirty="0">
                          <a:effectLst/>
                        </a:rPr>
                        <a:t>";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    public static final String URL_GET_ALL = "http://172.20.10.2/</a:t>
                      </a:r>
                      <a:r>
                        <a:rPr lang="en-US" sz="1400" dirty="0" err="1">
                          <a:effectLst/>
                        </a:rPr>
                        <a:t>androcrud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getAllEmp.php</a:t>
                      </a:r>
                      <a:r>
                        <a:rPr lang="en-US" sz="1400" dirty="0">
                          <a:effectLst/>
                        </a:rPr>
                        <a:t>";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    public static final String URL_GET_EMP = "http://172.20.10.2/</a:t>
                      </a:r>
                      <a:r>
                        <a:rPr lang="en-US" sz="1400" dirty="0" err="1">
                          <a:effectLst/>
                        </a:rPr>
                        <a:t>androcrud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getEmp.php?id</a:t>
                      </a:r>
                      <a:r>
                        <a:rPr lang="en-US" sz="1400" dirty="0">
                          <a:effectLst/>
                        </a:rPr>
                        <a:t>=";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    public static final String URL_UPDATE_EMP = "http://172.20.10.2/</a:t>
                      </a:r>
                      <a:r>
                        <a:rPr lang="en-US" sz="1400" dirty="0" err="1">
                          <a:effectLst/>
                        </a:rPr>
                        <a:t>androcrud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updateEmp.php</a:t>
                      </a:r>
                      <a:r>
                        <a:rPr lang="en-US" sz="1400" dirty="0">
                          <a:effectLst/>
                        </a:rPr>
                        <a:t>";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    public static final String URL_DELETE_EMP = "http://172.20.10.2/</a:t>
                      </a:r>
                      <a:r>
                        <a:rPr lang="en-US" sz="1400" dirty="0" err="1">
                          <a:effectLst/>
                        </a:rPr>
                        <a:t>androcrud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deleteEmp.php?id</a:t>
                      </a:r>
                      <a:r>
                        <a:rPr lang="en-US" sz="1400" dirty="0">
                          <a:effectLst/>
                        </a:rPr>
                        <a:t>=";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    public static final String URL_SELECT_EMP = "http://172.20.10.2/</a:t>
                      </a:r>
                      <a:r>
                        <a:rPr lang="en-US" sz="1400" dirty="0" err="1">
                          <a:effectLst/>
                        </a:rPr>
                        <a:t>androcrud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selectEmp.php?id</a:t>
                      </a:r>
                      <a:r>
                        <a:rPr lang="en-US" sz="1400" dirty="0">
                          <a:effectLst/>
                        </a:rPr>
                        <a:t>=";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/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/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/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>    public static final String KEY_EMP_ID = "id";</a:t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>    public static final String KEY_EMP_NAME = "name";</a:t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>    public static final String KEY_EMP_DESG = "</a:t>
                      </a:r>
                      <a:r>
                        <a:rPr lang="en-US" sz="1400" dirty="0" err="1" smtClean="0">
                          <a:effectLst/>
                        </a:rPr>
                        <a:t>desg</a:t>
                      </a:r>
                      <a:r>
                        <a:rPr lang="en-US" sz="1400" dirty="0" smtClean="0">
                          <a:effectLst/>
                        </a:rPr>
                        <a:t>";</a:t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>    public static final String KEY_EMP_SAL = "salary";</a:t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>    public static final String KEY_EMP_USERNAME = "username";</a:t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600" dirty="0" smtClean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21" marR="4442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48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Config.java 							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361653"/>
            <a:ext cx="11049000" cy="403914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effectLst/>
              </a:rPr>
              <a:t> public static final String KEY_EMP_PASSWORD = "password";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/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/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/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public static final String TAG_JSON_ARRAY="result";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public static final String TAG_ID = "id";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public static final String TAG_NAME = "name";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public static final String TAG_DESG = "</a:t>
            </a:r>
            <a:r>
              <a:rPr lang="en-US" sz="1600" dirty="0" err="1" smtClean="0">
                <a:effectLst/>
              </a:rPr>
              <a:t>desg</a:t>
            </a:r>
            <a:r>
              <a:rPr lang="en-US" sz="1600" dirty="0" smtClean="0">
                <a:effectLst/>
              </a:rPr>
              <a:t>";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public static final String TAG_SAL = "salary";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/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    public static final String EMP_ID = "</a:t>
            </a:r>
            <a:r>
              <a:rPr lang="en-US" sz="1600" dirty="0" err="1" smtClean="0">
                <a:effectLst/>
              </a:rPr>
              <a:t>emp_id</a:t>
            </a:r>
            <a:r>
              <a:rPr lang="en-US" sz="1600" dirty="0" smtClean="0">
                <a:effectLst/>
              </a:rPr>
              <a:t>";</a:t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/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effectLst/>
              </a:rPr>
              <a:t/>
            </a:r>
            <a:br>
              <a:rPr lang="en-US" sz="1600" dirty="0" smtClean="0">
                <a:effectLst/>
              </a:rPr>
            </a:br>
            <a:r>
              <a:rPr lang="en-US" sz="1600" dirty="0" smtClean="0">
                <a:effectLst/>
              </a:rPr>
              <a:t>}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70038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309</Words>
  <Application>Microsoft Office PowerPoint</Application>
  <PresentationFormat>Widescreen</PresentationFormat>
  <Paragraphs>169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 Unicode MS</vt:lpstr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addEmp.php</vt:lpstr>
      <vt:lpstr>getAllEmp.php</vt:lpstr>
      <vt:lpstr>dbConnect.php</vt:lpstr>
      <vt:lpstr>getEmp.php</vt:lpstr>
      <vt:lpstr>updateEmp.php</vt:lpstr>
      <vt:lpstr>deleteEmp.php</vt:lpstr>
      <vt:lpstr>Config.java       part 1</vt:lpstr>
      <vt:lpstr>Config.java        part 2</vt:lpstr>
      <vt:lpstr>requestHandler.java    part 1</vt:lpstr>
      <vt:lpstr>Part 2</vt:lpstr>
      <vt:lpstr>Part 3</vt:lpstr>
      <vt:lpstr>Part 4</vt:lpstr>
      <vt:lpstr>Part 5</vt:lpstr>
      <vt:lpstr>Activiti_main.java       part 1</vt:lpstr>
      <vt:lpstr>Part 2</vt:lpstr>
      <vt:lpstr>ViewAllEmployee.java     part 1 </vt:lpstr>
      <vt:lpstr>Part 2</vt:lpstr>
      <vt:lpstr>Part 3</vt:lpstr>
      <vt:lpstr>Part 4</vt:lpstr>
      <vt:lpstr>Part 5</vt:lpstr>
      <vt:lpstr>ViewEmployee.java     part 1</vt:lpstr>
      <vt:lpstr>Part 2</vt:lpstr>
      <vt:lpstr>Part 3</vt:lpstr>
      <vt:lpstr>Part 4</vt:lpstr>
      <vt:lpstr>Part 5</vt:lpstr>
      <vt:lpstr>Part 6</vt:lpstr>
      <vt:lpstr>Part 7</vt:lpstr>
      <vt:lpstr>Part 8</vt:lpstr>
      <vt:lpstr>Part 9</vt:lpstr>
      <vt:lpstr>Part 10</vt:lpstr>
      <vt:lpstr>Activity_main.xml</vt:lpstr>
      <vt:lpstr>Activity_view_all_employee.xml</vt:lpstr>
      <vt:lpstr>ViewEmployee.xml     part 1</vt:lpstr>
      <vt:lpstr>Part 2</vt:lpstr>
      <vt:lpstr>Part 3</vt:lpstr>
      <vt:lpstr>List_item.xml</vt:lpstr>
      <vt:lpstr>Menu.xml     part 1</vt:lpstr>
      <vt:lpstr>Part 2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DZIYA`UZZAMAN</dc:creator>
  <cp:lastModifiedBy>DZIYA`UZZAMAN</cp:lastModifiedBy>
  <cp:revision>5</cp:revision>
  <dcterms:created xsi:type="dcterms:W3CDTF">2019-11-18T08:58:39Z</dcterms:created>
  <dcterms:modified xsi:type="dcterms:W3CDTF">2019-11-18T10:00:21Z</dcterms:modified>
</cp:coreProperties>
</file>