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3.10 Bluetooth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com.example.bluetooth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android.bluetooth.BluetoothAdapter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android.bluetooth.BluetoothDevice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com.google.android.material.floatingactionbutton.FloatingActionButton;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com.google.android.material.snackbar.Snackbar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androidx.appcompat.app.AppCompatActivity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androidx.appcompat.widget.Toolbar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android.view.MenuItem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android.widget.ArrayAdapter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android.widget.ListView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android.widget.Toast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java.util.Set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Button b1,b2,b3,b4;</a:t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BluetoothAdapter</a:t>
            </a:r>
            <a:r>
              <a:rPr lang="en-US" dirty="0"/>
              <a:t> BA;</a:t>
            </a:r>
            <a:br>
              <a:rPr lang="en-US" dirty="0"/>
            </a:br>
            <a:r>
              <a:rPr lang="en-US" dirty="0"/>
              <a:t>    private Set&lt;</a:t>
            </a:r>
            <a:r>
              <a:rPr lang="en-US" dirty="0" err="1"/>
              <a:t>BluetoothDevice</a:t>
            </a:r>
            <a:r>
              <a:rPr lang="en-US" dirty="0"/>
              <a:t>&gt;</a:t>
            </a:r>
            <a:r>
              <a:rPr lang="en-US" dirty="0" err="1"/>
              <a:t>pairedDevices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ListView</a:t>
            </a:r>
            <a:r>
              <a:rPr lang="en-US" dirty="0"/>
              <a:t> lv;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 </a:t>
            </a:r>
            <a:r>
              <a:rPr lang="en-US" dirty="0" err="1"/>
              <a:t>savedInstanceState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 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b1=(Button)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button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b2=(Button) </a:t>
            </a:r>
            <a:r>
              <a:rPr lang="en-US" dirty="0" err="1"/>
              <a:t>findViewById</a:t>
            </a:r>
            <a:r>
              <a:rPr lang="en-US" dirty="0"/>
              <a:t>( R.id.</a:t>
            </a:r>
            <a:r>
              <a:rPr lang="en-US" i="1" dirty="0"/>
              <a:t>button2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b3=(Button) </a:t>
            </a:r>
            <a:r>
              <a:rPr lang="en-US" dirty="0" err="1"/>
              <a:t>findViewById</a:t>
            </a:r>
            <a:r>
              <a:rPr lang="en-US" dirty="0"/>
              <a:t>( R.id.</a:t>
            </a:r>
            <a:r>
              <a:rPr lang="en-US" i="1" dirty="0"/>
              <a:t>button3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b4=(Button) </a:t>
            </a:r>
            <a:r>
              <a:rPr lang="en-US" dirty="0" err="1"/>
              <a:t>findViewById</a:t>
            </a:r>
            <a:r>
              <a:rPr lang="en-US" dirty="0"/>
              <a:t>( R.id.</a:t>
            </a:r>
            <a:r>
              <a:rPr lang="en-US" i="1" dirty="0"/>
              <a:t>button4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BA= </a:t>
            </a:r>
            <a:r>
              <a:rPr lang="en-US" dirty="0" err="1"/>
              <a:t>BluetoothAdapter.</a:t>
            </a:r>
            <a:r>
              <a:rPr lang="en-US" i="1" dirty="0" err="1"/>
              <a:t>getDefaultAdapter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lv=(</a:t>
            </a:r>
            <a:r>
              <a:rPr lang="en-US" dirty="0" err="1"/>
              <a:t>ListView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listView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7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void on(View v){</a:t>
            </a:r>
            <a:br>
              <a:rPr lang="en-US" dirty="0"/>
            </a:br>
            <a:r>
              <a:rPr lang="en-US" dirty="0"/>
              <a:t>        if (!</a:t>
            </a:r>
            <a:r>
              <a:rPr lang="en-US" dirty="0" err="1"/>
              <a:t>BA.isEnabled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/>
              <a:t>            Intent </a:t>
            </a:r>
            <a:r>
              <a:rPr lang="en-US" dirty="0" err="1"/>
              <a:t>turnOn</a:t>
            </a:r>
            <a:r>
              <a:rPr lang="en-US" dirty="0"/>
              <a:t>= new Intent( </a:t>
            </a:r>
            <a:r>
              <a:rPr lang="en-US" dirty="0" err="1"/>
              <a:t>BluetoothAdapter.</a:t>
            </a:r>
            <a:r>
              <a:rPr lang="en-US" i="1" dirty="0" err="1"/>
              <a:t>ACTION_REQUEST_ENABLE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startActivityForResult</a:t>
            </a:r>
            <a:r>
              <a:rPr lang="en-US" dirty="0"/>
              <a:t>( turnOn,0 );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(),"Turned on", </a:t>
            </a:r>
            <a:r>
              <a:rPr lang="en-US" dirty="0" err="1"/>
              <a:t>Toast.</a:t>
            </a:r>
            <a:r>
              <a:rPr lang="en-US" i="1" dirty="0" err="1"/>
              <a:t>LENGTH_LONG</a:t>
            </a:r>
            <a:r>
              <a:rPr lang="en-US" i="1" dirty="0"/>
              <a:t> 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else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(),"Already on", </a:t>
            </a:r>
            <a:r>
              <a:rPr lang="en-US" dirty="0" err="1"/>
              <a:t>Toast.</a:t>
            </a:r>
            <a:r>
              <a:rPr lang="en-US" i="1" dirty="0" err="1"/>
              <a:t>LENGTH_LONG</a:t>
            </a:r>
            <a:r>
              <a:rPr lang="en-US" i="1" dirty="0"/>
              <a:t> 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public void off(View v){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BA.disable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(),"Turned off",</a:t>
            </a:r>
            <a:r>
              <a:rPr lang="en-US" dirty="0" err="1"/>
              <a:t>Toast.</a:t>
            </a:r>
            <a:r>
              <a:rPr lang="en-US" i="1" dirty="0" err="1"/>
              <a:t>LENGTH_LONG</a:t>
            </a:r>
            <a:r>
              <a:rPr lang="en-US" i="1" dirty="0"/>
              <a:t> 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void visible(View v){</a:t>
            </a:r>
            <a:br>
              <a:rPr lang="en-US" dirty="0"/>
            </a:br>
            <a:r>
              <a:rPr lang="en-US" dirty="0"/>
              <a:t>        Intent </a:t>
            </a:r>
            <a:r>
              <a:rPr lang="en-US" dirty="0" err="1"/>
              <a:t>getVisible</a:t>
            </a:r>
            <a:r>
              <a:rPr lang="en-US" dirty="0"/>
              <a:t>=new Intent( </a:t>
            </a:r>
            <a:r>
              <a:rPr lang="en-US" dirty="0" err="1"/>
              <a:t>BluetoothAdapter.</a:t>
            </a:r>
            <a:r>
              <a:rPr lang="en-US" i="1" dirty="0" err="1"/>
              <a:t>ACTION_REQUEST_DISCOVERABLE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startActivityForResult</a:t>
            </a:r>
            <a:r>
              <a:rPr lang="en-US" dirty="0"/>
              <a:t>( getVisible,0 );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public void list(View v){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pairedDevices</a:t>
            </a:r>
            <a:r>
              <a:rPr lang="en-US" dirty="0"/>
              <a:t>=</a:t>
            </a:r>
            <a:r>
              <a:rPr lang="en-US" dirty="0" err="1"/>
              <a:t>BA.getBondedDevices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ArrayList</a:t>
            </a:r>
            <a:r>
              <a:rPr lang="en-US" dirty="0"/>
              <a:t> list=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for (</a:t>
            </a:r>
            <a:r>
              <a:rPr lang="en-US" dirty="0" err="1"/>
              <a:t>BluetoothDevice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: </a:t>
            </a:r>
            <a:r>
              <a:rPr lang="en-US" dirty="0" err="1"/>
              <a:t>pairedDevices</a:t>
            </a:r>
            <a:r>
              <a:rPr lang="en-US" dirty="0"/>
              <a:t>)</a:t>
            </a:r>
            <a:r>
              <a:rPr lang="en-US" dirty="0" err="1"/>
              <a:t>list.add</a:t>
            </a:r>
            <a:r>
              <a:rPr lang="en-US" dirty="0"/>
              <a:t>( </a:t>
            </a:r>
            <a:r>
              <a:rPr lang="en-US" dirty="0" err="1"/>
              <a:t>bt.getName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(),"Showing Paired Devices",</a:t>
            </a:r>
            <a:r>
              <a:rPr lang="en-US" dirty="0" err="1"/>
              <a:t>Toast.</a:t>
            </a:r>
            <a:r>
              <a:rPr lang="en-US" i="1" dirty="0" err="1"/>
              <a:t>LENGTH_SHORT</a:t>
            </a:r>
            <a:r>
              <a:rPr lang="en-US" i="1" dirty="0"/>
              <a:t> 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final </a:t>
            </a:r>
            <a:r>
              <a:rPr lang="en-US" dirty="0" err="1"/>
              <a:t>ArrayAdapter</a:t>
            </a:r>
            <a:r>
              <a:rPr lang="en-US" dirty="0"/>
              <a:t> adapter = new </a:t>
            </a:r>
            <a:r>
              <a:rPr lang="en-US" dirty="0" err="1"/>
              <a:t>ArrayAdapter</a:t>
            </a:r>
            <a:r>
              <a:rPr lang="en-US" dirty="0"/>
              <a:t>( this, android.R.layout.</a:t>
            </a:r>
            <a:r>
              <a:rPr lang="en-US" i="1" dirty="0"/>
              <a:t>simple_list_item_1</a:t>
            </a:r>
            <a:r>
              <a:rPr lang="en-US" dirty="0"/>
              <a:t>, list);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lv.setAdapter</a:t>
            </a:r>
            <a:r>
              <a:rPr lang="en-US" dirty="0"/>
              <a:t>( adapter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3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activityMain.xml (part1)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17" y="1368425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/>
              <a:t>&lt;?xml version="1.0" encoding="utf-8"?&gt;</a:t>
            </a:r>
            <a:br>
              <a:rPr lang="en-US" sz="1400" dirty="0"/>
            </a:br>
            <a:r>
              <a:rPr lang="en-US" sz="1400" dirty="0"/>
              <a:t>&lt;</a:t>
            </a:r>
            <a:r>
              <a:rPr lang="en-US" sz="1400" dirty="0" err="1"/>
              <a:t>RelativeLayout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xmlns:android</a:t>
            </a:r>
            <a:r>
              <a:rPr lang="en-US" sz="1400" dirty="0"/>
              <a:t>="http://schemas.android.com/</a:t>
            </a:r>
            <a:r>
              <a:rPr lang="en-US" sz="1400" dirty="0" err="1"/>
              <a:t>apk</a:t>
            </a:r>
            <a:r>
              <a:rPr lang="en-US" sz="1400" dirty="0"/>
              <a:t>/res/android"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xmlns:app</a:t>
            </a:r>
            <a:r>
              <a:rPr lang="en-US" sz="1400" dirty="0"/>
              <a:t>="http://schemas.android.com/</a:t>
            </a:r>
            <a:r>
              <a:rPr lang="en-US" sz="1400" dirty="0" err="1"/>
              <a:t>apk</a:t>
            </a:r>
            <a:r>
              <a:rPr lang="en-US" sz="1400" dirty="0"/>
              <a:t>/res-auto"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xmlns:tools</a:t>
            </a:r>
            <a:r>
              <a:rPr lang="en-US" sz="1400" dirty="0"/>
              <a:t>="http://schemas.android.com/tools"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match_parent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match_parent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app:layout_behavior</a:t>
            </a:r>
            <a:r>
              <a:rPr lang="en-US" sz="1400" dirty="0"/>
              <a:t>="@string/</a:t>
            </a:r>
            <a:r>
              <a:rPr lang="en-US" sz="1400" dirty="0" err="1"/>
              <a:t>appbar_scrolling_view_behavior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tools:context</a:t>
            </a:r>
            <a:r>
              <a:rPr lang="en-US" sz="1400" dirty="0"/>
              <a:t>=".</a:t>
            </a:r>
            <a:r>
              <a:rPr lang="en-US" sz="1400" dirty="0" err="1"/>
              <a:t>MainActivity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tools:showIn</a:t>
            </a:r>
            <a:r>
              <a:rPr lang="en-US" sz="1400" dirty="0"/>
              <a:t>="@layout/</a:t>
            </a:r>
            <a:r>
              <a:rPr lang="en-US" sz="1400" dirty="0" err="1"/>
              <a:t>activity_main</a:t>
            </a:r>
            <a:r>
              <a:rPr lang="en-US" sz="1400" dirty="0"/>
              <a:t>"&gt;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dirty="0" err="1"/>
              <a:t>TextView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android:text</a:t>
            </a:r>
            <a:r>
              <a:rPr lang="en-US" sz="1400" dirty="0"/>
              <a:t>="Bluetooth Example"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</a:t>
            </a:r>
            <a:r>
              <a:rPr lang="en-US" sz="1400" dirty="0" err="1"/>
              <a:t>textview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android:textSize</a:t>
            </a:r>
            <a:r>
              <a:rPr lang="en-US" sz="1400" dirty="0"/>
              <a:t>="35dp"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android:layout_alignParentTop</a:t>
            </a:r>
            <a:r>
              <a:rPr lang="en-US" sz="1400" dirty="0"/>
              <a:t>="true"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android:layout_centerHorizontal</a:t>
            </a:r>
            <a:r>
              <a:rPr lang="en-US" sz="1400" dirty="0"/>
              <a:t>="true"/&gt;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dirty="0" err="1"/>
              <a:t>ImageView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</a:t>
            </a:r>
            <a:r>
              <a:rPr lang="en-US" sz="1400" dirty="0" err="1"/>
              <a:t>imageView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android:src</a:t>
            </a:r>
            <a:r>
              <a:rPr lang="en-US" sz="1400" dirty="0"/>
              <a:t>="@</a:t>
            </a:r>
            <a:r>
              <a:rPr lang="en-US" sz="1400" dirty="0" err="1"/>
              <a:t>mipmap</a:t>
            </a:r>
            <a:r>
              <a:rPr lang="en-US" sz="1400" dirty="0"/>
              <a:t>/</a:t>
            </a:r>
            <a:r>
              <a:rPr lang="en-US" sz="1400" dirty="0" err="1"/>
              <a:t>ic_launcher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android:layout_below</a:t>
            </a:r>
            <a:r>
              <a:rPr lang="en-US" sz="1400" dirty="0"/>
              <a:t>="@+id/</a:t>
            </a:r>
            <a:r>
              <a:rPr lang="en-US" sz="1400" dirty="0" err="1"/>
              <a:t>textview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android:layout_centerHorizontal</a:t>
            </a:r>
            <a:r>
              <a:rPr lang="en-US" sz="1400" dirty="0"/>
              <a:t>="true"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android:theme</a:t>
            </a:r>
            <a:r>
              <a:rPr lang="en-US" sz="1400" dirty="0"/>
              <a:t>="@style/</a:t>
            </a:r>
            <a:r>
              <a:rPr lang="en-US" sz="1400" dirty="0" err="1"/>
              <a:t>Base.TextAppearance.AppCompat</a:t>
            </a:r>
            <a:r>
              <a:rPr lang="en-US" sz="1400" dirty="0"/>
              <a:t>"/&gt;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69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066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/>
              <a:t>&lt;Button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android:text</a:t>
            </a:r>
            <a:r>
              <a:rPr lang="en-US" sz="1400" dirty="0"/>
              <a:t>="Turn On"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="@+id/button"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android:clickable</a:t>
            </a:r>
            <a:r>
              <a:rPr lang="en-US" sz="1400" dirty="0"/>
              <a:t>="true"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android:onClick</a:t>
            </a:r>
            <a:r>
              <a:rPr lang="en-US" sz="1400" dirty="0"/>
              <a:t>="on"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android:layout_below</a:t>
            </a:r>
            <a:r>
              <a:rPr lang="en-US" sz="1400" dirty="0"/>
              <a:t>="@+id/</a:t>
            </a:r>
            <a:r>
              <a:rPr lang="en-US" sz="1400" dirty="0" err="1"/>
              <a:t>imageView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android:layout_alignParentStart</a:t>
            </a:r>
            <a:r>
              <a:rPr lang="en-US" sz="1400" dirty="0"/>
              <a:t>="true"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android:layout_toStartOf</a:t>
            </a:r>
            <a:r>
              <a:rPr lang="en-US" sz="1400" dirty="0"/>
              <a:t>="@+id/</a:t>
            </a:r>
            <a:r>
              <a:rPr lang="en-US" sz="1400" dirty="0" err="1"/>
              <a:t>imageView</a:t>
            </a:r>
            <a:r>
              <a:rPr lang="en-US" sz="1400" dirty="0"/>
              <a:t>"/&gt;</a:t>
            </a:r>
            <a:br>
              <a:rPr lang="en-US" sz="1400" dirty="0"/>
            </a:br>
            <a:r>
              <a:rPr lang="en-US" sz="1400" dirty="0"/>
              <a:t>    &lt;Button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android:text</a:t>
            </a:r>
            <a:r>
              <a:rPr lang="en-US" sz="1400" dirty="0"/>
              <a:t>="Get Visible"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android:onClick</a:t>
            </a:r>
            <a:r>
              <a:rPr lang="en-US" sz="1400" dirty="0"/>
              <a:t>="visible"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="@+id/button2"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android:layout_alignTop</a:t>
            </a:r>
            <a:r>
              <a:rPr lang="en-US" sz="1400" dirty="0"/>
              <a:t>="@+id/button"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android:layout_alignEnd</a:t>
            </a:r>
            <a:r>
              <a:rPr lang="en-US" sz="1400" dirty="0"/>
              <a:t>="@+id/</a:t>
            </a:r>
            <a:r>
              <a:rPr lang="en-US" sz="1400" dirty="0" err="1"/>
              <a:t>listView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android:layout_toEndOf</a:t>
            </a:r>
            <a:r>
              <a:rPr lang="en-US" sz="1400" dirty="0"/>
              <a:t>="@+id/</a:t>
            </a:r>
            <a:r>
              <a:rPr lang="en-US" sz="1400" dirty="0" err="1"/>
              <a:t>imageView</a:t>
            </a:r>
            <a:r>
              <a:rPr lang="en-US" sz="1400" dirty="0"/>
              <a:t>"/&gt;</a:t>
            </a:r>
            <a:br>
              <a:rPr lang="en-US" sz="1400" dirty="0"/>
            </a:br>
            <a:r>
              <a:rPr lang="en-US" sz="1400" dirty="0"/>
              <a:t>    &lt;Button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android:text</a:t>
            </a:r>
            <a:r>
              <a:rPr lang="en-US" sz="1400" dirty="0"/>
              <a:t>="List Devices"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android:onClick</a:t>
            </a:r>
            <a:r>
              <a:rPr lang="en-US" sz="1400" dirty="0"/>
              <a:t>="list"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="@+id/button3"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android:layout_below</a:t>
            </a:r>
            <a:r>
              <a:rPr lang="en-US" sz="1400" dirty="0"/>
              <a:t>="@+id/button2"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android:layout_alignEnd</a:t>
            </a:r>
            <a:r>
              <a:rPr lang="en-US" sz="1400" dirty="0"/>
              <a:t>="@+id/button2"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android:layout_alignStart</a:t>
            </a:r>
            <a:r>
              <a:rPr lang="en-US" sz="1400" dirty="0"/>
              <a:t>="@+id/button2"/&gt;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76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231306"/>
            <a:ext cx="8873359" cy="55399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&lt;Button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"turn off"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:onClick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"off"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"@+id/button4"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:layout_alignParentLeft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:layout_alignParentStart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:layout_alignParentBottom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:layout_alignLeft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:layout_alignStart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"@+id/textView2"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"Paired devices"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"@+id/textView2"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:textColor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"#ff34ff06"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"25dp"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"@+id/button4"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:layout_alignStart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:layout_alignLeft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RelativeLayout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6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User\AppData\Local\Microsoft\Windows\INetCache\Content.Word\Screenshot_20190730-011252_Bluetooth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42" y="236484"/>
            <a:ext cx="4508937" cy="6185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46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mainActivity.java (part 1)</vt:lpstr>
      <vt:lpstr>Part 2</vt:lpstr>
      <vt:lpstr>Part 3</vt:lpstr>
      <vt:lpstr>Part 4</vt:lpstr>
      <vt:lpstr>activityMain.xml (part1)</vt:lpstr>
      <vt:lpstr>Part 2</vt:lpstr>
      <vt:lpstr>Part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DZIYA`UZZAMAN</cp:lastModifiedBy>
  <cp:revision>2</cp:revision>
  <dcterms:created xsi:type="dcterms:W3CDTF">2019-11-18T08:58:39Z</dcterms:created>
  <dcterms:modified xsi:type="dcterms:W3CDTF">2019-11-18T11:08:21Z</dcterms:modified>
</cp:coreProperties>
</file>