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6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0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9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1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6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D90B-9047-405A-B01F-BC20AA609F4B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569DD-3172-49C4-A123-119F72790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9711" y="81481"/>
            <a:ext cx="8718487" cy="136707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3.4 </a:t>
            </a:r>
            <a:r>
              <a:rPr lang="en-US" sz="5400" dirty="0" smtClean="0"/>
              <a:t>My Network</a:t>
            </a:r>
          </a:p>
        </p:txBody>
      </p:sp>
    </p:spTree>
    <p:extLst>
      <p:ext uri="{BB962C8B-B14F-4D97-AF65-F5344CB8AC3E}">
        <p14:creationId xmlns:p14="http://schemas.microsoft.com/office/powerpoint/2010/main" val="47655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50567" t="13308" r="23565" b="9117"/>
          <a:stretch/>
        </p:blipFill>
        <p:spPr bwMode="auto">
          <a:xfrm>
            <a:off x="2680138" y="772509"/>
            <a:ext cx="3279228" cy="54044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3259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mainActivity.java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890" y="1447252"/>
            <a:ext cx="10515600" cy="5410747"/>
          </a:xfrm>
        </p:spPr>
        <p:txBody>
          <a:bodyPr>
            <a:noAutofit/>
          </a:bodyPr>
          <a:lstStyle/>
          <a:p>
            <a:r>
              <a:rPr lang="en-US" sz="1200" dirty="0"/>
              <a:t>package </a:t>
            </a:r>
            <a:r>
              <a:rPr lang="en-US" sz="1200" dirty="0" err="1"/>
              <a:t>com.example.mynetwork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android.app.ProgressDialog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android.graphics.Bitmap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android.graphics.BitmapFactory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android.net.ConnectivityManager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android.net.NetworkInfo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android.os.Bundle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import com.google.android.material.floatingactionbutton.FloatingActionButton;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com.google.android.material.snackbar.Snackbar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androidx.annotation.NonNull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androidx.appcompat.app.AppCompatActivity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androidx.appcompat.widget.Toolbar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android.os.Handler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android.os.Message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android.view.View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android.view.Menu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android.view.MenuItem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android.widget.Button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android.widget.ImageView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android.widget.Toast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java.io.IOException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java.io.InputStream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java.net.HttpURLConnection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java.net.MalformedURLException</a:t>
            </a:r>
            <a:r>
              <a:rPr lang="en-US" sz="1200" dirty="0"/>
              <a:t>;</a:t>
            </a:r>
            <a:br>
              <a:rPr lang="en-US" sz="1200" dirty="0"/>
            </a:br>
            <a:r>
              <a:rPr lang="en-US" sz="1200" dirty="0"/>
              <a:t>import java.net.URL;</a:t>
            </a:r>
            <a:br>
              <a:rPr lang="en-US" sz="1200" dirty="0"/>
            </a:br>
            <a:r>
              <a:rPr lang="en-US" sz="1200" dirty="0"/>
              <a:t>import </a:t>
            </a:r>
            <a:r>
              <a:rPr lang="en-US" sz="1200" dirty="0" err="1"/>
              <a:t>java.net.URLConnection</a:t>
            </a:r>
            <a:r>
              <a:rPr lang="en-US" sz="1200" dirty="0"/>
              <a:t>;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622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public class </a:t>
            </a:r>
            <a:r>
              <a:rPr lang="en-US" dirty="0" err="1"/>
              <a:t>MainActivity</a:t>
            </a:r>
            <a:r>
              <a:rPr lang="en-US" dirty="0"/>
              <a:t> extends </a:t>
            </a:r>
            <a:r>
              <a:rPr lang="en-US" dirty="0" err="1"/>
              <a:t>AppCompatActivity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ProgressDialog</a:t>
            </a:r>
            <a:r>
              <a:rPr lang="en-US" dirty="0"/>
              <a:t> </a:t>
            </a:r>
            <a:r>
              <a:rPr lang="en-US" dirty="0" err="1"/>
              <a:t>progressDialog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private Bitmap bitmap=null;</a:t>
            </a:r>
            <a:br>
              <a:rPr lang="en-US" dirty="0"/>
            </a:br>
            <a:r>
              <a:rPr lang="en-US" dirty="0"/>
              <a:t>    Button b1;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protected void </a:t>
            </a:r>
            <a:r>
              <a:rPr lang="en-US" dirty="0" err="1"/>
              <a:t>onCreate</a:t>
            </a:r>
            <a:r>
              <a:rPr lang="en-US" dirty="0"/>
              <a:t>(Bundle </a:t>
            </a:r>
            <a:r>
              <a:rPr lang="en-US" dirty="0" err="1"/>
              <a:t>savedInstanceState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 </a:t>
            </a:r>
            <a:r>
              <a:rPr lang="en-US" dirty="0" err="1"/>
              <a:t>savedInstanceState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 </a:t>
            </a:r>
            <a:r>
              <a:rPr lang="en-US" dirty="0" err="1"/>
              <a:t>R.layout.</a:t>
            </a:r>
            <a:r>
              <a:rPr lang="en-US" i="1" dirty="0" err="1"/>
              <a:t>activity_main</a:t>
            </a:r>
            <a:r>
              <a:rPr lang="en-US" i="1" dirty="0"/>
              <a:t> 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b1 = (Button) </a:t>
            </a:r>
            <a:r>
              <a:rPr lang="en-US" dirty="0" err="1"/>
              <a:t>findViewById</a:t>
            </a:r>
            <a:r>
              <a:rPr lang="en-US" dirty="0"/>
              <a:t>(</a:t>
            </a:r>
            <a:r>
              <a:rPr lang="en-US" dirty="0" err="1"/>
              <a:t>R.id.</a:t>
            </a:r>
            <a:r>
              <a:rPr lang="en-US" i="1" dirty="0" err="1"/>
              <a:t>button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b1.setOnClickListener( new </a:t>
            </a:r>
            <a:r>
              <a:rPr lang="en-US" dirty="0" err="1"/>
              <a:t>View.OnClickListener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    @Override</a:t>
            </a:r>
            <a:br>
              <a:rPr lang="en-US" dirty="0"/>
            </a:br>
            <a:r>
              <a:rPr lang="en-US" dirty="0"/>
              <a:t>            public void </a:t>
            </a:r>
            <a:r>
              <a:rPr lang="en-US" dirty="0" err="1"/>
              <a:t>onClick</a:t>
            </a:r>
            <a:r>
              <a:rPr lang="en-US" dirty="0"/>
              <a:t>(View view) 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checkInternetConnection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downloadImage</a:t>
            </a:r>
            <a:r>
              <a:rPr lang="en-US" dirty="0"/>
              <a:t>("http://wwww.tracdisk.com/gamejam.jpg");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private void </a:t>
            </a:r>
            <a:r>
              <a:rPr lang="en-US" dirty="0" err="1"/>
              <a:t>downloadImage</a:t>
            </a:r>
            <a:r>
              <a:rPr lang="en-US" dirty="0"/>
              <a:t>(String </a:t>
            </a:r>
            <a:r>
              <a:rPr lang="en-US" dirty="0" err="1"/>
              <a:t>urlStr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progressDialog</a:t>
            </a:r>
            <a:r>
              <a:rPr lang="en-US" dirty="0"/>
              <a:t> = </a:t>
            </a:r>
            <a:r>
              <a:rPr lang="en-US" dirty="0" err="1"/>
              <a:t>ProgressDialog.</a:t>
            </a:r>
            <a:r>
              <a:rPr lang="en-US" i="1" dirty="0" err="1"/>
              <a:t>show</a:t>
            </a:r>
            <a:r>
              <a:rPr lang="en-US" dirty="0"/>
              <a:t>( this," ", "Downloading Image from "+</a:t>
            </a:r>
            <a:r>
              <a:rPr lang="en-US" dirty="0" err="1"/>
              <a:t>urlStr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    final String </a:t>
            </a:r>
            <a:r>
              <a:rPr lang="en-US" dirty="0" err="1"/>
              <a:t>url</a:t>
            </a:r>
            <a:r>
              <a:rPr lang="en-US" dirty="0"/>
              <a:t> = </a:t>
            </a:r>
            <a:r>
              <a:rPr lang="en-US" dirty="0" err="1"/>
              <a:t>urlStr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new Thread( ){</a:t>
            </a:r>
            <a:br>
              <a:rPr lang="en-US" dirty="0"/>
            </a:br>
            <a:r>
              <a:rPr lang="en-US" dirty="0"/>
              <a:t>            public void run(){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InputStream</a:t>
            </a:r>
            <a:r>
              <a:rPr lang="en-US" dirty="0"/>
              <a:t> in =null;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Message </a:t>
            </a:r>
            <a:r>
              <a:rPr lang="en-US" dirty="0" err="1"/>
              <a:t>msg</a:t>
            </a:r>
            <a:r>
              <a:rPr lang="en-US" dirty="0"/>
              <a:t>=</a:t>
            </a:r>
            <a:r>
              <a:rPr lang="en-US" dirty="0" err="1"/>
              <a:t>Message.</a:t>
            </a:r>
            <a:r>
              <a:rPr lang="en-US" i="1" dirty="0" err="1"/>
              <a:t>obtain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msg.what</a:t>
            </a:r>
            <a:r>
              <a:rPr lang="en-US" dirty="0"/>
              <a:t>=1;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5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545" y="1431488"/>
            <a:ext cx="10515600" cy="5426512"/>
          </a:xfrm>
        </p:spPr>
        <p:txBody>
          <a:bodyPr>
            <a:noAutofit/>
          </a:bodyPr>
          <a:lstStyle/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    try{</a:t>
            </a:r>
            <a:br>
              <a:rPr lang="en-US" sz="1400" dirty="0"/>
            </a:br>
            <a:r>
              <a:rPr lang="en-US" sz="1400" dirty="0"/>
              <a:t>                    in=</a:t>
            </a:r>
            <a:r>
              <a:rPr lang="en-US" sz="1400" dirty="0" err="1"/>
              <a:t>openHttpConnection</a:t>
            </a:r>
            <a:r>
              <a:rPr lang="en-US" sz="1400" dirty="0"/>
              <a:t>(</a:t>
            </a:r>
            <a:r>
              <a:rPr lang="en-US" sz="1400" dirty="0" err="1"/>
              <a:t>url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            bitmap = </a:t>
            </a:r>
            <a:r>
              <a:rPr lang="en-US" sz="1400" dirty="0" err="1"/>
              <a:t>BitmapFactory.</a:t>
            </a:r>
            <a:r>
              <a:rPr lang="en-US" sz="1400" i="1" dirty="0" err="1"/>
              <a:t>decodeStream</a:t>
            </a:r>
            <a:r>
              <a:rPr lang="en-US" sz="1400" dirty="0"/>
              <a:t>( in );</a:t>
            </a:r>
            <a:br>
              <a:rPr lang="en-US" sz="1400" dirty="0"/>
            </a:br>
            <a:r>
              <a:rPr lang="en-US" sz="1400" dirty="0"/>
              <a:t>                    Bundle b = new Bundle();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dirty="0" err="1"/>
              <a:t>b.putParcelable</a:t>
            </a:r>
            <a:r>
              <a:rPr lang="en-US" sz="1400" dirty="0"/>
              <a:t>("bitmap", bitmap);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dirty="0" err="1"/>
              <a:t>msg.setData</a:t>
            </a:r>
            <a:r>
              <a:rPr lang="en-US" sz="1400" dirty="0"/>
              <a:t>(b);</a:t>
            </a:r>
            <a:br>
              <a:rPr lang="en-US" sz="1400" dirty="0"/>
            </a:br>
            <a:r>
              <a:rPr lang="en-US" sz="1400" dirty="0"/>
              <a:t>                    </a:t>
            </a:r>
            <a:r>
              <a:rPr lang="en-US" sz="1400" dirty="0" err="1"/>
              <a:t>in.close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>                } catch (</a:t>
            </a:r>
            <a:r>
              <a:rPr lang="en-US" sz="1400" dirty="0" err="1"/>
              <a:t>IOException</a:t>
            </a:r>
            <a:r>
              <a:rPr lang="en-US" sz="1400" dirty="0"/>
              <a:t> e1){</a:t>
            </a:r>
            <a:br>
              <a:rPr lang="en-US" sz="1400" dirty="0"/>
            </a:br>
            <a:r>
              <a:rPr lang="en-US" sz="1400" dirty="0"/>
              <a:t>                    e1.printStackTrace();</a:t>
            </a:r>
            <a:br>
              <a:rPr lang="en-US" sz="1400" dirty="0"/>
            </a:br>
            <a:r>
              <a:rPr lang="en-US" sz="1400" dirty="0"/>
              <a:t>                }</a:t>
            </a:r>
            <a:br>
              <a:rPr lang="en-US" sz="1400" dirty="0"/>
            </a:br>
            <a:r>
              <a:rPr lang="en-US" sz="1400" dirty="0"/>
              <a:t>                </a:t>
            </a:r>
            <a:r>
              <a:rPr lang="en-US" sz="1400" dirty="0" err="1"/>
              <a:t>messageHandler.sendMessage</a:t>
            </a:r>
            <a:r>
              <a:rPr lang="en-US" sz="1400" dirty="0"/>
              <a:t>(</a:t>
            </a:r>
            <a:r>
              <a:rPr lang="en-US" sz="1400" dirty="0" err="1"/>
              <a:t>msg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            }</a:t>
            </a:r>
            <a:br>
              <a:rPr lang="en-US" sz="1400" dirty="0"/>
            </a:br>
            <a:r>
              <a:rPr lang="en-US" sz="1400" dirty="0"/>
              <a:t>        }.start();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private </a:t>
            </a:r>
            <a:r>
              <a:rPr lang="en-US" sz="1400" dirty="0" err="1"/>
              <a:t>InputStream</a:t>
            </a:r>
            <a:r>
              <a:rPr lang="en-US" sz="1400" dirty="0"/>
              <a:t> </a:t>
            </a:r>
            <a:r>
              <a:rPr lang="en-US" sz="1400" dirty="0" err="1"/>
              <a:t>openHttpConnection</a:t>
            </a:r>
            <a:r>
              <a:rPr lang="en-US" sz="1400" dirty="0"/>
              <a:t>(String </a:t>
            </a:r>
            <a:r>
              <a:rPr lang="en-US" sz="1400" dirty="0" err="1"/>
              <a:t>urlStr</a:t>
            </a:r>
            <a:r>
              <a:rPr lang="en-US" sz="1400" dirty="0"/>
              <a:t>){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InputStream</a:t>
            </a:r>
            <a:r>
              <a:rPr lang="en-US" sz="1400" dirty="0"/>
              <a:t> in= null;</a:t>
            </a:r>
            <a:br>
              <a:rPr lang="en-US" sz="1400" dirty="0"/>
            </a:br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resCode</a:t>
            </a:r>
            <a:r>
              <a:rPr lang="en-US" sz="1400" dirty="0"/>
              <a:t>=-1;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try{</a:t>
            </a:r>
            <a:br>
              <a:rPr lang="en-US" sz="1400" dirty="0"/>
            </a:br>
            <a:r>
              <a:rPr lang="en-US" sz="1400" dirty="0"/>
              <a:t>            URL </a:t>
            </a:r>
            <a:r>
              <a:rPr lang="en-US" sz="1400" dirty="0" err="1"/>
              <a:t>url</a:t>
            </a:r>
            <a:r>
              <a:rPr lang="en-US" sz="1400" dirty="0"/>
              <a:t>=new URL( </a:t>
            </a:r>
            <a:r>
              <a:rPr lang="en-US" sz="1400" dirty="0" err="1"/>
              <a:t>urlStr</a:t>
            </a:r>
            <a:r>
              <a:rPr lang="en-US" sz="1400" dirty="0"/>
              <a:t> );</a:t>
            </a:r>
            <a:br>
              <a:rPr lang="en-US" sz="1400" dirty="0"/>
            </a:br>
            <a:r>
              <a:rPr lang="en-US" sz="1400" dirty="0"/>
              <a:t>            </a:t>
            </a:r>
            <a:r>
              <a:rPr lang="en-US" sz="1400" dirty="0" err="1"/>
              <a:t>URLConnection</a:t>
            </a:r>
            <a:r>
              <a:rPr lang="en-US" sz="1400" dirty="0"/>
              <a:t> </a:t>
            </a:r>
            <a:r>
              <a:rPr lang="en-US" sz="1400" dirty="0" err="1"/>
              <a:t>urlConn</a:t>
            </a:r>
            <a:r>
              <a:rPr lang="en-US" sz="1400" dirty="0"/>
              <a:t>=</a:t>
            </a:r>
            <a:r>
              <a:rPr lang="en-US" sz="1400" dirty="0" err="1"/>
              <a:t>url.openConnection</a:t>
            </a:r>
            <a:r>
              <a:rPr lang="en-US" sz="1400" dirty="0"/>
              <a:t>();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            if (!(</a:t>
            </a:r>
            <a:r>
              <a:rPr lang="en-US" sz="1400" dirty="0" err="1"/>
              <a:t>urlConn</a:t>
            </a:r>
            <a:r>
              <a:rPr lang="en-US" sz="1400" dirty="0"/>
              <a:t> </a:t>
            </a:r>
            <a:r>
              <a:rPr lang="en-US" sz="1400" dirty="0" err="1"/>
              <a:t>instanceof</a:t>
            </a:r>
            <a:r>
              <a:rPr lang="en-US" sz="1400" dirty="0"/>
              <a:t> </a:t>
            </a:r>
            <a:r>
              <a:rPr lang="en-US" sz="1400" dirty="0" err="1"/>
              <a:t>HttpsURLConnection</a:t>
            </a:r>
            <a:r>
              <a:rPr lang="en-US" sz="1400" dirty="0"/>
              <a:t>)){</a:t>
            </a:r>
            <a:br>
              <a:rPr lang="en-US" sz="1400" dirty="0"/>
            </a:br>
            <a:r>
              <a:rPr lang="en-US" sz="1400" dirty="0"/>
              <a:t>                throw new </a:t>
            </a:r>
            <a:r>
              <a:rPr lang="en-US" sz="1400" dirty="0" err="1"/>
              <a:t>IOException</a:t>
            </a:r>
            <a:r>
              <a:rPr lang="en-US" sz="1400" dirty="0"/>
              <a:t>( "URL is not an HTTP URL" );</a:t>
            </a:r>
            <a:br>
              <a:rPr lang="en-US" sz="1400" dirty="0"/>
            </a:br>
            <a:r>
              <a:rPr lang="en-US" sz="1400" dirty="0"/>
              <a:t>            }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904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en-US" dirty="0" err="1"/>
              <a:t>httpConn</a:t>
            </a:r>
            <a:r>
              <a:rPr lang="en-US" dirty="0"/>
              <a:t>=(</a:t>
            </a:r>
            <a:r>
              <a:rPr lang="en-US" dirty="0" err="1"/>
              <a:t>HttpURLConnection</a:t>
            </a:r>
            <a:r>
              <a:rPr lang="en-US" dirty="0"/>
              <a:t>) </a:t>
            </a:r>
            <a:r>
              <a:rPr lang="en-US" dirty="0" err="1"/>
              <a:t>urlConn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httpConn.setAllowUserInteraction</a:t>
            </a:r>
            <a:r>
              <a:rPr lang="en-US" dirty="0"/>
              <a:t>( false 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httpConn.setInstanceFollowRedirects</a:t>
            </a:r>
            <a:r>
              <a:rPr lang="en-US" dirty="0"/>
              <a:t>( true 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httpConn.setRequestMethod</a:t>
            </a:r>
            <a:r>
              <a:rPr lang="en-US" dirty="0"/>
              <a:t>( "GET" 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httpConn.connect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resCode</a:t>
            </a:r>
            <a:r>
              <a:rPr lang="en-US" dirty="0"/>
              <a:t>=</a:t>
            </a:r>
            <a:r>
              <a:rPr lang="en-US" dirty="0" err="1"/>
              <a:t>httpConn.getResponseCode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if (</a:t>
            </a:r>
            <a:r>
              <a:rPr lang="en-US" dirty="0" err="1"/>
              <a:t>resCode</a:t>
            </a:r>
            <a:r>
              <a:rPr lang="en-US" dirty="0"/>
              <a:t>==</a:t>
            </a:r>
            <a:r>
              <a:rPr lang="en-US" dirty="0" err="1"/>
              <a:t>HttpURLConnection.</a:t>
            </a:r>
            <a:r>
              <a:rPr lang="en-US" i="1" dirty="0" err="1"/>
              <a:t>HTTP_OK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    in=</a:t>
            </a:r>
            <a:r>
              <a:rPr lang="en-US" dirty="0" err="1"/>
              <a:t>httpConn.getInputStream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    }</a:t>
            </a:r>
            <a:br>
              <a:rPr lang="en-US" dirty="0"/>
            </a:br>
            <a:r>
              <a:rPr lang="en-US" dirty="0"/>
              <a:t>        } catch (</a:t>
            </a:r>
            <a:r>
              <a:rPr lang="en-US" dirty="0" err="1"/>
              <a:t>MalformedURLException</a:t>
            </a:r>
            <a:r>
              <a:rPr lang="en-US" dirty="0"/>
              <a:t> e){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catch (</a:t>
            </a:r>
            <a:r>
              <a:rPr lang="en-US" dirty="0" err="1"/>
              <a:t>IOException</a:t>
            </a:r>
            <a:r>
              <a:rPr lang="en-US" dirty="0"/>
              <a:t> e){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e.printStackTrace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return in;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    private Handler </a:t>
            </a:r>
            <a:r>
              <a:rPr lang="en-US" dirty="0" err="1"/>
              <a:t>messageHandler</a:t>
            </a:r>
            <a:r>
              <a:rPr lang="en-US" dirty="0"/>
              <a:t> = new Handler(){</a:t>
            </a:r>
            <a:br>
              <a:rPr lang="en-US" dirty="0"/>
            </a:br>
            <a:r>
              <a:rPr lang="en-US" dirty="0"/>
              <a:t>        public void </a:t>
            </a:r>
            <a:r>
              <a:rPr lang="en-US" dirty="0" err="1"/>
              <a:t>handleMessage</a:t>
            </a:r>
            <a:r>
              <a:rPr lang="en-US" dirty="0"/>
              <a:t>(Message </a:t>
            </a:r>
            <a:r>
              <a:rPr lang="en-US" dirty="0" err="1"/>
              <a:t>msg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super.handleMessage</a:t>
            </a:r>
            <a:r>
              <a:rPr lang="en-US" dirty="0"/>
              <a:t>( </a:t>
            </a:r>
            <a:r>
              <a:rPr lang="en-US" dirty="0" err="1"/>
              <a:t>msg</a:t>
            </a:r>
            <a:r>
              <a:rPr lang="en-US" dirty="0"/>
              <a:t> 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ImageView</a:t>
            </a:r>
            <a:r>
              <a:rPr lang="en-US" dirty="0"/>
              <a:t> </a:t>
            </a:r>
            <a:r>
              <a:rPr lang="en-US" dirty="0" err="1"/>
              <a:t>img</a:t>
            </a:r>
            <a:r>
              <a:rPr lang="en-US" dirty="0"/>
              <a:t>=(</a:t>
            </a:r>
            <a:r>
              <a:rPr lang="en-US" dirty="0" err="1"/>
              <a:t>ImageView</a:t>
            </a:r>
            <a:r>
              <a:rPr lang="en-US" dirty="0"/>
              <a:t>) </a:t>
            </a:r>
            <a:r>
              <a:rPr lang="en-US" dirty="0" err="1"/>
              <a:t>findViewById</a:t>
            </a:r>
            <a:r>
              <a:rPr lang="en-US" dirty="0"/>
              <a:t>( </a:t>
            </a:r>
            <a:r>
              <a:rPr lang="en-US" dirty="0" err="1"/>
              <a:t>R.id.</a:t>
            </a:r>
            <a:r>
              <a:rPr lang="en-US" i="1" dirty="0" err="1"/>
              <a:t>imageView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img.setImageBitmap</a:t>
            </a:r>
            <a:r>
              <a:rPr lang="en-US" dirty="0"/>
              <a:t>((Bitmap ) (</a:t>
            </a:r>
            <a:r>
              <a:rPr lang="en-US" dirty="0" err="1"/>
              <a:t>msg.getData</a:t>
            </a:r>
            <a:r>
              <a:rPr lang="en-US" dirty="0"/>
              <a:t>().</a:t>
            </a:r>
            <a:r>
              <a:rPr lang="en-US" dirty="0" err="1"/>
              <a:t>getParcelable</a:t>
            </a:r>
            <a:r>
              <a:rPr lang="en-US" dirty="0"/>
              <a:t>( "bitmap" )));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progressDialog.dismiss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9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private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checkInternetConnection</a:t>
            </a:r>
            <a:r>
              <a:rPr lang="en-US" dirty="0"/>
              <a:t>(){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ConnectivityManager</a:t>
            </a:r>
            <a:r>
              <a:rPr lang="en-US" dirty="0"/>
              <a:t> </a:t>
            </a:r>
            <a:r>
              <a:rPr lang="en-US" dirty="0" err="1"/>
              <a:t>connec</a:t>
            </a:r>
            <a:r>
              <a:rPr lang="en-US" dirty="0"/>
              <a:t>=(</a:t>
            </a:r>
            <a:r>
              <a:rPr lang="en-US" dirty="0" err="1"/>
              <a:t>ConnectivityManager</a:t>
            </a:r>
            <a:r>
              <a:rPr lang="en-US" dirty="0"/>
              <a:t>)</a:t>
            </a:r>
            <a:r>
              <a:rPr lang="en-US" dirty="0" err="1"/>
              <a:t>getSystemService</a:t>
            </a:r>
            <a:r>
              <a:rPr lang="en-US" dirty="0"/>
              <a:t>( </a:t>
            </a:r>
            <a:r>
              <a:rPr lang="en-US" dirty="0" err="1"/>
              <a:t>getBaseContext</a:t>
            </a:r>
            <a:r>
              <a:rPr lang="en-US" dirty="0"/>
              <a:t>().</a:t>
            </a:r>
            <a:r>
              <a:rPr lang="en-US" i="1" dirty="0"/>
              <a:t>CONNECTIVITY_SERVICE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if(</a:t>
            </a:r>
            <a:r>
              <a:rPr lang="en-US" dirty="0" err="1"/>
              <a:t>connec.getNetworkInfo</a:t>
            </a:r>
            <a:r>
              <a:rPr lang="en-US" dirty="0"/>
              <a:t>(0).</a:t>
            </a:r>
            <a:r>
              <a:rPr lang="en-US" dirty="0" err="1"/>
              <a:t>getState</a:t>
            </a:r>
            <a:r>
              <a:rPr lang="en-US" dirty="0"/>
              <a:t>()== </a:t>
            </a:r>
            <a:r>
              <a:rPr lang="en-US" dirty="0" err="1"/>
              <a:t>NetworkInfo.State.</a:t>
            </a:r>
            <a:r>
              <a:rPr lang="en-US" i="1" dirty="0" err="1"/>
              <a:t>CONNECTED</a:t>
            </a:r>
            <a:r>
              <a:rPr lang="en-US" dirty="0"/>
              <a:t>||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connec.getNetworkInfo</a:t>
            </a:r>
            <a:r>
              <a:rPr lang="en-US" dirty="0"/>
              <a:t>( 0 ).</a:t>
            </a:r>
            <a:r>
              <a:rPr lang="en-US" dirty="0" err="1"/>
              <a:t>getState</a:t>
            </a:r>
            <a:r>
              <a:rPr lang="en-US" dirty="0"/>
              <a:t>()== </a:t>
            </a:r>
            <a:r>
              <a:rPr lang="en-US" dirty="0" err="1"/>
              <a:t>NetworkInfo.State.</a:t>
            </a:r>
            <a:r>
              <a:rPr lang="en-US" i="1" dirty="0" err="1"/>
              <a:t>CONNECTING</a:t>
            </a:r>
            <a:r>
              <a:rPr lang="en-US" dirty="0"/>
              <a:t>||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connec.getNetworkInfo</a:t>
            </a:r>
            <a:r>
              <a:rPr lang="en-US" dirty="0"/>
              <a:t>( 1 ).</a:t>
            </a:r>
            <a:r>
              <a:rPr lang="en-US" dirty="0" err="1"/>
              <a:t>getState</a:t>
            </a:r>
            <a:r>
              <a:rPr lang="en-US" dirty="0"/>
              <a:t>()== </a:t>
            </a:r>
            <a:r>
              <a:rPr lang="en-US" dirty="0" err="1"/>
              <a:t>NetworkInfo.State.</a:t>
            </a:r>
            <a:r>
              <a:rPr lang="en-US" i="1" dirty="0" err="1"/>
              <a:t>CONNECTING</a:t>
            </a:r>
            <a:r>
              <a:rPr lang="en-US" dirty="0"/>
              <a:t>||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connec.getNetworkInfo</a:t>
            </a:r>
            <a:r>
              <a:rPr lang="en-US" dirty="0"/>
              <a:t>( 1 ).</a:t>
            </a:r>
            <a:r>
              <a:rPr lang="en-US" dirty="0" err="1"/>
              <a:t>getState</a:t>
            </a:r>
            <a:r>
              <a:rPr lang="en-US" dirty="0"/>
              <a:t>()== </a:t>
            </a:r>
            <a:r>
              <a:rPr lang="en-US" dirty="0" err="1"/>
              <a:t>NetworkInfo.State.</a:t>
            </a:r>
            <a:r>
              <a:rPr lang="en-US" i="1" dirty="0" err="1"/>
              <a:t>CONNECTED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 this,"Connected",</a:t>
            </a:r>
            <a:r>
              <a:rPr lang="en-US" dirty="0" err="1"/>
              <a:t>Toast.</a:t>
            </a:r>
            <a:r>
              <a:rPr lang="en-US" i="1" dirty="0" err="1"/>
              <a:t>LENGTH_LONG</a:t>
            </a:r>
            <a:r>
              <a:rPr lang="en-US" i="1" dirty="0"/>
              <a:t> 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    return true;</a:t>
            </a:r>
            <a:br>
              <a:rPr lang="en-US" dirty="0"/>
            </a:br>
            <a:r>
              <a:rPr lang="en-US" dirty="0"/>
              <a:t>        }else if(</a:t>
            </a:r>
            <a:r>
              <a:rPr lang="en-US" dirty="0" err="1"/>
              <a:t>connec.getNetworkInfo</a:t>
            </a:r>
            <a:r>
              <a:rPr lang="en-US" dirty="0"/>
              <a:t>( 0 ).</a:t>
            </a:r>
            <a:r>
              <a:rPr lang="en-US" dirty="0" err="1"/>
              <a:t>getState</a:t>
            </a:r>
            <a:r>
              <a:rPr lang="en-US" dirty="0"/>
              <a:t>()== </a:t>
            </a:r>
            <a:r>
              <a:rPr lang="en-US" dirty="0" err="1"/>
              <a:t>NetworkInfo.State.</a:t>
            </a:r>
            <a:r>
              <a:rPr lang="en-US" i="1" dirty="0" err="1"/>
              <a:t>DISCONNECTED</a:t>
            </a:r>
            <a:r>
              <a:rPr lang="en-US" i="1" dirty="0"/>
              <a:t> </a:t>
            </a:r>
            <a:r>
              <a:rPr lang="en-US" dirty="0"/>
              <a:t>||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connec.getNetworkInfo</a:t>
            </a:r>
            <a:r>
              <a:rPr lang="en-US" dirty="0"/>
              <a:t>( 1 ).</a:t>
            </a:r>
            <a:r>
              <a:rPr lang="en-US" dirty="0" err="1"/>
              <a:t>getState</a:t>
            </a:r>
            <a:r>
              <a:rPr lang="en-US" dirty="0"/>
              <a:t>()== </a:t>
            </a:r>
            <a:r>
              <a:rPr lang="en-US" dirty="0" err="1"/>
              <a:t>NetworkInfo.State.</a:t>
            </a:r>
            <a:r>
              <a:rPr lang="en-US" i="1" dirty="0" err="1"/>
              <a:t>DISCONNECTED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Toast.</a:t>
            </a:r>
            <a:r>
              <a:rPr lang="en-US" i="1" dirty="0" err="1"/>
              <a:t>makeText</a:t>
            </a:r>
            <a:r>
              <a:rPr lang="en-US" dirty="0"/>
              <a:t>( this, "Not Connected",</a:t>
            </a:r>
            <a:r>
              <a:rPr lang="en-US" dirty="0" err="1"/>
              <a:t>Toast.</a:t>
            </a:r>
            <a:r>
              <a:rPr lang="en-US" i="1" dirty="0" err="1"/>
              <a:t>LENGTH_LONG</a:t>
            </a:r>
            <a:r>
              <a:rPr lang="en-US" dirty="0"/>
              <a:t>).show();</a:t>
            </a:r>
            <a:br>
              <a:rPr lang="en-US" dirty="0"/>
            </a:br>
            <a:r>
              <a:rPr lang="en-US" dirty="0"/>
              <a:t>            return false;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return false;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onCreateOptionsMenu</a:t>
            </a:r>
            <a:r>
              <a:rPr lang="en-US" dirty="0"/>
              <a:t>(Menu menu)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getMenuInflater</a:t>
            </a:r>
            <a:r>
              <a:rPr lang="en-US" dirty="0"/>
              <a:t>().inflate( </a:t>
            </a:r>
            <a:r>
              <a:rPr lang="en-US" dirty="0" err="1"/>
              <a:t>R.menu.</a:t>
            </a:r>
            <a:r>
              <a:rPr lang="en-US" i="1" dirty="0" err="1"/>
              <a:t>menu_main</a:t>
            </a:r>
            <a:r>
              <a:rPr lang="en-US" dirty="0" err="1"/>
              <a:t>,menu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    return true;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@Override</a:t>
            </a:r>
            <a:br>
              <a:rPr lang="en-US" dirty="0"/>
            </a:br>
            <a:r>
              <a:rPr lang="en-US" dirty="0"/>
              <a:t>    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onOptionsItemSelected</a:t>
            </a:r>
            <a:r>
              <a:rPr lang="en-US" dirty="0"/>
              <a:t>(@</a:t>
            </a:r>
            <a:r>
              <a:rPr lang="en-US" dirty="0" err="1"/>
              <a:t>NonNull</a:t>
            </a:r>
            <a:r>
              <a:rPr lang="en-US" dirty="0"/>
              <a:t> </a:t>
            </a:r>
            <a:r>
              <a:rPr lang="en-US" dirty="0" err="1"/>
              <a:t>MenuItem</a:t>
            </a:r>
            <a:r>
              <a:rPr lang="en-US" dirty="0"/>
              <a:t> item)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id=</a:t>
            </a:r>
            <a:r>
              <a:rPr lang="en-US" dirty="0" err="1"/>
              <a:t>item.getItemId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        if (id==</a:t>
            </a:r>
            <a:r>
              <a:rPr lang="en-US" dirty="0" err="1"/>
              <a:t>R.id.</a:t>
            </a:r>
            <a:r>
              <a:rPr lang="en-US" i="1" dirty="0" err="1"/>
              <a:t>action_settings</a:t>
            </a:r>
            <a:r>
              <a:rPr lang="en-US" dirty="0"/>
              <a:t>){</a:t>
            </a:r>
            <a:br>
              <a:rPr lang="en-US" dirty="0"/>
            </a:br>
            <a:r>
              <a:rPr lang="en-US" dirty="0"/>
              <a:t>            return true;</a:t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    return </a:t>
            </a:r>
            <a:r>
              <a:rPr lang="en-US" dirty="0" err="1"/>
              <a:t>super.onOptionsItemSelected</a:t>
            </a:r>
            <a:r>
              <a:rPr lang="en-US" dirty="0"/>
              <a:t>( item 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3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activityMain.xml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4303"/>
            <a:ext cx="10515600" cy="5360276"/>
          </a:xfrm>
        </p:spPr>
        <p:txBody>
          <a:bodyPr>
            <a:noAutofit/>
          </a:bodyPr>
          <a:lstStyle/>
          <a:p>
            <a:r>
              <a:rPr lang="en-US" sz="1200" dirty="0"/>
              <a:t>&lt;?xml version="1.0" encoding="utf-8"?&gt;</a:t>
            </a:r>
            <a:br>
              <a:rPr lang="en-US" sz="1200" dirty="0"/>
            </a:br>
            <a:r>
              <a:rPr lang="en-US" sz="1200" dirty="0"/>
              <a:t>&lt;</a:t>
            </a:r>
            <a:r>
              <a:rPr lang="en-US" sz="1200" dirty="0" err="1"/>
              <a:t>RelativeLayout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xmlns:android</a:t>
            </a:r>
            <a:r>
              <a:rPr lang="en-US" sz="1200" dirty="0"/>
              <a:t>="http://schemas.android.com/</a:t>
            </a:r>
            <a:r>
              <a:rPr lang="en-US" sz="1200" dirty="0" err="1"/>
              <a:t>apk</a:t>
            </a:r>
            <a:r>
              <a:rPr lang="en-US" sz="1200" dirty="0"/>
              <a:t>/res/android"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xmlns:app</a:t>
            </a:r>
            <a:r>
              <a:rPr lang="en-US" sz="1200" dirty="0"/>
              <a:t>="http://schemas.android.com/</a:t>
            </a:r>
            <a:r>
              <a:rPr lang="en-US" sz="1200" dirty="0" err="1"/>
              <a:t>apk</a:t>
            </a:r>
            <a:r>
              <a:rPr lang="en-US" sz="1200" dirty="0"/>
              <a:t>/res-auto"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xmlns:tools</a:t>
            </a:r>
            <a:r>
              <a:rPr lang="en-US" sz="1200" dirty="0"/>
              <a:t>="http://schemas.android.com/tools"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match_parent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tools:context</a:t>
            </a:r>
            <a:r>
              <a:rPr lang="en-US" sz="1200" dirty="0"/>
              <a:t>=".</a:t>
            </a:r>
            <a:r>
              <a:rPr lang="en-US" sz="1200" dirty="0" err="1"/>
              <a:t>MainActivity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android:paddingLeft</a:t>
            </a:r>
            <a:r>
              <a:rPr lang="en-US" sz="1200" dirty="0"/>
              <a:t>="@</a:t>
            </a:r>
            <a:r>
              <a:rPr lang="en-US" sz="1200" dirty="0" err="1"/>
              <a:t>dimen</a:t>
            </a:r>
            <a:r>
              <a:rPr lang="en-US" sz="1200" dirty="0"/>
              <a:t>/</a:t>
            </a:r>
            <a:r>
              <a:rPr lang="en-US" sz="1200" dirty="0" err="1"/>
              <a:t>activity_horizontal_margin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android:paddingRight</a:t>
            </a:r>
            <a:r>
              <a:rPr lang="en-US" sz="1200" dirty="0"/>
              <a:t>="@</a:t>
            </a:r>
            <a:r>
              <a:rPr lang="en-US" sz="1200" dirty="0" err="1"/>
              <a:t>dimen</a:t>
            </a:r>
            <a:r>
              <a:rPr lang="en-US" sz="1200" dirty="0"/>
              <a:t>/</a:t>
            </a:r>
            <a:r>
              <a:rPr lang="en-US" sz="1200" dirty="0" err="1"/>
              <a:t>activity_horizontal_margin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android:paddingTop</a:t>
            </a:r>
            <a:r>
              <a:rPr lang="en-US" sz="1200" dirty="0"/>
              <a:t>="@</a:t>
            </a:r>
            <a:r>
              <a:rPr lang="en-US" sz="1200" dirty="0" err="1"/>
              <a:t>dimen</a:t>
            </a:r>
            <a:r>
              <a:rPr lang="en-US" sz="1200" dirty="0"/>
              <a:t>/</a:t>
            </a:r>
            <a:r>
              <a:rPr lang="en-US" sz="1200" dirty="0" err="1"/>
              <a:t>activity_vertical_margin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</a:t>
            </a:r>
            <a:r>
              <a:rPr lang="en-US" sz="1200" dirty="0" err="1"/>
              <a:t>android:paddingBottom</a:t>
            </a:r>
            <a:r>
              <a:rPr lang="en-US" sz="1200" dirty="0"/>
              <a:t>="@</a:t>
            </a:r>
            <a:r>
              <a:rPr lang="en-US" sz="1200" dirty="0" err="1"/>
              <a:t>dimen</a:t>
            </a:r>
            <a:r>
              <a:rPr lang="en-US" sz="1200" dirty="0"/>
              <a:t>/</a:t>
            </a:r>
            <a:r>
              <a:rPr lang="en-US" sz="1200" dirty="0" err="1"/>
              <a:t>activity_vertical_margin</a:t>
            </a:r>
            <a:r>
              <a:rPr lang="en-US" sz="1200" dirty="0"/>
              <a:t>"&gt;</a:t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TextView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</a:t>
            </a:r>
            <a:r>
              <a:rPr lang="en-US" sz="1200" dirty="0"/>
              <a:t>="Animator Viewer"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</a:t>
            </a:r>
            <a:r>
              <a:rPr lang="en-US" sz="1200" dirty="0" err="1"/>
              <a:t>textView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android:textSize</a:t>
            </a:r>
            <a:r>
              <a:rPr lang="en-US" sz="1200" dirty="0"/>
              <a:t>="25sp"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android:layout_centerHorizontal</a:t>
            </a:r>
            <a:r>
              <a:rPr lang="en-US" sz="1200" dirty="0"/>
              <a:t>="true"/&gt;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TextView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android:layout_width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android:layout_height</a:t>
            </a:r>
            <a:r>
              <a:rPr lang="en-US" sz="1200" dirty="0"/>
              <a:t>="</a:t>
            </a:r>
            <a:r>
              <a:rPr lang="en-US" sz="1200" dirty="0" err="1"/>
              <a:t>wrap_content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</a:t>
            </a:r>
            <a:r>
              <a:rPr lang="en-US" sz="1200" dirty="0"/>
              <a:t>="Network Connection"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android:id</a:t>
            </a:r>
            <a:r>
              <a:rPr lang="en-US" sz="1200" dirty="0"/>
              <a:t>="@+id/textView2"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android:textColor</a:t>
            </a:r>
            <a:r>
              <a:rPr lang="en-US" sz="1200" dirty="0"/>
              <a:t>="#ff36ff15"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android:textIsSelectable</a:t>
            </a:r>
            <a:r>
              <a:rPr lang="en-US" sz="1200" dirty="0"/>
              <a:t>="false"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android:textSize</a:t>
            </a:r>
            <a:r>
              <a:rPr lang="en-US" sz="1200" dirty="0"/>
              <a:t>="35dp"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android:layout_below</a:t>
            </a:r>
            <a:r>
              <a:rPr lang="en-US" sz="1200" dirty="0"/>
              <a:t>="@+id/</a:t>
            </a:r>
            <a:r>
              <a:rPr lang="en-US" sz="1200" dirty="0" err="1"/>
              <a:t>textView</a:t>
            </a:r>
            <a:r>
              <a:rPr lang="en-US" sz="1200" dirty="0"/>
              <a:t>"</a:t>
            </a:r>
            <a:br>
              <a:rPr lang="en-US" sz="1200" dirty="0"/>
            </a:br>
            <a:r>
              <a:rPr lang="en-US" sz="1200" dirty="0"/>
              <a:t>        </a:t>
            </a:r>
            <a:r>
              <a:rPr lang="en-US" sz="1200" dirty="0" err="1"/>
              <a:t>android:layout_centerHorizontal</a:t>
            </a:r>
            <a:r>
              <a:rPr lang="en-US" sz="1200" dirty="0"/>
              <a:t>="true"/&gt;</a:t>
            </a:r>
            <a:br>
              <a:rPr lang="en-US" sz="1200" dirty="0"/>
            </a:br>
            <a:r>
              <a:rPr lang="en-US" sz="1200" dirty="0"/>
              <a:t>    &lt;</a:t>
            </a:r>
            <a:r>
              <a:rPr lang="en-US" sz="1200" dirty="0" err="1"/>
              <a:t>ImageView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4002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31417"/>
            <a:ext cx="5243423" cy="473975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ImageView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/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imageView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:layout_below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"@+id/textView2"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:layout_centerHorizontal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&lt;Button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:layout_width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:layout_height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wrap_content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:text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"Download Image"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"@+id/button"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:layout_below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"@+id/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imageView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:layout_centerHorizontal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"true"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:layout_marginTop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"76dp"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RelativeLayout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8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androidManifest.xml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3593" y="2201453"/>
            <a:ext cx="11964814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&lt;uses-permission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android.permission.INTERNET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&lt;uses-permission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:name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android.permission.ACCESS_NETWORK_STATE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/&gt;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6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41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mainActivity.java (part 1)</vt:lpstr>
      <vt:lpstr>Part 2</vt:lpstr>
      <vt:lpstr>Part 3</vt:lpstr>
      <vt:lpstr>Part 4</vt:lpstr>
      <vt:lpstr>Part 5</vt:lpstr>
      <vt:lpstr>activityMain.xml (part 1)</vt:lpstr>
      <vt:lpstr>Part 2</vt:lpstr>
      <vt:lpstr>androidManifest.xml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DZIYA`UZZAMAN</dc:creator>
  <cp:lastModifiedBy>DZIYA`UZZAMAN</cp:lastModifiedBy>
  <cp:revision>3</cp:revision>
  <dcterms:created xsi:type="dcterms:W3CDTF">2019-11-18T08:58:39Z</dcterms:created>
  <dcterms:modified xsi:type="dcterms:W3CDTF">2019-11-18T10:32:14Z</dcterms:modified>
</cp:coreProperties>
</file>