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3.5 Location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48" y="0"/>
            <a:ext cx="10515600" cy="1325563"/>
          </a:xfrm>
        </p:spPr>
        <p:txBody>
          <a:bodyPr/>
          <a:lstStyle/>
          <a:p>
            <a:r>
              <a:rPr lang="en-US" dirty="0" smtClean="0"/>
              <a:t>Activity_main.xml 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24" y="1325563"/>
            <a:ext cx="10515600" cy="52814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RelativeLayout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xmlns:app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/res-auto"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tools:context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android:paddingLeft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activity_horizontal_margin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android:paddingRight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activity_horizontal_margin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android:paddingTop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activity_vertical_margin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android:paddingBottom</a:t>
            </a:r>
            <a:r>
              <a:rPr lang="en-US" dirty="0"/>
              <a:t>="@</a:t>
            </a:r>
            <a:r>
              <a:rPr lang="en-US" dirty="0" err="1"/>
              <a:t>dimen</a:t>
            </a:r>
            <a:r>
              <a:rPr lang="en-US" dirty="0"/>
              <a:t>/</a:t>
            </a:r>
            <a:r>
              <a:rPr lang="en-US" dirty="0" err="1"/>
              <a:t>activity_vertical_margin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android:textAppearance</a:t>
            </a:r>
            <a:r>
              <a:rPr lang="en-US" dirty="0"/>
              <a:t>="?</a:t>
            </a:r>
            <a:r>
              <a:rPr lang="en-US" dirty="0" err="1"/>
              <a:t>android:attr</a:t>
            </a:r>
            <a:r>
              <a:rPr lang="en-US" dirty="0"/>
              <a:t>/</a:t>
            </a:r>
            <a:r>
              <a:rPr lang="en-US" dirty="0" err="1"/>
              <a:t>textAppearanceLarge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resort_name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android:layout_centerHorizontal</a:t>
            </a:r>
            <a:r>
              <a:rPr lang="en-US" dirty="0"/>
              <a:t>="true"/&gt;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android:textAppearance</a:t>
            </a:r>
            <a:r>
              <a:rPr lang="en-US" dirty="0"/>
              <a:t>="?</a:t>
            </a:r>
            <a:r>
              <a:rPr lang="en-US" dirty="0" err="1"/>
              <a:t>android:attr</a:t>
            </a:r>
            <a:r>
              <a:rPr lang="en-US" dirty="0"/>
              <a:t>/</a:t>
            </a:r>
            <a:r>
              <a:rPr lang="en-US" dirty="0" err="1"/>
              <a:t>textAppearanceLarge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="@string/welcome"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="@+id/textView2"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android:layout_below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android:layout_centerHorizontal</a:t>
            </a:r>
            <a:r>
              <a:rPr lang="en-US" dirty="0"/>
              <a:t>="true"/&gt;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android:textAppearance</a:t>
            </a:r>
            <a:r>
              <a:rPr lang="en-US" dirty="0"/>
              <a:t>="?</a:t>
            </a:r>
            <a:r>
              <a:rPr lang="en-US" dirty="0" err="1"/>
              <a:t>android:attr</a:t>
            </a:r>
            <a:r>
              <a:rPr lang="en-US" dirty="0"/>
              <a:t>/</a:t>
            </a:r>
            <a:r>
              <a:rPr lang="en-US" dirty="0" err="1"/>
              <a:t>textAppearanceLarge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="@string/our"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="@+id/textView3"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android:layout_below</a:t>
            </a:r>
            <a:r>
              <a:rPr lang="en-US" dirty="0"/>
              <a:t>="@+id/textView2"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android:layout_centerHorizontal</a:t>
            </a:r>
            <a:r>
              <a:rPr lang="en-US" dirty="0"/>
              <a:t>="true"/&gt;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TextView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android:textAppearance</a:t>
            </a:r>
            <a:r>
              <a:rPr lang="en-US" dirty="0"/>
              <a:t>="?</a:t>
            </a:r>
            <a:r>
              <a:rPr lang="en-US" dirty="0" err="1"/>
              <a:t>android:attr</a:t>
            </a:r>
            <a:r>
              <a:rPr lang="en-US" dirty="0"/>
              <a:t>/</a:t>
            </a:r>
            <a:r>
              <a:rPr lang="en-US" dirty="0" err="1"/>
              <a:t>textAppearanceLarge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="@string/pool"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="@+id/textView4"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android:layout_below</a:t>
            </a:r>
            <a:r>
              <a:rPr lang="en-US" dirty="0"/>
              <a:t>="@+id/textView3"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android:layout_centerHorizontal</a:t>
            </a:r>
            <a:r>
              <a:rPr lang="en-US" dirty="0"/>
              <a:t>="true"/&gt;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RelativeLayout</a:t>
            </a:r>
            <a:r>
              <a:rPr lang="en-US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5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at String.xml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70186" y="2294108"/>
            <a:ext cx="9472448" cy="35086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&lt;resources&gt;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&lt;string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name=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app_name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My Locale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&lt;/string&gt;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&lt;string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name=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action_settings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Settings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&lt;/string&gt;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&lt;string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name=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"welcome"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Welcome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&lt;/string&gt;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&lt;string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name=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"our"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our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&lt;/string&gt;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&lt;string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name=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"pool"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&lt;/string&gt;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&lt;string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name=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resort_name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Gaskin Lodge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&lt;/string&gt;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&lt;/resources&gt;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1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1108" t="13000" r="23555" b="10266"/>
          <a:stretch/>
        </p:blipFill>
        <p:spPr bwMode="auto">
          <a:xfrm>
            <a:off x="2065283" y="851338"/>
            <a:ext cx="3815256" cy="57701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850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Activity_main.xml  (part 1)</vt:lpstr>
      <vt:lpstr>Part 2</vt:lpstr>
      <vt:lpstr>Change at String.xml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DZIYA`UZZAMAN</cp:lastModifiedBy>
  <cp:revision>2</cp:revision>
  <dcterms:created xsi:type="dcterms:W3CDTF">2019-11-18T08:58:39Z</dcterms:created>
  <dcterms:modified xsi:type="dcterms:W3CDTF">2019-11-18T10:36:34Z</dcterms:modified>
</cp:coreProperties>
</file>